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58"/>
  </p:notesMasterIdLst>
  <p:handoutMasterIdLst>
    <p:handoutMasterId r:id="rId59"/>
  </p:handoutMasterIdLst>
  <p:sldIdLst>
    <p:sldId id="493" r:id="rId2"/>
    <p:sldId id="494" r:id="rId3"/>
    <p:sldId id="347" r:id="rId4"/>
    <p:sldId id="349" r:id="rId5"/>
    <p:sldId id="495" r:id="rId6"/>
    <p:sldId id="496" r:id="rId7"/>
    <p:sldId id="497" r:id="rId8"/>
    <p:sldId id="498" r:id="rId9"/>
    <p:sldId id="499" r:id="rId10"/>
    <p:sldId id="500" r:id="rId11"/>
    <p:sldId id="501" r:id="rId12"/>
    <p:sldId id="502" r:id="rId13"/>
    <p:sldId id="503" r:id="rId14"/>
    <p:sldId id="504" r:id="rId15"/>
    <p:sldId id="505" r:id="rId16"/>
    <p:sldId id="506" r:id="rId17"/>
    <p:sldId id="507" r:id="rId18"/>
    <p:sldId id="508" r:id="rId19"/>
    <p:sldId id="355" r:id="rId20"/>
    <p:sldId id="509" r:id="rId21"/>
    <p:sldId id="510" r:id="rId22"/>
    <p:sldId id="511" r:id="rId23"/>
    <p:sldId id="512" r:id="rId24"/>
    <p:sldId id="513" r:id="rId25"/>
    <p:sldId id="305" r:id="rId26"/>
    <p:sldId id="514" r:id="rId27"/>
    <p:sldId id="515" r:id="rId28"/>
    <p:sldId id="516" r:id="rId29"/>
    <p:sldId id="517" r:id="rId30"/>
    <p:sldId id="518" r:id="rId31"/>
    <p:sldId id="519" r:id="rId32"/>
    <p:sldId id="357" r:id="rId33"/>
    <p:sldId id="520" r:id="rId34"/>
    <p:sldId id="521" r:id="rId35"/>
    <p:sldId id="522" r:id="rId36"/>
    <p:sldId id="361" r:id="rId37"/>
    <p:sldId id="523" r:id="rId38"/>
    <p:sldId id="524" r:id="rId39"/>
    <p:sldId id="525" r:id="rId40"/>
    <p:sldId id="526" r:id="rId41"/>
    <p:sldId id="527" r:id="rId42"/>
    <p:sldId id="528" r:id="rId43"/>
    <p:sldId id="345" r:id="rId44"/>
    <p:sldId id="529" r:id="rId45"/>
    <p:sldId id="417" r:id="rId46"/>
    <p:sldId id="344" r:id="rId47"/>
    <p:sldId id="530" r:id="rId48"/>
    <p:sldId id="531" r:id="rId49"/>
    <p:sldId id="532" r:id="rId50"/>
    <p:sldId id="533" r:id="rId51"/>
    <p:sldId id="418" r:id="rId52"/>
    <p:sldId id="341" r:id="rId53"/>
    <p:sldId id="419" r:id="rId54"/>
    <p:sldId id="300" r:id="rId55"/>
    <p:sldId id="534" r:id="rId56"/>
    <p:sldId id="537" r:id="rId57"/>
  </p:sldIdLst>
  <p:sldSz cx="9144000" cy="6858000" type="screen4x3"/>
  <p:notesSz cx="9296400" cy="70104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72A2D4"/>
    <a:srgbClr val="800040"/>
    <a:srgbClr val="FF00FF"/>
    <a:srgbClr val="FFFF00"/>
    <a:srgbClr val="00FFFF"/>
    <a:srgbClr val="96FEFE"/>
    <a:srgbClr val="D6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9" d="100"/>
          <a:sy n="79" d="100"/>
        </p:scale>
        <p:origin x="686" y="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2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29282" cy="35195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265014" y="0"/>
            <a:ext cx="4029282" cy="351957"/>
          </a:xfrm>
          <a:prstGeom prst="rect">
            <a:avLst/>
          </a:prstGeom>
        </p:spPr>
        <p:txBody>
          <a:bodyPr vert="horz" lIns="91440" tIns="45720" rIns="91440" bIns="45720" rtlCol="0"/>
          <a:lstStyle>
            <a:lvl1pPr algn="r">
              <a:defRPr sz="1200"/>
            </a:lvl1pPr>
          </a:lstStyle>
          <a:p>
            <a:fld id="{D23FA87B-79AF-4D87-9A5A-6182354C238C}" type="datetimeFigureOut">
              <a:rPr lang="en-US" smtClean="0"/>
              <a:t>7/20/2020</a:t>
            </a:fld>
            <a:endParaRPr lang="en-US"/>
          </a:p>
        </p:txBody>
      </p:sp>
      <p:sp>
        <p:nvSpPr>
          <p:cNvPr id="4" name="Footer Placeholder 3"/>
          <p:cNvSpPr>
            <a:spLocks noGrp="1"/>
          </p:cNvSpPr>
          <p:nvPr>
            <p:ph type="ftr" sz="quarter" idx="2"/>
          </p:nvPr>
        </p:nvSpPr>
        <p:spPr>
          <a:xfrm>
            <a:off x="1" y="6658444"/>
            <a:ext cx="4029282" cy="35195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265014" y="6658444"/>
            <a:ext cx="4029282" cy="351957"/>
          </a:xfrm>
          <a:prstGeom prst="rect">
            <a:avLst/>
          </a:prstGeom>
        </p:spPr>
        <p:txBody>
          <a:bodyPr vert="horz" lIns="91440" tIns="45720" rIns="91440" bIns="45720" rtlCol="0" anchor="b"/>
          <a:lstStyle>
            <a:lvl1pPr algn="r">
              <a:defRPr sz="1200"/>
            </a:lvl1pPr>
          </a:lstStyle>
          <a:p>
            <a:fld id="{CC0B8029-7D0D-4BC7-B2B7-67B6B530ECCC}" type="slidenum">
              <a:rPr lang="en-US" smtClean="0"/>
              <a:t>‹#›</a:t>
            </a:fld>
            <a:endParaRPr lang="en-US"/>
          </a:p>
        </p:txBody>
      </p:sp>
    </p:spTree>
    <p:extLst>
      <p:ext uri="{BB962C8B-B14F-4D97-AF65-F5344CB8AC3E}">
        <p14:creationId xmlns:p14="http://schemas.microsoft.com/office/powerpoint/2010/main" val="28586023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C5FCDB35-C6CB-4884-B775-1ED343C1C6A4}"/>
              </a:ext>
            </a:extLst>
          </p:cNvPr>
          <p:cNvSpPr>
            <a:spLocks noGrp="1" noChangeArrowheads="1"/>
          </p:cNvSpPr>
          <p:nvPr>
            <p:ph type="hdr" sz="quarter"/>
          </p:nvPr>
        </p:nvSpPr>
        <p:spPr bwMode="auto">
          <a:xfrm>
            <a:off x="0" y="0"/>
            <a:ext cx="4028440" cy="35052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a:p>
        </p:txBody>
      </p:sp>
      <p:sp>
        <p:nvSpPr>
          <p:cNvPr id="13315" name="Rectangle 3">
            <a:extLst>
              <a:ext uri="{FF2B5EF4-FFF2-40B4-BE49-F238E27FC236}">
                <a16:creationId xmlns:a16="http://schemas.microsoft.com/office/drawing/2014/main" id="{C21F9895-F5A9-4C7C-B561-B85B8BA98717}"/>
              </a:ext>
            </a:extLst>
          </p:cNvPr>
          <p:cNvSpPr>
            <a:spLocks noGrp="1" noChangeArrowheads="1"/>
          </p:cNvSpPr>
          <p:nvPr>
            <p:ph type="dt" idx="1"/>
          </p:nvPr>
        </p:nvSpPr>
        <p:spPr bwMode="auto">
          <a:xfrm>
            <a:off x="5267960" y="0"/>
            <a:ext cx="4028440" cy="35052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a:defRPr sz="1200">
                <a:latin typeface="Arial" charset="0"/>
                <a:ea typeface="ＭＳ Ｐゴシック" charset="-128"/>
                <a:cs typeface="ＭＳ Ｐゴシック" charset="-128"/>
              </a:defRPr>
            </a:lvl1pPr>
          </a:lstStyle>
          <a:p>
            <a:pPr>
              <a:defRPr/>
            </a:pPr>
            <a:endParaRPr lang="en-US"/>
          </a:p>
        </p:txBody>
      </p:sp>
      <p:sp>
        <p:nvSpPr>
          <p:cNvPr id="13316" name="Rectangle 4">
            <a:extLst>
              <a:ext uri="{FF2B5EF4-FFF2-40B4-BE49-F238E27FC236}">
                <a16:creationId xmlns:a16="http://schemas.microsoft.com/office/drawing/2014/main" id="{4C412A67-FDE1-46D0-A29F-6EEA5971F994}"/>
              </a:ext>
            </a:extLst>
          </p:cNvPr>
          <p:cNvSpPr>
            <a:spLocks noGrp="1" noRot="1" noChangeAspect="1" noChangeArrowheads="1" noTextEdit="1"/>
          </p:cNvSpPr>
          <p:nvPr>
            <p:ph type="sldImg" idx="2"/>
          </p:nvPr>
        </p:nvSpPr>
        <p:spPr bwMode="auto">
          <a:xfrm>
            <a:off x="2895600" y="525463"/>
            <a:ext cx="3505200" cy="26289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7" name="Rectangle 5">
            <a:extLst>
              <a:ext uri="{FF2B5EF4-FFF2-40B4-BE49-F238E27FC236}">
                <a16:creationId xmlns:a16="http://schemas.microsoft.com/office/drawing/2014/main" id="{545CF3B8-1B9E-483F-AD58-46769A9C5448}"/>
              </a:ext>
            </a:extLst>
          </p:cNvPr>
          <p:cNvSpPr>
            <a:spLocks noGrp="1" noChangeArrowheads="1"/>
          </p:cNvSpPr>
          <p:nvPr>
            <p:ph type="body" sz="quarter" idx="3"/>
          </p:nvPr>
        </p:nvSpPr>
        <p:spPr bwMode="auto">
          <a:xfrm>
            <a:off x="1239520" y="3329940"/>
            <a:ext cx="6817360" cy="315468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318" name="Rectangle 6">
            <a:extLst>
              <a:ext uri="{FF2B5EF4-FFF2-40B4-BE49-F238E27FC236}">
                <a16:creationId xmlns:a16="http://schemas.microsoft.com/office/drawing/2014/main" id="{B9A237B6-17E3-462F-86C7-66F45D0A9A1A}"/>
              </a:ext>
            </a:extLst>
          </p:cNvPr>
          <p:cNvSpPr>
            <a:spLocks noGrp="1" noChangeArrowheads="1"/>
          </p:cNvSpPr>
          <p:nvPr>
            <p:ph type="ftr" sz="quarter" idx="4"/>
          </p:nvPr>
        </p:nvSpPr>
        <p:spPr bwMode="auto">
          <a:xfrm>
            <a:off x="0" y="6659880"/>
            <a:ext cx="4028440" cy="35052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a:p>
        </p:txBody>
      </p:sp>
      <p:sp>
        <p:nvSpPr>
          <p:cNvPr id="13319" name="Rectangle 7">
            <a:extLst>
              <a:ext uri="{FF2B5EF4-FFF2-40B4-BE49-F238E27FC236}">
                <a16:creationId xmlns:a16="http://schemas.microsoft.com/office/drawing/2014/main" id="{FE7D3442-D701-49D6-9BC4-91FDBC0E6443}"/>
              </a:ext>
            </a:extLst>
          </p:cNvPr>
          <p:cNvSpPr>
            <a:spLocks noGrp="1" noChangeArrowheads="1"/>
          </p:cNvSpPr>
          <p:nvPr>
            <p:ph type="sldNum" sz="quarter" idx="5"/>
          </p:nvPr>
        </p:nvSpPr>
        <p:spPr bwMode="auto">
          <a:xfrm>
            <a:off x="5267960" y="6659880"/>
            <a:ext cx="4028440" cy="35052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a:defRPr sz="1200"/>
            </a:lvl1pPr>
          </a:lstStyle>
          <a:p>
            <a:fld id="{2589617A-C8C1-40D3-907F-3AD156C71860}"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031">
            <a:extLst>
              <a:ext uri="{FF2B5EF4-FFF2-40B4-BE49-F238E27FC236}">
                <a16:creationId xmlns:a16="http://schemas.microsoft.com/office/drawing/2014/main" id="{5696D09A-EE5C-4141-8F5A-4DEDB13C720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48FB944C-F952-4940-AC02-22817D0E2EF9}" type="slidenum">
              <a:rPr lang="en-US" altLang="en-US" sz="1200"/>
              <a:pPr/>
              <a:t>3</a:t>
            </a:fld>
            <a:endParaRPr lang="en-US" altLang="en-US" sz="1200"/>
          </a:p>
        </p:txBody>
      </p:sp>
      <p:sp>
        <p:nvSpPr>
          <p:cNvPr id="17410" name="Rectangle 2">
            <a:extLst>
              <a:ext uri="{FF2B5EF4-FFF2-40B4-BE49-F238E27FC236}">
                <a16:creationId xmlns:a16="http://schemas.microsoft.com/office/drawing/2014/main" id="{E6142267-1459-48D0-B4DC-E62E2B30D266}"/>
              </a:ext>
            </a:extLst>
          </p:cNvPr>
          <p:cNvSpPr>
            <a:spLocks noGrp="1" noRot="1" noChangeAspect="1" noChangeArrowheads="1" noTextEdit="1"/>
          </p:cNvSpPr>
          <p:nvPr>
            <p:ph type="sldImg"/>
          </p:nvPr>
        </p:nvSpPr>
        <p:spPr>
          <a:ln/>
        </p:spPr>
      </p:sp>
      <p:sp>
        <p:nvSpPr>
          <p:cNvPr id="17411" name="Rectangle 3">
            <a:extLst>
              <a:ext uri="{FF2B5EF4-FFF2-40B4-BE49-F238E27FC236}">
                <a16:creationId xmlns:a16="http://schemas.microsoft.com/office/drawing/2014/main" id="{C4A9794C-59B8-439D-83DF-3F85ACF4C2C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031">
            <a:extLst>
              <a:ext uri="{FF2B5EF4-FFF2-40B4-BE49-F238E27FC236}">
                <a16:creationId xmlns:a16="http://schemas.microsoft.com/office/drawing/2014/main" id="{01C74D66-6F03-4405-AAEF-FA7834DF5F6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CCFE4C3B-966E-4D87-BC4A-4485A1888892}" type="slidenum">
              <a:rPr lang="en-US" altLang="en-US" sz="1200"/>
              <a:pPr/>
              <a:t>12</a:t>
            </a:fld>
            <a:endParaRPr lang="en-US" altLang="en-US" sz="1200"/>
          </a:p>
        </p:txBody>
      </p:sp>
      <p:sp>
        <p:nvSpPr>
          <p:cNvPr id="35842" name="Rectangle 2">
            <a:extLst>
              <a:ext uri="{FF2B5EF4-FFF2-40B4-BE49-F238E27FC236}">
                <a16:creationId xmlns:a16="http://schemas.microsoft.com/office/drawing/2014/main" id="{0D1BD819-113A-405C-B2E6-1C28E0E5B631}"/>
              </a:ext>
            </a:extLst>
          </p:cNvPr>
          <p:cNvSpPr>
            <a:spLocks noGrp="1" noRot="1" noChangeAspect="1" noChangeArrowheads="1" noTextEdit="1"/>
          </p:cNvSpPr>
          <p:nvPr>
            <p:ph type="sldImg"/>
          </p:nvPr>
        </p:nvSpPr>
        <p:spPr>
          <a:ln/>
        </p:spPr>
      </p:sp>
      <p:sp>
        <p:nvSpPr>
          <p:cNvPr id="35843" name="Rectangle 3">
            <a:extLst>
              <a:ext uri="{FF2B5EF4-FFF2-40B4-BE49-F238E27FC236}">
                <a16:creationId xmlns:a16="http://schemas.microsoft.com/office/drawing/2014/main" id="{F2B22DD6-E674-4A1C-B03D-CB22C513555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031">
            <a:extLst>
              <a:ext uri="{FF2B5EF4-FFF2-40B4-BE49-F238E27FC236}">
                <a16:creationId xmlns:a16="http://schemas.microsoft.com/office/drawing/2014/main" id="{680C50A1-E9D5-4276-A661-F34C59DE9A6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6C12CA81-0640-4BE6-98CB-9D9E917CB572}" type="slidenum">
              <a:rPr lang="en-US" altLang="en-US" sz="1200"/>
              <a:pPr/>
              <a:t>13</a:t>
            </a:fld>
            <a:endParaRPr lang="en-US" altLang="en-US" sz="1200"/>
          </a:p>
        </p:txBody>
      </p:sp>
      <p:sp>
        <p:nvSpPr>
          <p:cNvPr id="37890" name="Rectangle 2">
            <a:extLst>
              <a:ext uri="{FF2B5EF4-FFF2-40B4-BE49-F238E27FC236}">
                <a16:creationId xmlns:a16="http://schemas.microsoft.com/office/drawing/2014/main" id="{D7FCF05C-4E84-4888-A7FA-E70EAB2A5DBF}"/>
              </a:ext>
            </a:extLst>
          </p:cNvPr>
          <p:cNvSpPr>
            <a:spLocks noGrp="1" noRot="1" noChangeAspect="1" noChangeArrowheads="1"/>
          </p:cNvSpPr>
          <p:nvPr>
            <p:ph type="sldImg"/>
          </p:nvPr>
        </p:nvSpPr>
        <p:spPr>
          <a:solidFill>
            <a:srgbClr val="FFFFFF"/>
          </a:solidFill>
          <a:ln/>
        </p:spPr>
      </p:sp>
      <p:sp>
        <p:nvSpPr>
          <p:cNvPr id="37891" name="Rectangle 3">
            <a:extLst>
              <a:ext uri="{FF2B5EF4-FFF2-40B4-BE49-F238E27FC236}">
                <a16:creationId xmlns:a16="http://schemas.microsoft.com/office/drawing/2014/main" id="{A9C37846-56A3-418E-8F5F-8D9479A9EF04}"/>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031">
            <a:extLst>
              <a:ext uri="{FF2B5EF4-FFF2-40B4-BE49-F238E27FC236}">
                <a16:creationId xmlns:a16="http://schemas.microsoft.com/office/drawing/2014/main" id="{5FEFE0E1-7CE0-4B4A-A49B-23D21892CF6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E7A7BE72-BA12-4190-BA70-AC139FF596EF}" type="slidenum">
              <a:rPr lang="en-US" altLang="en-US" sz="1200"/>
              <a:pPr/>
              <a:t>15</a:t>
            </a:fld>
            <a:endParaRPr lang="en-US" altLang="en-US" sz="1200"/>
          </a:p>
        </p:txBody>
      </p:sp>
      <p:sp>
        <p:nvSpPr>
          <p:cNvPr id="40962" name="Rectangle 2">
            <a:extLst>
              <a:ext uri="{FF2B5EF4-FFF2-40B4-BE49-F238E27FC236}">
                <a16:creationId xmlns:a16="http://schemas.microsoft.com/office/drawing/2014/main" id="{19531FF0-F952-40C4-8880-34AC49F72B90}"/>
              </a:ext>
            </a:extLst>
          </p:cNvPr>
          <p:cNvSpPr>
            <a:spLocks noGrp="1" noRot="1" noChangeAspect="1" noChangeArrowheads="1"/>
          </p:cNvSpPr>
          <p:nvPr>
            <p:ph type="sldImg"/>
          </p:nvPr>
        </p:nvSpPr>
        <p:spPr>
          <a:solidFill>
            <a:srgbClr val="FFFFFF"/>
          </a:solidFill>
          <a:ln/>
        </p:spPr>
      </p:sp>
      <p:sp>
        <p:nvSpPr>
          <p:cNvPr id="40963" name="Rectangle 3">
            <a:extLst>
              <a:ext uri="{FF2B5EF4-FFF2-40B4-BE49-F238E27FC236}">
                <a16:creationId xmlns:a16="http://schemas.microsoft.com/office/drawing/2014/main" id="{5A54B3D4-D478-456A-9E50-F3CF5E383583}"/>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a:extLst>
              <a:ext uri="{FF2B5EF4-FFF2-40B4-BE49-F238E27FC236}">
                <a16:creationId xmlns:a16="http://schemas.microsoft.com/office/drawing/2014/main" id="{8C8FB98C-8388-453D-BEC0-A95291F6763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B4382536-BD37-4B04-AE02-A73990BA33C6}" type="slidenum">
              <a:rPr lang="en-US" altLang="en-US" sz="1200"/>
              <a:pPr/>
              <a:t>18</a:t>
            </a:fld>
            <a:endParaRPr lang="en-US" altLang="en-US" sz="1200"/>
          </a:p>
        </p:txBody>
      </p:sp>
      <p:sp>
        <p:nvSpPr>
          <p:cNvPr id="45058" name="Rectangle 2">
            <a:extLst>
              <a:ext uri="{FF2B5EF4-FFF2-40B4-BE49-F238E27FC236}">
                <a16:creationId xmlns:a16="http://schemas.microsoft.com/office/drawing/2014/main" id="{E9E1A9E8-C29D-42E3-9CDC-5F0E5AEE6178}"/>
              </a:ext>
            </a:extLst>
          </p:cNvPr>
          <p:cNvSpPr>
            <a:spLocks noGrp="1" noRot="1" noChangeAspect="1" noChangeArrowheads="1" noTextEdit="1"/>
          </p:cNvSpPr>
          <p:nvPr>
            <p:ph type="sldImg"/>
          </p:nvPr>
        </p:nvSpPr>
        <p:spPr>
          <a:ln/>
        </p:spPr>
      </p:sp>
      <p:sp>
        <p:nvSpPr>
          <p:cNvPr id="45059" name="Rectangle 3">
            <a:extLst>
              <a:ext uri="{FF2B5EF4-FFF2-40B4-BE49-F238E27FC236}">
                <a16:creationId xmlns:a16="http://schemas.microsoft.com/office/drawing/2014/main" id="{46CA79B5-55E5-4322-877A-71A01086150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solidFill>
                  <a:srgbClr val="000000"/>
                </a:solidFill>
                <a:latin typeface="Times New Roman" panose="02020603050405020304" pitchFamily="18" charset="0"/>
              </a:rPr>
              <a:t>Alnitak, Alnilam, Mintaka</a:t>
            </a:r>
            <a:r>
              <a:rPr lang="en-US" altLang="en-US">
                <a:solidFill>
                  <a:srgbClr val="000000"/>
                </a:solidFill>
                <a:latin typeface="Times New Roman" panose="02020603050405020304" pitchFamily="18" charset="0"/>
              </a:rPr>
              <a:t> </a:t>
            </a:r>
          </a:p>
          <a:p>
            <a:pPr eaLnBrk="1" hangingPunct="1"/>
            <a:r>
              <a:rPr lang="en-US" altLang="en-US" b="1">
                <a:solidFill>
                  <a:srgbClr val="000000"/>
                </a:solidFill>
                <a:latin typeface="Times New Roman" panose="02020603050405020304" pitchFamily="18" charset="0"/>
              </a:rPr>
              <a:t>Credit: </a:t>
            </a:r>
            <a:r>
              <a:rPr lang="en-US" altLang="en-US" u="sng">
                <a:solidFill>
                  <a:srgbClr val="0000FF"/>
                </a:solidFill>
                <a:latin typeface="Times New Roman" panose="02020603050405020304" pitchFamily="18" charset="0"/>
              </a:rPr>
              <a:t>Digitized Sky Survey</a:t>
            </a:r>
            <a:r>
              <a:rPr lang="en-US" altLang="en-US">
                <a:solidFill>
                  <a:srgbClr val="000000"/>
                </a:solidFill>
                <a:latin typeface="Times New Roman" panose="02020603050405020304" pitchFamily="18" charset="0"/>
              </a:rPr>
              <a:t>, ESA/ESO/NASA </a:t>
            </a:r>
            <a:r>
              <a:rPr lang="en-US" altLang="en-US" u="sng">
                <a:solidFill>
                  <a:srgbClr val="0000FF"/>
                </a:solidFill>
                <a:latin typeface="Times New Roman" panose="02020603050405020304" pitchFamily="18" charset="0"/>
              </a:rPr>
              <a:t>FITS Liberator</a:t>
            </a:r>
            <a:r>
              <a:rPr lang="en-US" altLang="en-US">
                <a:solidFill>
                  <a:srgbClr val="000000"/>
                </a:solidFill>
                <a:latin typeface="Times New Roman" panose="02020603050405020304" pitchFamily="18" charset="0"/>
              </a:rPr>
              <a:t> </a:t>
            </a:r>
          </a:p>
          <a:p>
            <a:pPr eaLnBrk="1" hangingPunct="1"/>
            <a:r>
              <a:rPr lang="en-US" altLang="en-US" b="1">
                <a:solidFill>
                  <a:srgbClr val="000000"/>
                </a:solidFill>
                <a:latin typeface="Times New Roman" panose="02020603050405020304" pitchFamily="18" charset="0"/>
              </a:rPr>
              <a:t>Color Composite:</a:t>
            </a:r>
            <a:r>
              <a:rPr lang="en-US" altLang="en-US">
                <a:solidFill>
                  <a:srgbClr val="000000"/>
                </a:solidFill>
                <a:latin typeface="Times New Roman" panose="02020603050405020304" pitchFamily="18" charset="0"/>
              </a:rPr>
              <a:t> Davide De Martin (</a:t>
            </a:r>
            <a:r>
              <a:rPr lang="en-US" altLang="en-US" u="sng">
                <a:solidFill>
                  <a:srgbClr val="0000FF"/>
                </a:solidFill>
                <a:latin typeface="Times New Roman" panose="02020603050405020304" pitchFamily="18" charset="0"/>
              </a:rPr>
              <a:t>Skyfactory</a:t>
            </a:r>
            <a:r>
              <a:rPr lang="en-US" altLang="en-US">
                <a:solidFill>
                  <a:srgbClr val="000000"/>
                </a:solidFill>
                <a:latin typeface="Times New Roman" panose="02020603050405020304" pitchFamily="18" charset="0"/>
              </a:rPr>
              <a:t>) </a:t>
            </a:r>
          </a:p>
          <a:p>
            <a:pPr eaLnBrk="1" hangingPunct="1"/>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Explanation: </a:t>
            </a:r>
            <a:r>
              <a:rPr lang="en-US" altLang="en-US" u="sng">
                <a:solidFill>
                  <a:srgbClr val="0000FF"/>
                </a:solidFill>
                <a:latin typeface="Times New Roman" panose="02020603050405020304" pitchFamily="18" charset="0"/>
              </a:rPr>
              <a:t>Alnitak</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Alnilam</a:t>
            </a:r>
            <a:r>
              <a:rPr lang="en-US" altLang="en-US">
                <a:solidFill>
                  <a:srgbClr val="000000"/>
                </a:solidFill>
                <a:latin typeface="Times New Roman" panose="02020603050405020304" pitchFamily="18" charset="0"/>
              </a:rPr>
              <a:t>, and </a:t>
            </a:r>
            <a:r>
              <a:rPr lang="en-US" altLang="en-US" u="sng">
                <a:solidFill>
                  <a:srgbClr val="0000FF"/>
                </a:solidFill>
                <a:latin typeface="Times New Roman" panose="02020603050405020304" pitchFamily="18" charset="0"/>
              </a:rPr>
              <a:t>Mintaka</a:t>
            </a:r>
            <a:r>
              <a:rPr lang="en-US" altLang="en-US">
                <a:solidFill>
                  <a:srgbClr val="000000"/>
                </a:solidFill>
                <a:latin typeface="Times New Roman" panose="02020603050405020304" pitchFamily="18" charset="0"/>
              </a:rPr>
              <a:t>, are the bright bluish stars from east to west (left to right) along the diagonal in this gorgeous cosmic vista. Otherwise known as the </a:t>
            </a:r>
            <a:r>
              <a:rPr lang="en-US" altLang="en-US" u="sng">
                <a:solidFill>
                  <a:srgbClr val="0000FF"/>
                </a:solidFill>
                <a:latin typeface="Times New Roman" panose="02020603050405020304" pitchFamily="18" charset="0"/>
              </a:rPr>
              <a:t>Belt of Orion</a:t>
            </a:r>
            <a:r>
              <a:rPr lang="en-US" altLang="en-US">
                <a:solidFill>
                  <a:srgbClr val="000000"/>
                </a:solidFill>
                <a:latin typeface="Times New Roman" panose="02020603050405020304" pitchFamily="18" charset="0"/>
              </a:rPr>
              <a:t>, these three blue supergiant stars are hotter and much more massive than the Sun. They lie about 1,500 light-years away, born </a:t>
            </a:r>
            <a:r>
              <a:rPr lang="en-US" altLang="en-US" u="sng">
                <a:solidFill>
                  <a:srgbClr val="0000FF"/>
                </a:solidFill>
                <a:latin typeface="Times New Roman" panose="02020603050405020304" pitchFamily="18" charset="0"/>
              </a:rPr>
              <a:t>of Orion's</a:t>
            </a:r>
            <a:r>
              <a:rPr lang="en-US" altLang="en-US">
                <a:solidFill>
                  <a:srgbClr val="000000"/>
                </a:solidFill>
                <a:latin typeface="Times New Roman" panose="02020603050405020304" pitchFamily="18" charset="0"/>
              </a:rPr>
              <a:t> well-studied interstellar clouds. In fact, clouds of gas and dust adrift in this region have intriguing and some surprisingly familiar shapes, including the dark </a:t>
            </a:r>
            <a:r>
              <a:rPr lang="en-US" altLang="en-US" u="sng">
                <a:solidFill>
                  <a:srgbClr val="0000FF"/>
                </a:solidFill>
                <a:latin typeface="Times New Roman" panose="02020603050405020304" pitchFamily="18" charset="0"/>
              </a:rPr>
              <a:t>Horsehead</a:t>
            </a:r>
            <a:r>
              <a:rPr lang="en-US" altLang="en-US">
                <a:solidFill>
                  <a:srgbClr val="000000"/>
                </a:solidFill>
                <a:latin typeface="Times New Roman" panose="02020603050405020304" pitchFamily="18" charset="0"/>
              </a:rPr>
              <a:t> Nebula and </a:t>
            </a:r>
            <a:r>
              <a:rPr lang="en-US" altLang="en-US" u="sng">
                <a:solidFill>
                  <a:srgbClr val="0000FF"/>
                </a:solidFill>
                <a:latin typeface="Times New Roman" panose="02020603050405020304" pitchFamily="18" charset="0"/>
              </a:rPr>
              <a:t>Flame Nebula</a:t>
            </a:r>
            <a:r>
              <a:rPr lang="en-US" altLang="en-US">
                <a:solidFill>
                  <a:srgbClr val="000000"/>
                </a:solidFill>
                <a:latin typeface="Times New Roman" panose="02020603050405020304" pitchFamily="18" charset="0"/>
              </a:rPr>
              <a:t> near Alnitak at the lower left. The famous </a:t>
            </a:r>
            <a:r>
              <a:rPr lang="en-US" altLang="en-US" u="sng">
                <a:solidFill>
                  <a:srgbClr val="0000FF"/>
                </a:solidFill>
                <a:latin typeface="Times New Roman" panose="02020603050405020304" pitchFamily="18" charset="0"/>
              </a:rPr>
              <a:t>Orion Nebula</a:t>
            </a:r>
            <a:r>
              <a:rPr lang="en-US" altLang="en-US">
                <a:solidFill>
                  <a:srgbClr val="000000"/>
                </a:solidFill>
                <a:latin typeface="Times New Roman" panose="02020603050405020304" pitchFamily="18" charset="0"/>
              </a:rPr>
              <a:t> itself lies off the bottom of this star field that covers an impressive 4.4x3.5 degrees on the sky. The color picture was composited from </a:t>
            </a:r>
            <a:r>
              <a:rPr lang="en-US" altLang="en-US" u="sng">
                <a:solidFill>
                  <a:srgbClr val="0000FF"/>
                </a:solidFill>
                <a:latin typeface="Times New Roman" panose="02020603050405020304" pitchFamily="18" charset="0"/>
              </a:rPr>
              <a:t>digitized</a:t>
            </a:r>
            <a:r>
              <a:rPr lang="en-US" altLang="en-US">
                <a:solidFill>
                  <a:srgbClr val="000000"/>
                </a:solidFill>
                <a:latin typeface="Times New Roman" panose="02020603050405020304" pitchFamily="18" charset="0"/>
              </a:rPr>
              <a:t> black and white photographic plates recorded through red and blue astronomical filters, with a computer synthesized green channel. The plates were taken using the </a:t>
            </a:r>
            <a:r>
              <a:rPr lang="en-US" altLang="en-US" u="sng">
                <a:solidFill>
                  <a:srgbClr val="0000FF"/>
                </a:solidFill>
                <a:latin typeface="Times New Roman" panose="02020603050405020304" pitchFamily="18" charset="0"/>
              </a:rPr>
              <a:t>Samuel Oschin Telescope</a:t>
            </a:r>
            <a:r>
              <a:rPr lang="en-US" altLang="en-US">
                <a:solidFill>
                  <a:srgbClr val="000000"/>
                </a:solidFill>
                <a:latin typeface="Times New Roman" panose="02020603050405020304" pitchFamily="18" charset="0"/>
              </a:rPr>
              <a:t>, a wide-field survey instrument at </a:t>
            </a:r>
            <a:r>
              <a:rPr lang="en-US" altLang="en-US" u="sng">
                <a:solidFill>
                  <a:srgbClr val="0000FF"/>
                </a:solidFill>
                <a:latin typeface="Times New Roman" panose="02020603050405020304" pitchFamily="18" charset="0"/>
              </a:rPr>
              <a:t>Palomar Observatory</a:t>
            </a:r>
            <a:r>
              <a:rPr lang="en-US" altLang="en-US">
                <a:solidFill>
                  <a:srgbClr val="000000"/>
                </a:solidFill>
                <a:latin typeface="Times New Roman" panose="02020603050405020304" pitchFamily="18" charset="0"/>
              </a:rPr>
              <a:t>, between 1987 and 1991. </a:t>
            </a:r>
          </a:p>
          <a:p>
            <a:pPr eaLnBrk="1" hangingPunct="1"/>
            <a:endParaRPr lang="en-US" altLang="en-US">
              <a:latin typeface="Times" panose="02020603050405020304"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031">
            <a:extLst>
              <a:ext uri="{FF2B5EF4-FFF2-40B4-BE49-F238E27FC236}">
                <a16:creationId xmlns:a16="http://schemas.microsoft.com/office/drawing/2014/main" id="{A8B4116B-57C4-4740-BEB3-B3E20B3EEEE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ACB7712D-A4FA-4CC8-828F-D02E8B330547}" type="slidenum">
              <a:rPr lang="en-US" altLang="en-US" sz="1200"/>
              <a:pPr/>
              <a:t>19</a:t>
            </a:fld>
            <a:endParaRPr lang="en-US" altLang="en-US" sz="1200"/>
          </a:p>
        </p:txBody>
      </p:sp>
      <p:sp>
        <p:nvSpPr>
          <p:cNvPr id="47106" name="Rectangle 2">
            <a:extLst>
              <a:ext uri="{FF2B5EF4-FFF2-40B4-BE49-F238E27FC236}">
                <a16:creationId xmlns:a16="http://schemas.microsoft.com/office/drawing/2014/main" id="{4CFE6203-4EF6-4515-ADC3-B72AD5E2D0CB}"/>
              </a:ext>
            </a:extLst>
          </p:cNvPr>
          <p:cNvSpPr>
            <a:spLocks noGrp="1" noRot="1" noChangeAspect="1" noChangeArrowheads="1" noTextEdit="1"/>
          </p:cNvSpPr>
          <p:nvPr>
            <p:ph type="sldImg"/>
          </p:nvPr>
        </p:nvSpPr>
        <p:spPr>
          <a:ln/>
        </p:spPr>
      </p:sp>
      <p:sp>
        <p:nvSpPr>
          <p:cNvPr id="47107" name="Rectangle 3">
            <a:extLst>
              <a:ext uri="{FF2B5EF4-FFF2-40B4-BE49-F238E27FC236}">
                <a16:creationId xmlns:a16="http://schemas.microsoft.com/office/drawing/2014/main" id="{DBF9302E-9CCE-46A5-9759-70CA8A2E6A4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031">
            <a:extLst>
              <a:ext uri="{FF2B5EF4-FFF2-40B4-BE49-F238E27FC236}">
                <a16:creationId xmlns:a16="http://schemas.microsoft.com/office/drawing/2014/main" id="{4B634BA1-530C-4BBE-B74C-286891F41CC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BE5352D6-3292-473C-A8BA-51CCEFB62817}" type="slidenum">
              <a:rPr lang="en-US" altLang="en-US" sz="1200"/>
              <a:pPr/>
              <a:t>20</a:t>
            </a:fld>
            <a:endParaRPr lang="en-US" altLang="en-US" sz="1200"/>
          </a:p>
        </p:txBody>
      </p:sp>
      <p:sp>
        <p:nvSpPr>
          <p:cNvPr id="49154" name="Rectangle 1026">
            <a:extLst>
              <a:ext uri="{FF2B5EF4-FFF2-40B4-BE49-F238E27FC236}">
                <a16:creationId xmlns:a16="http://schemas.microsoft.com/office/drawing/2014/main" id="{12FF5218-4279-4895-8083-F0EF358B7505}"/>
              </a:ext>
            </a:extLst>
          </p:cNvPr>
          <p:cNvSpPr>
            <a:spLocks noGrp="1" noRot="1" noChangeAspect="1" noChangeArrowheads="1" noTextEdit="1"/>
          </p:cNvSpPr>
          <p:nvPr>
            <p:ph type="sldImg"/>
          </p:nvPr>
        </p:nvSpPr>
        <p:spPr>
          <a:ln/>
        </p:spPr>
      </p:sp>
      <p:sp>
        <p:nvSpPr>
          <p:cNvPr id="49155" name="Rectangle 1027">
            <a:extLst>
              <a:ext uri="{FF2B5EF4-FFF2-40B4-BE49-F238E27FC236}">
                <a16:creationId xmlns:a16="http://schemas.microsoft.com/office/drawing/2014/main" id="{FE4B470C-FD39-40FE-B7FF-927B1144E5F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031">
            <a:extLst>
              <a:ext uri="{FF2B5EF4-FFF2-40B4-BE49-F238E27FC236}">
                <a16:creationId xmlns:a16="http://schemas.microsoft.com/office/drawing/2014/main" id="{BBE50FB6-DB98-464E-9C82-A9A38624B80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B3A871B8-9E3E-4DBF-B722-F85353DBA639}" type="slidenum">
              <a:rPr lang="en-US" altLang="en-US" sz="1200"/>
              <a:pPr/>
              <a:t>21</a:t>
            </a:fld>
            <a:endParaRPr lang="en-US" altLang="en-US" sz="1200"/>
          </a:p>
        </p:txBody>
      </p:sp>
      <p:sp>
        <p:nvSpPr>
          <p:cNvPr id="51202" name="Rectangle 1026">
            <a:extLst>
              <a:ext uri="{FF2B5EF4-FFF2-40B4-BE49-F238E27FC236}">
                <a16:creationId xmlns:a16="http://schemas.microsoft.com/office/drawing/2014/main" id="{041B2413-E1FF-4D12-A084-BD04F4195091}"/>
              </a:ext>
            </a:extLst>
          </p:cNvPr>
          <p:cNvSpPr>
            <a:spLocks noGrp="1" noRot="1" noChangeAspect="1" noChangeArrowheads="1" noTextEdit="1"/>
          </p:cNvSpPr>
          <p:nvPr>
            <p:ph type="sldImg"/>
          </p:nvPr>
        </p:nvSpPr>
        <p:spPr>
          <a:ln/>
        </p:spPr>
      </p:sp>
      <p:sp>
        <p:nvSpPr>
          <p:cNvPr id="51203" name="Rectangle 1027">
            <a:extLst>
              <a:ext uri="{FF2B5EF4-FFF2-40B4-BE49-F238E27FC236}">
                <a16:creationId xmlns:a16="http://schemas.microsoft.com/office/drawing/2014/main" id="{977DF204-6DCE-4B33-8062-CA92BB2CC56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031">
            <a:extLst>
              <a:ext uri="{FF2B5EF4-FFF2-40B4-BE49-F238E27FC236}">
                <a16:creationId xmlns:a16="http://schemas.microsoft.com/office/drawing/2014/main" id="{966D13AE-6E31-4C01-999C-048BADBB603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361B45AE-1321-4845-BD58-217D73CC89BB}" type="slidenum">
              <a:rPr lang="en-US" altLang="en-US" sz="1200"/>
              <a:pPr/>
              <a:t>22</a:t>
            </a:fld>
            <a:endParaRPr lang="en-US" altLang="en-US" sz="1200"/>
          </a:p>
        </p:txBody>
      </p:sp>
      <p:sp>
        <p:nvSpPr>
          <p:cNvPr id="53250" name="Rectangle 1026">
            <a:extLst>
              <a:ext uri="{FF2B5EF4-FFF2-40B4-BE49-F238E27FC236}">
                <a16:creationId xmlns:a16="http://schemas.microsoft.com/office/drawing/2014/main" id="{695113DB-22A4-45B1-848B-D69696204EAD}"/>
              </a:ext>
            </a:extLst>
          </p:cNvPr>
          <p:cNvSpPr>
            <a:spLocks noGrp="1" noRot="1" noChangeAspect="1" noChangeArrowheads="1" noTextEdit="1"/>
          </p:cNvSpPr>
          <p:nvPr>
            <p:ph type="sldImg"/>
          </p:nvPr>
        </p:nvSpPr>
        <p:spPr>
          <a:ln/>
        </p:spPr>
      </p:sp>
      <p:sp>
        <p:nvSpPr>
          <p:cNvPr id="53251" name="Rectangle 1027">
            <a:extLst>
              <a:ext uri="{FF2B5EF4-FFF2-40B4-BE49-F238E27FC236}">
                <a16:creationId xmlns:a16="http://schemas.microsoft.com/office/drawing/2014/main" id="{D90DA894-E8A2-4A68-8464-453AA5DC337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031">
            <a:extLst>
              <a:ext uri="{FF2B5EF4-FFF2-40B4-BE49-F238E27FC236}">
                <a16:creationId xmlns:a16="http://schemas.microsoft.com/office/drawing/2014/main" id="{93F2DD57-BA21-42E8-959E-B52B816C446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A8B8F510-C1F7-463C-9A4F-0909DCFACAE3}" type="slidenum">
              <a:rPr lang="en-US" altLang="en-US" sz="1200"/>
              <a:pPr/>
              <a:t>25</a:t>
            </a:fld>
            <a:endParaRPr lang="en-US" altLang="en-US" sz="1200"/>
          </a:p>
        </p:txBody>
      </p:sp>
      <p:sp>
        <p:nvSpPr>
          <p:cNvPr id="57346" name="Rectangle 2">
            <a:extLst>
              <a:ext uri="{FF2B5EF4-FFF2-40B4-BE49-F238E27FC236}">
                <a16:creationId xmlns:a16="http://schemas.microsoft.com/office/drawing/2014/main" id="{AD4CDCD1-F513-4C71-B6B9-156C804D1EF7}"/>
              </a:ext>
            </a:extLst>
          </p:cNvPr>
          <p:cNvSpPr>
            <a:spLocks noGrp="1" noRot="1" noChangeAspect="1" noChangeArrowheads="1" noTextEdit="1"/>
          </p:cNvSpPr>
          <p:nvPr>
            <p:ph type="sldImg"/>
          </p:nvPr>
        </p:nvSpPr>
        <p:spPr>
          <a:ln/>
        </p:spPr>
      </p:sp>
      <p:sp>
        <p:nvSpPr>
          <p:cNvPr id="57347" name="Rectangle 3">
            <a:extLst>
              <a:ext uri="{FF2B5EF4-FFF2-40B4-BE49-F238E27FC236}">
                <a16:creationId xmlns:a16="http://schemas.microsoft.com/office/drawing/2014/main" id="{95E51B09-E034-4362-BC6C-F67F6EAE8CF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1031">
            <a:extLst>
              <a:ext uri="{FF2B5EF4-FFF2-40B4-BE49-F238E27FC236}">
                <a16:creationId xmlns:a16="http://schemas.microsoft.com/office/drawing/2014/main" id="{99769432-AB4F-4466-AE9A-0AFE060C289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9D58DDD1-3370-4962-BC25-CB7B990E3EFF}" type="slidenum">
              <a:rPr lang="en-US" altLang="en-US" sz="1200"/>
              <a:pPr/>
              <a:t>26</a:t>
            </a:fld>
            <a:endParaRPr lang="en-US" altLang="en-US" sz="1200"/>
          </a:p>
        </p:txBody>
      </p:sp>
      <p:sp>
        <p:nvSpPr>
          <p:cNvPr id="59394" name="Rectangle 2">
            <a:extLst>
              <a:ext uri="{FF2B5EF4-FFF2-40B4-BE49-F238E27FC236}">
                <a16:creationId xmlns:a16="http://schemas.microsoft.com/office/drawing/2014/main" id="{E7B35FB9-5EA2-4553-A05E-8A662D6400A4}"/>
              </a:ext>
            </a:extLst>
          </p:cNvPr>
          <p:cNvSpPr>
            <a:spLocks noGrp="1" noRot="1" noChangeAspect="1" noChangeArrowheads="1" noTextEdit="1"/>
          </p:cNvSpPr>
          <p:nvPr>
            <p:ph type="sldImg"/>
          </p:nvPr>
        </p:nvSpPr>
        <p:spPr>
          <a:ln/>
        </p:spPr>
      </p:sp>
      <p:sp>
        <p:nvSpPr>
          <p:cNvPr id="59395" name="Rectangle 3">
            <a:extLst>
              <a:ext uri="{FF2B5EF4-FFF2-40B4-BE49-F238E27FC236}">
                <a16:creationId xmlns:a16="http://schemas.microsoft.com/office/drawing/2014/main" id="{5769EC39-94EB-4BDB-A3A2-93CCD4EB38A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031">
            <a:extLst>
              <a:ext uri="{FF2B5EF4-FFF2-40B4-BE49-F238E27FC236}">
                <a16:creationId xmlns:a16="http://schemas.microsoft.com/office/drawing/2014/main" id="{11513952-E5FE-49C9-AA00-D33DC28CA63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F39AE853-1F4C-46BA-B5E1-005B308FE59F}" type="slidenum">
              <a:rPr lang="en-US" altLang="en-US" sz="1200"/>
              <a:pPr/>
              <a:t>4</a:t>
            </a:fld>
            <a:endParaRPr lang="en-US" altLang="en-US" sz="1200"/>
          </a:p>
        </p:txBody>
      </p:sp>
      <p:sp>
        <p:nvSpPr>
          <p:cNvPr id="19458" name="Rectangle 2">
            <a:extLst>
              <a:ext uri="{FF2B5EF4-FFF2-40B4-BE49-F238E27FC236}">
                <a16:creationId xmlns:a16="http://schemas.microsoft.com/office/drawing/2014/main" id="{26261D9F-442A-4846-9964-3D5143DD8871}"/>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6515389E-EAC7-46A8-9101-431B7063642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031">
            <a:extLst>
              <a:ext uri="{FF2B5EF4-FFF2-40B4-BE49-F238E27FC236}">
                <a16:creationId xmlns:a16="http://schemas.microsoft.com/office/drawing/2014/main" id="{617FE51B-A9ED-4A8E-BBDB-5C75C694B80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53119BB6-D198-40DE-8A3A-E8B6204F363A}" type="slidenum">
              <a:rPr lang="en-US" altLang="en-US" sz="1200"/>
              <a:pPr/>
              <a:t>27</a:t>
            </a:fld>
            <a:endParaRPr lang="en-US" altLang="en-US" sz="1200"/>
          </a:p>
        </p:txBody>
      </p:sp>
      <p:sp>
        <p:nvSpPr>
          <p:cNvPr id="61442" name="Rectangle 1026">
            <a:extLst>
              <a:ext uri="{FF2B5EF4-FFF2-40B4-BE49-F238E27FC236}">
                <a16:creationId xmlns:a16="http://schemas.microsoft.com/office/drawing/2014/main" id="{88CD1D1B-8F77-4D4A-94DA-F180A97AC19F}"/>
              </a:ext>
            </a:extLst>
          </p:cNvPr>
          <p:cNvSpPr>
            <a:spLocks noGrp="1" noRot="1" noChangeAspect="1" noChangeArrowheads="1" noTextEdit="1"/>
          </p:cNvSpPr>
          <p:nvPr>
            <p:ph type="sldImg"/>
          </p:nvPr>
        </p:nvSpPr>
        <p:spPr>
          <a:ln/>
        </p:spPr>
      </p:sp>
      <p:sp>
        <p:nvSpPr>
          <p:cNvPr id="61443" name="Rectangle 1027">
            <a:extLst>
              <a:ext uri="{FF2B5EF4-FFF2-40B4-BE49-F238E27FC236}">
                <a16:creationId xmlns:a16="http://schemas.microsoft.com/office/drawing/2014/main" id="{1BFF3092-1292-49A9-8596-7CA2AB93374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1031">
            <a:extLst>
              <a:ext uri="{FF2B5EF4-FFF2-40B4-BE49-F238E27FC236}">
                <a16:creationId xmlns:a16="http://schemas.microsoft.com/office/drawing/2014/main" id="{9EF10BA8-FB21-4905-AD84-FECE072A4DA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8BAF9CDC-1A1E-4FF3-BF00-44F5FF37DC7C}" type="slidenum">
              <a:rPr lang="en-US" altLang="en-US" sz="1200"/>
              <a:pPr/>
              <a:t>28</a:t>
            </a:fld>
            <a:endParaRPr lang="en-US" altLang="en-US" sz="1200"/>
          </a:p>
        </p:txBody>
      </p:sp>
      <p:sp>
        <p:nvSpPr>
          <p:cNvPr id="63490" name="Rectangle 2">
            <a:extLst>
              <a:ext uri="{FF2B5EF4-FFF2-40B4-BE49-F238E27FC236}">
                <a16:creationId xmlns:a16="http://schemas.microsoft.com/office/drawing/2014/main" id="{50974D64-AFC2-41B8-B285-C1CCB4C4ACB3}"/>
              </a:ext>
            </a:extLst>
          </p:cNvPr>
          <p:cNvSpPr>
            <a:spLocks noGrp="1" noRot="1" noChangeAspect="1" noChangeArrowheads="1" noTextEdit="1"/>
          </p:cNvSpPr>
          <p:nvPr>
            <p:ph type="sldImg"/>
          </p:nvPr>
        </p:nvSpPr>
        <p:spPr>
          <a:ln/>
        </p:spPr>
      </p:sp>
      <p:sp>
        <p:nvSpPr>
          <p:cNvPr id="63491" name="Rectangle 3">
            <a:extLst>
              <a:ext uri="{FF2B5EF4-FFF2-40B4-BE49-F238E27FC236}">
                <a16:creationId xmlns:a16="http://schemas.microsoft.com/office/drawing/2014/main" id="{9EE25C01-25B5-4438-8BE5-5C94037825F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1031">
            <a:extLst>
              <a:ext uri="{FF2B5EF4-FFF2-40B4-BE49-F238E27FC236}">
                <a16:creationId xmlns:a16="http://schemas.microsoft.com/office/drawing/2014/main" id="{9A02CA56-53F1-40E7-B691-DAA465A7216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4DA48957-6753-4A59-BE8B-B71F52491C88}" type="slidenum">
              <a:rPr lang="en-US" altLang="en-US" sz="1200"/>
              <a:pPr/>
              <a:t>29</a:t>
            </a:fld>
            <a:endParaRPr lang="en-US" altLang="en-US" sz="1200"/>
          </a:p>
        </p:txBody>
      </p:sp>
      <p:sp>
        <p:nvSpPr>
          <p:cNvPr id="65538" name="Rectangle 2">
            <a:extLst>
              <a:ext uri="{FF2B5EF4-FFF2-40B4-BE49-F238E27FC236}">
                <a16:creationId xmlns:a16="http://schemas.microsoft.com/office/drawing/2014/main" id="{3ADD68DF-8AE8-4677-8CCB-53F1A3DF3533}"/>
              </a:ext>
            </a:extLst>
          </p:cNvPr>
          <p:cNvSpPr>
            <a:spLocks noGrp="1" noRot="1" noChangeAspect="1" noChangeArrowheads="1" noTextEdit="1"/>
          </p:cNvSpPr>
          <p:nvPr>
            <p:ph type="sldImg"/>
          </p:nvPr>
        </p:nvSpPr>
        <p:spPr>
          <a:ln/>
        </p:spPr>
      </p:sp>
      <p:sp>
        <p:nvSpPr>
          <p:cNvPr id="65539" name="Rectangle 3">
            <a:extLst>
              <a:ext uri="{FF2B5EF4-FFF2-40B4-BE49-F238E27FC236}">
                <a16:creationId xmlns:a16="http://schemas.microsoft.com/office/drawing/2014/main" id="{E5BAF065-4D8C-448D-B1F1-AC3A73711B3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1031">
            <a:extLst>
              <a:ext uri="{FF2B5EF4-FFF2-40B4-BE49-F238E27FC236}">
                <a16:creationId xmlns:a16="http://schemas.microsoft.com/office/drawing/2014/main" id="{82C80D3F-F6E2-4A2A-8677-42E71F4BB53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63D294E3-AB74-4333-982C-6CD2A5CB6B91}" type="slidenum">
              <a:rPr lang="en-US" altLang="en-US" sz="1200"/>
              <a:pPr/>
              <a:t>30</a:t>
            </a:fld>
            <a:endParaRPr lang="en-US" altLang="en-US" sz="1200"/>
          </a:p>
        </p:txBody>
      </p:sp>
      <p:sp>
        <p:nvSpPr>
          <p:cNvPr id="67586" name="Rectangle 2">
            <a:extLst>
              <a:ext uri="{FF2B5EF4-FFF2-40B4-BE49-F238E27FC236}">
                <a16:creationId xmlns:a16="http://schemas.microsoft.com/office/drawing/2014/main" id="{9C266EE0-AA76-4C5A-9440-20408BD36FE6}"/>
              </a:ext>
            </a:extLst>
          </p:cNvPr>
          <p:cNvSpPr>
            <a:spLocks noGrp="1" noRot="1" noChangeAspect="1" noChangeArrowheads="1" noTextEdit="1"/>
          </p:cNvSpPr>
          <p:nvPr>
            <p:ph type="sldImg"/>
          </p:nvPr>
        </p:nvSpPr>
        <p:spPr>
          <a:ln/>
        </p:spPr>
      </p:sp>
      <p:sp>
        <p:nvSpPr>
          <p:cNvPr id="67587" name="Rectangle 3">
            <a:extLst>
              <a:ext uri="{FF2B5EF4-FFF2-40B4-BE49-F238E27FC236}">
                <a16:creationId xmlns:a16="http://schemas.microsoft.com/office/drawing/2014/main" id="{71B38DE7-4C4E-44B5-A762-964DAE2B56D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a:extLst>
              <a:ext uri="{FF2B5EF4-FFF2-40B4-BE49-F238E27FC236}">
                <a16:creationId xmlns:a16="http://schemas.microsoft.com/office/drawing/2014/main" id="{AD0129B3-7876-4421-8273-839CB7CFBC6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5CD88F47-BA3F-4EC0-8A53-9D23D1597113}" type="slidenum">
              <a:rPr lang="en-US" altLang="en-US" sz="1200"/>
              <a:pPr/>
              <a:t>31</a:t>
            </a:fld>
            <a:endParaRPr lang="en-US" altLang="en-US" sz="1200"/>
          </a:p>
        </p:txBody>
      </p:sp>
      <p:sp>
        <p:nvSpPr>
          <p:cNvPr id="69634" name="Rectangle 2">
            <a:extLst>
              <a:ext uri="{FF2B5EF4-FFF2-40B4-BE49-F238E27FC236}">
                <a16:creationId xmlns:a16="http://schemas.microsoft.com/office/drawing/2014/main" id="{87F292D4-0EA4-4101-AB25-3F9B5E5C75C9}"/>
              </a:ext>
            </a:extLst>
          </p:cNvPr>
          <p:cNvSpPr>
            <a:spLocks noGrp="1" noRot="1" noChangeAspect="1" noChangeArrowheads="1" noTextEdit="1"/>
          </p:cNvSpPr>
          <p:nvPr>
            <p:ph type="sldImg"/>
          </p:nvPr>
        </p:nvSpPr>
        <p:spPr>
          <a:ln/>
        </p:spPr>
      </p:sp>
      <p:sp>
        <p:nvSpPr>
          <p:cNvPr id="69635" name="Rectangle 3">
            <a:extLst>
              <a:ext uri="{FF2B5EF4-FFF2-40B4-BE49-F238E27FC236}">
                <a16:creationId xmlns:a16="http://schemas.microsoft.com/office/drawing/2014/main" id="{017AF8DB-033A-4450-A95F-F68F8254224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solidFill>
                  <a:srgbClr val="000000"/>
                </a:solidFill>
                <a:latin typeface="Times New Roman" panose="02020603050405020304" pitchFamily="18" charset="0"/>
              </a:rPr>
              <a:t>IC 1396 in Cepheus </a:t>
            </a:r>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Credit: </a:t>
            </a:r>
            <a:r>
              <a:rPr lang="en-US" altLang="en-US" u="sng">
                <a:solidFill>
                  <a:srgbClr val="0000FF"/>
                </a:solidFill>
                <a:latin typeface="Times New Roman" panose="02020603050405020304" pitchFamily="18" charset="0"/>
              </a:rPr>
              <a:t>Digitized Sky Survey</a:t>
            </a:r>
            <a:r>
              <a:rPr lang="en-US" altLang="en-US">
                <a:solidFill>
                  <a:srgbClr val="000000"/>
                </a:solidFill>
                <a:latin typeface="Times New Roman" panose="02020603050405020304" pitchFamily="18" charset="0"/>
              </a:rPr>
              <a:t>, ESA/ESO/NASA </a:t>
            </a:r>
            <a:r>
              <a:rPr lang="en-US" altLang="en-US" u="sng">
                <a:solidFill>
                  <a:srgbClr val="0000FF"/>
                </a:solidFill>
                <a:latin typeface="Times New Roman" panose="02020603050405020304" pitchFamily="18" charset="0"/>
              </a:rPr>
              <a:t>FITS Liberator</a:t>
            </a:r>
            <a:r>
              <a:rPr lang="en-US" altLang="en-US">
                <a:solidFill>
                  <a:srgbClr val="000000"/>
                </a:solidFill>
                <a:latin typeface="Times New Roman" panose="02020603050405020304" pitchFamily="18" charset="0"/>
              </a:rPr>
              <a:t> </a:t>
            </a:r>
          </a:p>
          <a:p>
            <a:pPr eaLnBrk="1" hangingPunct="1"/>
            <a:r>
              <a:rPr lang="en-US" altLang="en-US" b="1">
                <a:solidFill>
                  <a:srgbClr val="000000"/>
                </a:solidFill>
                <a:latin typeface="Times New Roman" panose="02020603050405020304" pitchFamily="18" charset="0"/>
              </a:rPr>
              <a:t>Color Composite:</a:t>
            </a:r>
            <a:r>
              <a:rPr lang="en-US" altLang="en-US">
                <a:solidFill>
                  <a:srgbClr val="000000"/>
                </a:solidFill>
                <a:latin typeface="Times New Roman" panose="02020603050405020304" pitchFamily="18" charset="0"/>
              </a:rPr>
              <a:t> Davide De Martin (</a:t>
            </a:r>
            <a:r>
              <a:rPr lang="en-US" altLang="en-US" u="sng">
                <a:solidFill>
                  <a:srgbClr val="0000FF"/>
                </a:solidFill>
                <a:latin typeface="Times New Roman" panose="02020603050405020304" pitchFamily="18" charset="0"/>
              </a:rPr>
              <a:t>Skyfactory</a:t>
            </a:r>
            <a:r>
              <a:rPr lang="en-US" altLang="en-US">
                <a:solidFill>
                  <a:srgbClr val="000000"/>
                </a:solidFill>
                <a:latin typeface="Times New Roman" panose="02020603050405020304" pitchFamily="18" charset="0"/>
              </a:rPr>
              <a:t>), </a:t>
            </a:r>
          </a:p>
          <a:p>
            <a:pPr eaLnBrk="1" hangingPunct="1"/>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Explanation: </a:t>
            </a:r>
            <a:r>
              <a:rPr lang="en-US" altLang="en-US">
                <a:solidFill>
                  <a:srgbClr val="000000"/>
                </a:solidFill>
                <a:latin typeface="Times New Roman" panose="02020603050405020304" pitchFamily="18" charset="0"/>
              </a:rPr>
              <a:t>Stunning </a:t>
            </a:r>
            <a:r>
              <a:rPr lang="en-US" altLang="en-US" u="sng">
                <a:solidFill>
                  <a:srgbClr val="0000FF"/>
                </a:solidFill>
                <a:latin typeface="Times New Roman" panose="02020603050405020304" pitchFamily="18" charset="0"/>
              </a:rPr>
              <a:t>emission</a:t>
            </a:r>
            <a:r>
              <a:rPr lang="en-US" altLang="en-US">
                <a:solidFill>
                  <a:srgbClr val="000000"/>
                </a:solidFill>
                <a:latin typeface="Times New Roman" panose="02020603050405020304" pitchFamily="18" charset="0"/>
              </a:rPr>
              <a:t> nebula </a:t>
            </a:r>
            <a:r>
              <a:rPr lang="en-US" altLang="en-US" u="sng">
                <a:solidFill>
                  <a:srgbClr val="0000FF"/>
                </a:solidFill>
                <a:latin typeface="Times New Roman" panose="02020603050405020304" pitchFamily="18" charset="0"/>
              </a:rPr>
              <a:t>IC 1396 mixes</a:t>
            </a:r>
            <a:r>
              <a:rPr lang="en-US" altLang="en-US">
                <a:solidFill>
                  <a:srgbClr val="000000"/>
                </a:solidFill>
                <a:latin typeface="Times New Roman" panose="02020603050405020304" pitchFamily="18" charset="0"/>
              </a:rPr>
              <a:t> glowing cosmic gas and dark dust clouds in the high and far off constellation </a:t>
            </a:r>
            <a:r>
              <a:rPr lang="en-US" altLang="en-US" u="sng">
                <a:solidFill>
                  <a:srgbClr val="0000FF"/>
                </a:solidFill>
                <a:latin typeface="Times New Roman" panose="02020603050405020304" pitchFamily="18" charset="0"/>
              </a:rPr>
              <a:t>of Cepheus</a:t>
            </a:r>
            <a:r>
              <a:rPr lang="en-US" altLang="en-US">
                <a:solidFill>
                  <a:srgbClr val="000000"/>
                </a:solidFill>
                <a:latin typeface="Times New Roman" panose="02020603050405020304" pitchFamily="18" charset="0"/>
              </a:rPr>
              <a:t>. As pictured here, the star forming region sprawls across hundreds of light-years -- spanning over three degrees on the sky while nearly 3,000 light-years from planet Earth. Among the intriguing </a:t>
            </a:r>
            <a:r>
              <a:rPr lang="en-US" altLang="en-US" u="sng">
                <a:solidFill>
                  <a:srgbClr val="0000FF"/>
                </a:solidFill>
                <a:latin typeface="Times New Roman" panose="02020603050405020304" pitchFamily="18" charset="0"/>
              </a:rPr>
              <a:t>dark shapes</a:t>
            </a:r>
            <a:r>
              <a:rPr lang="en-US" altLang="en-US">
                <a:solidFill>
                  <a:srgbClr val="000000"/>
                </a:solidFill>
                <a:latin typeface="Times New Roman" panose="02020603050405020304" pitchFamily="18" charset="0"/>
              </a:rPr>
              <a:t> within IC 1396, the winding </a:t>
            </a:r>
            <a:r>
              <a:rPr lang="en-US" altLang="en-US" u="sng">
                <a:solidFill>
                  <a:srgbClr val="0000FF"/>
                </a:solidFill>
                <a:latin typeface="Times New Roman" panose="02020603050405020304" pitchFamily="18" charset="0"/>
              </a:rPr>
              <a:t>Elephant's Trunk</a:t>
            </a:r>
            <a:r>
              <a:rPr lang="en-US" altLang="en-US">
                <a:solidFill>
                  <a:srgbClr val="000000"/>
                </a:solidFill>
                <a:latin typeface="Times New Roman" panose="02020603050405020304" pitchFamily="18" charset="0"/>
              </a:rPr>
              <a:t> nebula lies just below center. The gorgeous color view is a composition of </a:t>
            </a:r>
            <a:r>
              <a:rPr lang="en-US" altLang="en-US" u="sng">
                <a:solidFill>
                  <a:srgbClr val="0000FF"/>
                </a:solidFill>
                <a:latin typeface="Times New Roman" panose="02020603050405020304" pitchFamily="18" charset="0"/>
              </a:rPr>
              <a:t>digitized</a:t>
            </a:r>
            <a:r>
              <a:rPr lang="en-US" altLang="en-US">
                <a:solidFill>
                  <a:srgbClr val="000000"/>
                </a:solidFill>
                <a:latin typeface="Times New Roman" panose="02020603050405020304" pitchFamily="18" charset="0"/>
              </a:rPr>
              <a:t> black and white photographic plates recorded through red and blue astronomical filters. The plates were taken using the </a:t>
            </a:r>
            <a:r>
              <a:rPr lang="en-US" altLang="en-US" u="sng">
                <a:solidFill>
                  <a:srgbClr val="0000FF"/>
                </a:solidFill>
                <a:latin typeface="Times New Roman" panose="02020603050405020304" pitchFamily="18" charset="0"/>
              </a:rPr>
              <a:t>Samuel Oschin Telescope</a:t>
            </a:r>
            <a:r>
              <a:rPr lang="en-US" altLang="en-US">
                <a:solidFill>
                  <a:srgbClr val="000000"/>
                </a:solidFill>
                <a:latin typeface="Times New Roman" panose="02020603050405020304" pitchFamily="18" charset="0"/>
              </a:rPr>
              <a:t>, a wide-field survey instrument at </a:t>
            </a:r>
            <a:r>
              <a:rPr lang="en-US" altLang="en-US" u="sng">
                <a:solidFill>
                  <a:srgbClr val="0000FF"/>
                </a:solidFill>
                <a:latin typeface="Times New Roman" panose="02020603050405020304" pitchFamily="18" charset="0"/>
              </a:rPr>
              <a:t>Palomar Observatory</a:t>
            </a:r>
            <a:r>
              <a:rPr lang="en-US" altLang="en-US">
                <a:solidFill>
                  <a:srgbClr val="000000"/>
                </a:solidFill>
                <a:latin typeface="Times New Roman" panose="02020603050405020304" pitchFamily="18" charset="0"/>
              </a:rPr>
              <a:t>, between 1989 and 1993. </a:t>
            </a:r>
          </a:p>
          <a:p>
            <a:pPr eaLnBrk="1" hangingPunct="1"/>
            <a:endParaRPr lang="en-US" altLang="en-US">
              <a:latin typeface="Times" panose="02020603050405020304" pitchFamily="18"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1031">
            <a:extLst>
              <a:ext uri="{FF2B5EF4-FFF2-40B4-BE49-F238E27FC236}">
                <a16:creationId xmlns:a16="http://schemas.microsoft.com/office/drawing/2014/main" id="{943F0140-FE8A-4D7F-BE41-B34EB6B63E4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EE6FCB42-D1F1-43F6-BE76-F1B4A0808BB0}" type="slidenum">
              <a:rPr lang="en-US" altLang="en-US" sz="1200"/>
              <a:pPr/>
              <a:t>32</a:t>
            </a:fld>
            <a:endParaRPr lang="en-US" altLang="en-US" sz="1200"/>
          </a:p>
        </p:txBody>
      </p:sp>
      <p:sp>
        <p:nvSpPr>
          <p:cNvPr id="71682" name="Rectangle 2">
            <a:extLst>
              <a:ext uri="{FF2B5EF4-FFF2-40B4-BE49-F238E27FC236}">
                <a16:creationId xmlns:a16="http://schemas.microsoft.com/office/drawing/2014/main" id="{F0073AE5-0536-439C-B01A-C86E6A379678}"/>
              </a:ext>
            </a:extLst>
          </p:cNvPr>
          <p:cNvSpPr>
            <a:spLocks noGrp="1" noRot="1" noChangeAspect="1" noChangeArrowheads="1" noTextEdit="1"/>
          </p:cNvSpPr>
          <p:nvPr>
            <p:ph type="sldImg"/>
          </p:nvPr>
        </p:nvSpPr>
        <p:spPr>
          <a:ln/>
        </p:spPr>
      </p:sp>
      <p:sp>
        <p:nvSpPr>
          <p:cNvPr id="71683" name="Rectangle 3">
            <a:extLst>
              <a:ext uri="{FF2B5EF4-FFF2-40B4-BE49-F238E27FC236}">
                <a16:creationId xmlns:a16="http://schemas.microsoft.com/office/drawing/2014/main" id="{7BCA9192-BD34-4E6A-A5F7-080E3AAC565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1031">
            <a:extLst>
              <a:ext uri="{FF2B5EF4-FFF2-40B4-BE49-F238E27FC236}">
                <a16:creationId xmlns:a16="http://schemas.microsoft.com/office/drawing/2014/main" id="{28CC877A-094D-44EF-BFFA-659A020AF3B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CA686564-7EF8-49D5-86BD-8C1AFEE28A0B}" type="slidenum">
              <a:rPr lang="en-US" altLang="en-US" sz="1200"/>
              <a:pPr/>
              <a:t>33</a:t>
            </a:fld>
            <a:endParaRPr lang="en-US" altLang="en-US" sz="1200"/>
          </a:p>
        </p:txBody>
      </p:sp>
      <p:sp>
        <p:nvSpPr>
          <p:cNvPr id="73730" name="Rectangle 2">
            <a:extLst>
              <a:ext uri="{FF2B5EF4-FFF2-40B4-BE49-F238E27FC236}">
                <a16:creationId xmlns:a16="http://schemas.microsoft.com/office/drawing/2014/main" id="{3C431D08-08B2-45B1-8A5D-D2EB455EC055}"/>
              </a:ext>
            </a:extLst>
          </p:cNvPr>
          <p:cNvSpPr>
            <a:spLocks noGrp="1" noRot="1" noChangeAspect="1" noChangeArrowheads="1" noTextEdit="1"/>
          </p:cNvSpPr>
          <p:nvPr>
            <p:ph type="sldImg"/>
          </p:nvPr>
        </p:nvSpPr>
        <p:spPr>
          <a:ln/>
        </p:spPr>
      </p:sp>
      <p:sp>
        <p:nvSpPr>
          <p:cNvPr id="73731" name="Rectangle 3">
            <a:extLst>
              <a:ext uri="{FF2B5EF4-FFF2-40B4-BE49-F238E27FC236}">
                <a16:creationId xmlns:a16="http://schemas.microsoft.com/office/drawing/2014/main" id="{B7243F20-6287-44B6-9761-099D2B51208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1031">
            <a:extLst>
              <a:ext uri="{FF2B5EF4-FFF2-40B4-BE49-F238E27FC236}">
                <a16:creationId xmlns:a16="http://schemas.microsoft.com/office/drawing/2014/main" id="{D3ABE528-05A3-4F93-A4B7-7D3F12827A4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81483BA7-59E7-48CC-9539-E68E8A47E5C3}" type="slidenum">
              <a:rPr lang="en-US" altLang="en-US" sz="1200"/>
              <a:pPr/>
              <a:t>34</a:t>
            </a:fld>
            <a:endParaRPr lang="en-US" altLang="en-US" sz="1200"/>
          </a:p>
        </p:txBody>
      </p:sp>
      <p:sp>
        <p:nvSpPr>
          <p:cNvPr id="75778" name="Rectangle 2">
            <a:extLst>
              <a:ext uri="{FF2B5EF4-FFF2-40B4-BE49-F238E27FC236}">
                <a16:creationId xmlns:a16="http://schemas.microsoft.com/office/drawing/2014/main" id="{6518799D-0930-4FF5-AE62-53CB6F8DC678}"/>
              </a:ext>
            </a:extLst>
          </p:cNvPr>
          <p:cNvSpPr>
            <a:spLocks noGrp="1" noRot="1" noChangeAspect="1" noChangeArrowheads="1" noTextEdit="1"/>
          </p:cNvSpPr>
          <p:nvPr>
            <p:ph type="sldImg"/>
          </p:nvPr>
        </p:nvSpPr>
        <p:spPr>
          <a:ln/>
        </p:spPr>
      </p:sp>
      <p:sp>
        <p:nvSpPr>
          <p:cNvPr id="75779" name="Rectangle 3">
            <a:extLst>
              <a:ext uri="{FF2B5EF4-FFF2-40B4-BE49-F238E27FC236}">
                <a16:creationId xmlns:a16="http://schemas.microsoft.com/office/drawing/2014/main" id="{1CAE5251-C2CF-43A7-8114-6F2A66DAF08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1031">
            <a:extLst>
              <a:ext uri="{FF2B5EF4-FFF2-40B4-BE49-F238E27FC236}">
                <a16:creationId xmlns:a16="http://schemas.microsoft.com/office/drawing/2014/main" id="{3955D0AD-4D60-4483-B15E-2986C96B81C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C2BDBB68-27E6-4A25-A36A-582D80E6EA6F}" type="slidenum">
              <a:rPr lang="en-US" altLang="en-US" sz="1200"/>
              <a:pPr/>
              <a:t>35</a:t>
            </a:fld>
            <a:endParaRPr lang="en-US" altLang="en-US" sz="1200"/>
          </a:p>
        </p:txBody>
      </p:sp>
      <p:sp>
        <p:nvSpPr>
          <p:cNvPr id="77826" name="Rectangle 2">
            <a:extLst>
              <a:ext uri="{FF2B5EF4-FFF2-40B4-BE49-F238E27FC236}">
                <a16:creationId xmlns:a16="http://schemas.microsoft.com/office/drawing/2014/main" id="{A3A8A936-8BA1-4C84-82C3-8F4CBB511557}"/>
              </a:ext>
            </a:extLst>
          </p:cNvPr>
          <p:cNvSpPr>
            <a:spLocks noGrp="1" noRot="1" noChangeAspect="1" noChangeArrowheads="1"/>
          </p:cNvSpPr>
          <p:nvPr>
            <p:ph type="sldImg"/>
          </p:nvPr>
        </p:nvSpPr>
        <p:spPr>
          <a:solidFill>
            <a:srgbClr val="FFFFFF"/>
          </a:solidFill>
          <a:ln/>
        </p:spPr>
      </p:sp>
      <p:sp>
        <p:nvSpPr>
          <p:cNvPr id="77827" name="Rectangle 3">
            <a:extLst>
              <a:ext uri="{FF2B5EF4-FFF2-40B4-BE49-F238E27FC236}">
                <a16:creationId xmlns:a16="http://schemas.microsoft.com/office/drawing/2014/main" id="{AE4B4976-7A62-4F53-ADE6-E43148140A30}"/>
              </a:ext>
            </a:extLst>
          </p:cNvPr>
          <p:cNvSpPr>
            <a:spLocks noGrp="1" noChangeArrowheads="1"/>
          </p:cNvSpPr>
          <p:nvPr>
            <p:ph type="body" idx="1"/>
          </p:nvPr>
        </p:nvSpPr>
        <p:spPr>
          <a:solidFill>
            <a:srgbClr val="FFFFFF"/>
          </a:solidFill>
          <a:ln>
            <a:solidFill>
              <a:srgbClr val="000000"/>
            </a:solidFill>
          </a:ln>
        </p:spPr>
        <p:txBody>
          <a:bodyPr/>
          <a:lstStyle/>
          <a:p>
            <a:pPr eaLnBrk="1" hangingPunct="1"/>
            <a:r>
              <a:rPr lang="en-US" altLang="en-US">
                <a:latin typeface="Times" panose="02020603050405020304" pitchFamily="18" charset="0"/>
              </a:rPr>
              <a:t>30 doradus hst</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1031">
            <a:extLst>
              <a:ext uri="{FF2B5EF4-FFF2-40B4-BE49-F238E27FC236}">
                <a16:creationId xmlns:a16="http://schemas.microsoft.com/office/drawing/2014/main" id="{CD52990D-D01D-45B7-B529-63616553AE4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6FBF8EE6-7BB8-4193-BC17-FA3092AD77FF}" type="slidenum">
              <a:rPr lang="en-US" altLang="en-US" sz="1200"/>
              <a:pPr/>
              <a:t>36</a:t>
            </a:fld>
            <a:endParaRPr lang="en-US" altLang="en-US" sz="1200"/>
          </a:p>
        </p:txBody>
      </p:sp>
      <p:sp>
        <p:nvSpPr>
          <p:cNvPr id="79874" name="Rectangle 2">
            <a:extLst>
              <a:ext uri="{FF2B5EF4-FFF2-40B4-BE49-F238E27FC236}">
                <a16:creationId xmlns:a16="http://schemas.microsoft.com/office/drawing/2014/main" id="{F1FAE699-8380-430E-B513-9B3D56A27C06}"/>
              </a:ext>
            </a:extLst>
          </p:cNvPr>
          <p:cNvSpPr>
            <a:spLocks noGrp="1" noRot="1" noChangeAspect="1" noChangeArrowheads="1" noTextEdit="1"/>
          </p:cNvSpPr>
          <p:nvPr>
            <p:ph type="sldImg"/>
          </p:nvPr>
        </p:nvSpPr>
        <p:spPr>
          <a:ln/>
        </p:spPr>
      </p:sp>
      <p:sp>
        <p:nvSpPr>
          <p:cNvPr id="79875" name="Rectangle 3">
            <a:extLst>
              <a:ext uri="{FF2B5EF4-FFF2-40B4-BE49-F238E27FC236}">
                <a16:creationId xmlns:a16="http://schemas.microsoft.com/office/drawing/2014/main" id="{9DE298D1-54F9-4271-B4BD-700A7BBA3A9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031">
            <a:extLst>
              <a:ext uri="{FF2B5EF4-FFF2-40B4-BE49-F238E27FC236}">
                <a16:creationId xmlns:a16="http://schemas.microsoft.com/office/drawing/2014/main" id="{20E941D6-AC89-4DF5-BDA5-DA84224BE05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F101F923-2D5B-4737-A054-D6D29EAAA018}" type="slidenum">
              <a:rPr lang="en-US" altLang="en-US" sz="1200"/>
              <a:pPr/>
              <a:t>5</a:t>
            </a:fld>
            <a:endParaRPr lang="en-US" altLang="en-US" sz="1200"/>
          </a:p>
        </p:txBody>
      </p:sp>
      <p:sp>
        <p:nvSpPr>
          <p:cNvPr id="21506" name="Rectangle 2">
            <a:extLst>
              <a:ext uri="{FF2B5EF4-FFF2-40B4-BE49-F238E27FC236}">
                <a16:creationId xmlns:a16="http://schemas.microsoft.com/office/drawing/2014/main" id="{254C0630-0490-40C1-921B-95FB4F7CD200}"/>
              </a:ext>
            </a:extLst>
          </p:cNvPr>
          <p:cNvSpPr>
            <a:spLocks noGrp="1" noRot="1" noChangeAspect="1" noChangeArrowheads="1"/>
          </p:cNvSpPr>
          <p:nvPr>
            <p:ph type="sldImg"/>
          </p:nvPr>
        </p:nvSpPr>
        <p:spPr>
          <a:solidFill>
            <a:srgbClr val="FFFFFF"/>
          </a:solidFill>
          <a:ln/>
        </p:spPr>
      </p:sp>
      <p:sp>
        <p:nvSpPr>
          <p:cNvPr id="21507" name="Rectangle 3">
            <a:extLst>
              <a:ext uri="{FF2B5EF4-FFF2-40B4-BE49-F238E27FC236}">
                <a16:creationId xmlns:a16="http://schemas.microsoft.com/office/drawing/2014/main" id="{EFE68D05-0692-42BF-BC0A-4BAFE5612650}"/>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1031">
            <a:extLst>
              <a:ext uri="{FF2B5EF4-FFF2-40B4-BE49-F238E27FC236}">
                <a16:creationId xmlns:a16="http://schemas.microsoft.com/office/drawing/2014/main" id="{F625D9C4-04BB-4069-BDF3-B0649690500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E930CC4A-D5A0-4AC9-9263-29E0F18EC74C}" type="slidenum">
              <a:rPr lang="en-US" altLang="en-US" sz="1200"/>
              <a:pPr/>
              <a:t>37</a:t>
            </a:fld>
            <a:endParaRPr lang="en-US" altLang="en-US" sz="1200"/>
          </a:p>
        </p:txBody>
      </p:sp>
      <p:sp>
        <p:nvSpPr>
          <p:cNvPr id="81922" name="Rectangle 2">
            <a:extLst>
              <a:ext uri="{FF2B5EF4-FFF2-40B4-BE49-F238E27FC236}">
                <a16:creationId xmlns:a16="http://schemas.microsoft.com/office/drawing/2014/main" id="{CD4442B1-B522-4268-ABCC-A2AD7F500191}"/>
              </a:ext>
            </a:extLst>
          </p:cNvPr>
          <p:cNvSpPr>
            <a:spLocks noGrp="1" noRot="1" noChangeAspect="1" noChangeArrowheads="1" noTextEdit="1"/>
          </p:cNvSpPr>
          <p:nvPr>
            <p:ph type="sldImg"/>
          </p:nvPr>
        </p:nvSpPr>
        <p:spPr>
          <a:ln/>
        </p:spPr>
      </p:sp>
      <p:sp>
        <p:nvSpPr>
          <p:cNvPr id="81923" name="Rectangle 3">
            <a:extLst>
              <a:ext uri="{FF2B5EF4-FFF2-40B4-BE49-F238E27FC236}">
                <a16:creationId xmlns:a16="http://schemas.microsoft.com/office/drawing/2014/main" id="{8DB41C4C-59B4-44DA-AB9B-D5723630E80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1031">
            <a:extLst>
              <a:ext uri="{FF2B5EF4-FFF2-40B4-BE49-F238E27FC236}">
                <a16:creationId xmlns:a16="http://schemas.microsoft.com/office/drawing/2014/main" id="{7D024697-2F36-4057-B877-64CB78B0DCD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DD03B274-4659-4C51-ACC3-40E62631004F}" type="slidenum">
              <a:rPr lang="en-US" altLang="en-US" sz="1200"/>
              <a:pPr/>
              <a:t>38</a:t>
            </a:fld>
            <a:endParaRPr lang="en-US" altLang="en-US" sz="1200"/>
          </a:p>
        </p:txBody>
      </p:sp>
      <p:sp>
        <p:nvSpPr>
          <p:cNvPr id="83970" name="Rectangle 2">
            <a:extLst>
              <a:ext uri="{FF2B5EF4-FFF2-40B4-BE49-F238E27FC236}">
                <a16:creationId xmlns:a16="http://schemas.microsoft.com/office/drawing/2014/main" id="{6D69C66D-7A25-4FEB-9DE1-526F0E49527B}"/>
              </a:ext>
            </a:extLst>
          </p:cNvPr>
          <p:cNvSpPr>
            <a:spLocks noGrp="1" noRot="1" noChangeAspect="1" noChangeArrowheads="1" noTextEdit="1"/>
          </p:cNvSpPr>
          <p:nvPr>
            <p:ph type="sldImg"/>
          </p:nvPr>
        </p:nvSpPr>
        <p:spPr>
          <a:ln/>
        </p:spPr>
      </p:sp>
      <p:sp>
        <p:nvSpPr>
          <p:cNvPr id="83971" name="Rectangle 3">
            <a:extLst>
              <a:ext uri="{FF2B5EF4-FFF2-40B4-BE49-F238E27FC236}">
                <a16:creationId xmlns:a16="http://schemas.microsoft.com/office/drawing/2014/main" id="{30A2921A-874D-48BE-BCD4-CBD98302F8F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1031">
            <a:extLst>
              <a:ext uri="{FF2B5EF4-FFF2-40B4-BE49-F238E27FC236}">
                <a16:creationId xmlns:a16="http://schemas.microsoft.com/office/drawing/2014/main" id="{1C3BE887-05B4-456C-A3E0-48206C094EB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16198A7C-953A-4A8A-92AE-1C07E3E6503A}" type="slidenum">
              <a:rPr lang="en-US" altLang="en-US" sz="1200"/>
              <a:pPr/>
              <a:t>39</a:t>
            </a:fld>
            <a:endParaRPr lang="en-US" altLang="en-US" sz="1200"/>
          </a:p>
        </p:txBody>
      </p:sp>
      <p:sp>
        <p:nvSpPr>
          <p:cNvPr id="86018" name="Rectangle 2">
            <a:extLst>
              <a:ext uri="{FF2B5EF4-FFF2-40B4-BE49-F238E27FC236}">
                <a16:creationId xmlns:a16="http://schemas.microsoft.com/office/drawing/2014/main" id="{815C7465-0D21-42E5-A661-BF416E0546E0}"/>
              </a:ext>
            </a:extLst>
          </p:cNvPr>
          <p:cNvSpPr>
            <a:spLocks noGrp="1" noRot="1" noChangeAspect="1" noChangeArrowheads="1" noTextEdit="1"/>
          </p:cNvSpPr>
          <p:nvPr>
            <p:ph type="sldImg"/>
          </p:nvPr>
        </p:nvSpPr>
        <p:spPr>
          <a:ln/>
        </p:spPr>
      </p:sp>
      <p:sp>
        <p:nvSpPr>
          <p:cNvPr id="86019" name="Rectangle 3">
            <a:extLst>
              <a:ext uri="{FF2B5EF4-FFF2-40B4-BE49-F238E27FC236}">
                <a16:creationId xmlns:a16="http://schemas.microsoft.com/office/drawing/2014/main" id="{05ECE43F-1629-4A3F-96C6-6A7F54BF478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1031">
            <a:extLst>
              <a:ext uri="{FF2B5EF4-FFF2-40B4-BE49-F238E27FC236}">
                <a16:creationId xmlns:a16="http://schemas.microsoft.com/office/drawing/2014/main" id="{A7559B95-5B7B-4B06-BFFF-3ACA5FE2FD8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D3D49E52-FDFF-4B64-A020-0AE57BBE8147}" type="slidenum">
              <a:rPr lang="en-US" altLang="en-US" sz="1200"/>
              <a:pPr/>
              <a:t>40</a:t>
            </a:fld>
            <a:endParaRPr lang="en-US" altLang="en-US" sz="1200"/>
          </a:p>
        </p:txBody>
      </p:sp>
      <p:sp>
        <p:nvSpPr>
          <p:cNvPr id="88066" name="Rectangle 2">
            <a:extLst>
              <a:ext uri="{FF2B5EF4-FFF2-40B4-BE49-F238E27FC236}">
                <a16:creationId xmlns:a16="http://schemas.microsoft.com/office/drawing/2014/main" id="{D711042C-AE2B-46A3-8162-B4C2F903B704}"/>
              </a:ext>
            </a:extLst>
          </p:cNvPr>
          <p:cNvSpPr>
            <a:spLocks noGrp="1" noRot="1" noChangeAspect="1" noChangeArrowheads="1" noTextEdit="1"/>
          </p:cNvSpPr>
          <p:nvPr>
            <p:ph type="sldImg"/>
          </p:nvPr>
        </p:nvSpPr>
        <p:spPr>
          <a:ln/>
        </p:spPr>
      </p:sp>
      <p:sp>
        <p:nvSpPr>
          <p:cNvPr id="88067" name="Rectangle 3">
            <a:extLst>
              <a:ext uri="{FF2B5EF4-FFF2-40B4-BE49-F238E27FC236}">
                <a16:creationId xmlns:a16="http://schemas.microsoft.com/office/drawing/2014/main" id="{65B8F2BF-E224-4A09-B061-6A5A2A65978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1031">
            <a:extLst>
              <a:ext uri="{FF2B5EF4-FFF2-40B4-BE49-F238E27FC236}">
                <a16:creationId xmlns:a16="http://schemas.microsoft.com/office/drawing/2014/main" id="{0A31AE8F-F948-43EF-9FCF-946BFA66937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8CC63AFB-04C9-44BC-BBED-C2DE4FD68B0E}" type="slidenum">
              <a:rPr lang="en-US" altLang="en-US" sz="1200"/>
              <a:pPr/>
              <a:t>41</a:t>
            </a:fld>
            <a:endParaRPr lang="en-US" altLang="en-US" sz="1200"/>
          </a:p>
        </p:txBody>
      </p:sp>
      <p:sp>
        <p:nvSpPr>
          <p:cNvPr id="90114" name="Rectangle 2">
            <a:extLst>
              <a:ext uri="{FF2B5EF4-FFF2-40B4-BE49-F238E27FC236}">
                <a16:creationId xmlns:a16="http://schemas.microsoft.com/office/drawing/2014/main" id="{0CCECC94-14AA-49F1-A19B-9CD09EF55314}"/>
              </a:ext>
            </a:extLst>
          </p:cNvPr>
          <p:cNvSpPr>
            <a:spLocks noGrp="1" noRot="1" noChangeAspect="1" noChangeArrowheads="1" noTextEdit="1"/>
          </p:cNvSpPr>
          <p:nvPr>
            <p:ph type="sldImg"/>
          </p:nvPr>
        </p:nvSpPr>
        <p:spPr>
          <a:ln/>
        </p:spPr>
      </p:sp>
      <p:sp>
        <p:nvSpPr>
          <p:cNvPr id="90115" name="Rectangle 3">
            <a:extLst>
              <a:ext uri="{FF2B5EF4-FFF2-40B4-BE49-F238E27FC236}">
                <a16:creationId xmlns:a16="http://schemas.microsoft.com/office/drawing/2014/main" id="{495FD74F-B76B-4243-AF7E-A788C25071B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m8</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1031">
            <a:extLst>
              <a:ext uri="{FF2B5EF4-FFF2-40B4-BE49-F238E27FC236}">
                <a16:creationId xmlns:a16="http://schemas.microsoft.com/office/drawing/2014/main" id="{CCB2D106-0013-4B65-BFA9-86B8A6821E1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10EC85F2-F95A-4510-B8AC-AB93B4B5A740}" type="slidenum">
              <a:rPr lang="en-US" altLang="en-US" sz="1200"/>
              <a:pPr/>
              <a:t>42</a:t>
            </a:fld>
            <a:endParaRPr lang="en-US" altLang="en-US" sz="1200"/>
          </a:p>
        </p:txBody>
      </p:sp>
      <p:sp>
        <p:nvSpPr>
          <p:cNvPr id="92162" name="Rectangle 2">
            <a:extLst>
              <a:ext uri="{FF2B5EF4-FFF2-40B4-BE49-F238E27FC236}">
                <a16:creationId xmlns:a16="http://schemas.microsoft.com/office/drawing/2014/main" id="{A65D5160-09E1-47C7-8A1F-8A2F8A9CFFCA}"/>
              </a:ext>
            </a:extLst>
          </p:cNvPr>
          <p:cNvSpPr>
            <a:spLocks noGrp="1" noRot="1" noChangeAspect="1" noChangeArrowheads="1" noTextEdit="1"/>
          </p:cNvSpPr>
          <p:nvPr>
            <p:ph type="sldImg"/>
          </p:nvPr>
        </p:nvSpPr>
        <p:spPr>
          <a:ln/>
        </p:spPr>
      </p:sp>
      <p:sp>
        <p:nvSpPr>
          <p:cNvPr id="92163" name="Rectangle 3">
            <a:extLst>
              <a:ext uri="{FF2B5EF4-FFF2-40B4-BE49-F238E27FC236}">
                <a16:creationId xmlns:a16="http://schemas.microsoft.com/office/drawing/2014/main" id="{E1639BE1-7E64-43F7-A2B2-0350B9E4A36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1">
                <a:solidFill>
                  <a:srgbClr val="000000"/>
                </a:solidFill>
                <a:latin typeface="Times New Roman" panose="02020603050405020304" pitchFamily="18" charset="0"/>
              </a:rPr>
              <a:t>Sagittarius Triplet </a:t>
            </a:r>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Credit &amp; Copyright: </a:t>
            </a:r>
            <a:r>
              <a:rPr lang="en-US" altLang="en-US" u="sng">
                <a:solidFill>
                  <a:srgbClr val="0000FF"/>
                </a:solidFill>
                <a:latin typeface="Times New Roman" panose="02020603050405020304" pitchFamily="18" charset="0"/>
              </a:rPr>
              <a:t>Robert Gendler</a:t>
            </a:r>
            <a:r>
              <a:rPr lang="en-US" altLang="en-US">
                <a:solidFill>
                  <a:srgbClr val="000000"/>
                </a:solidFill>
                <a:latin typeface="Times New Roman" panose="02020603050405020304" pitchFamily="18" charset="0"/>
              </a:rPr>
              <a:t> </a:t>
            </a:r>
          </a:p>
          <a:p>
            <a:pPr eaLnBrk="1" hangingPunct="1"/>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Explanation: </a:t>
            </a:r>
            <a:r>
              <a:rPr lang="en-US" altLang="en-US">
                <a:solidFill>
                  <a:srgbClr val="000000"/>
                </a:solidFill>
                <a:latin typeface="Times New Roman" panose="02020603050405020304" pitchFamily="18" charset="0"/>
              </a:rPr>
              <a:t>These three bright nebulae are often featured in telescopic tours of the constellation </a:t>
            </a:r>
            <a:r>
              <a:rPr lang="en-US" altLang="en-US" u="sng">
                <a:solidFill>
                  <a:srgbClr val="0000FF"/>
                </a:solidFill>
                <a:latin typeface="Times New Roman" panose="02020603050405020304" pitchFamily="18" charset="0"/>
              </a:rPr>
              <a:t>Sagittarius</a:t>
            </a:r>
            <a:r>
              <a:rPr lang="en-US" altLang="en-US">
                <a:solidFill>
                  <a:srgbClr val="000000"/>
                </a:solidFill>
                <a:latin typeface="Times New Roman" panose="02020603050405020304" pitchFamily="18" charset="0"/>
              </a:rPr>
              <a:t> and the view </a:t>
            </a:r>
            <a:r>
              <a:rPr lang="en-US" altLang="en-US" u="sng">
                <a:solidFill>
                  <a:srgbClr val="0000FF"/>
                </a:solidFill>
                <a:latin typeface="Times New Roman" panose="02020603050405020304" pitchFamily="18" charset="0"/>
              </a:rPr>
              <a:t>toward the center</a:t>
            </a:r>
            <a:r>
              <a:rPr lang="en-US" altLang="en-US">
                <a:solidFill>
                  <a:srgbClr val="000000"/>
                </a:solidFill>
                <a:latin typeface="Times New Roman" panose="02020603050405020304" pitchFamily="18" charset="0"/>
              </a:rPr>
              <a:t> of our Milky Way galaxy. In fact, 18th century cosmic tourist </a:t>
            </a:r>
            <a:r>
              <a:rPr lang="en-US" altLang="en-US" u="sng">
                <a:solidFill>
                  <a:srgbClr val="0000FF"/>
                </a:solidFill>
                <a:latin typeface="Times New Roman" panose="02020603050405020304" pitchFamily="18" charset="0"/>
              </a:rPr>
              <a:t>Charles Messier</a:t>
            </a:r>
            <a:r>
              <a:rPr lang="en-US" altLang="en-US">
                <a:solidFill>
                  <a:srgbClr val="000000"/>
                </a:solidFill>
                <a:latin typeface="Times New Roman" panose="02020603050405020304" pitchFamily="18" charset="0"/>
              </a:rPr>
              <a:t> cataloged two of them; M8, the nebula above and left of center, and colorful M20 at the lower left. The third, </a:t>
            </a:r>
            <a:r>
              <a:rPr lang="en-US" altLang="en-US" u="sng">
                <a:solidFill>
                  <a:srgbClr val="0000FF"/>
                </a:solidFill>
                <a:latin typeface="Times New Roman" panose="02020603050405020304" pitchFamily="18" charset="0"/>
              </a:rPr>
              <a:t>NGC 6559</a:t>
            </a:r>
            <a:r>
              <a:rPr lang="en-US" altLang="en-US">
                <a:solidFill>
                  <a:srgbClr val="000000"/>
                </a:solidFill>
                <a:latin typeface="Times New Roman" panose="02020603050405020304" pitchFamily="18" charset="0"/>
              </a:rPr>
              <a:t>, is at the right of M8, separated from the the larger nebula by a dark dust lane. All three are stellar nurseries about five thousand light-years or so distant. The expansive M8, over a hundred light-years across, is also known as the </a:t>
            </a:r>
            <a:r>
              <a:rPr lang="en-US" altLang="en-US" u="sng">
                <a:solidFill>
                  <a:srgbClr val="0000FF"/>
                </a:solidFill>
                <a:latin typeface="Times New Roman" panose="02020603050405020304" pitchFamily="18" charset="0"/>
              </a:rPr>
              <a:t>Lagoon Nebula</a:t>
            </a:r>
            <a:r>
              <a:rPr lang="en-US" altLang="en-US">
                <a:solidFill>
                  <a:srgbClr val="000000"/>
                </a:solidFill>
                <a:latin typeface="Times New Roman" panose="02020603050405020304" pitchFamily="18" charset="0"/>
              </a:rPr>
              <a:t> while M20's popular moniker is </a:t>
            </a:r>
            <a:r>
              <a:rPr lang="en-US" altLang="en-US" u="sng">
                <a:solidFill>
                  <a:srgbClr val="0000FF"/>
                </a:solidFill>
                <a:latin typeface="Times New Roman" panose="02020603050405020304" pitchFamily="18" charset="0"/>
              </a:rPr>
              <a:t>the Trifid</a:t>
            </a:r>
            <a:r>
              <a:rPr lang="en-US" altLang="en-US">
                <a:solidFill>
                  <a:srgbClr val="000000"/>
                </a:solidFill>
                <a:latin typeface="Times New Roman" panose="02020603050405020304" pitchFamily="18" charset="0"/>
              </a:rPr>
              <a:t>. In this gorgeous </a:t>
            </a:r>
            <a:r>
              <a:rPr lang="en-US" altLang="en-US" u="sng">
                <a:solidFill>
                  <a:srgbClr val="0000FF"/>
                </a:solidFill>
                <a:latin typeface="Times New Roman" panose="02020603050405020304" pitchFamily="18" charset="0"/>
              </a:rPr>
              <a:t>digital composition</a:t>
            </a:r>
            <a:r>
              <a:rPr lang="en-US" altLang="en-US">
                <a:solidFill>
                  <a:srgbClr val="000000"/>
                </a:solidFill>
                <a:latin typeface="Times New Roman" panose="02020603050405020304" pitchFamily="18" charset="0"/>
              </a:rPr>
              <a:t>, the dominant red color of the emission nebulae is due to glowing hydrogen gas energized by the radiation of hot, young stars. The contrasting blue hues, most striking in the Trifid as well as NGC 6559, are due to dust </a:t>
            </a:r>
            <a:r>
              <a:rPr lang="en-US" altLang="en-US" u="sng">
                <a:solidFill>
                  <a:srgbClr val="0000FF"/>
                </a:solidFill>
                <a:latin typeface="Times New Roman" panose="02020603050405020304" pitchFamily="18" charset="0"/>
              </a:rPr>
              <a:t>reflected starlight</a:t>
            </a:r>
            <a:r>
              <a:rPr lang="en-US" altLang="en-US">
                <a:solidFill>
                  <a:srgbClr val="000000"/>
                </a:solidFill>
                <a:latin typeface="Times New Roman" panose="02020603050405020304" pitchFamily="18" charset="0"/>
              </a:rPr>
              <a:t>. </a:t>
            </a:r>
          </a:p>
          <a:p>
            <a:pPr eaLnBrk="1" hangingPunct="1"/>
            <a:endParaRPr lang="en-US" altLang="en-US">
              <a:latin typeface="Times" panose="02020603050405020304" pitchFamily="18" charset="0"/>
            </a:endParaRPr>
          </a:p>
          <a:p>
            <a:pPr eaLnBrk="1" hangingPunct="1"/>
            <a:endParaRPr lang="en-US" altLang="en-US">
              <a:latin typeface="Times" panose="02020603050405020304" pitchFamily="18"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1031">
            <a:extLst>
              <a:ext uri="{FF2B5EF4-FFF2-40B4-BE49-F238E27FC236}">
                <a16:creationId xmlns:a16="http://schemas.microsoft.com/office/drawing/2014/main" id="{8E64E1F3-CB71-417C-ABAD-C1369EB0AF5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F1AE2725-B2F8-41D2-B9DE-3EBB9036773D}" type="slidenum">
              <a:rPr lang="en-US" altLang="en-US" sz="1200"/>
              <a:pPr/>
              <a:t>43</a:t>
            </a:fld>
            <a:endParaRPr lang="en-US" altLang="en-US" sz="1200"/>
          </a:p>
        </p:txBody>
      </p:sp>
      <p:sp>
        <p:nvSpPr>
          <p:cNvPr id="94210" name="Rectangle 2">
            <a:extLst>
              <a:ext uri="{FF2B5EF4-FFF2-40B4-BE49-F238E27FC236}">
                <a16:creationId xmlns:a16="http://schemas.microsoft.com/office/drawing/2014/main" id="{0B0333BE-B1FC-4CC9-B43F-A4CB2D871060}"/>
              </a:ext>
            </a:extLst>
          </p:cNvPr>
          <p:cNvSpPr>
            <a:spLocks noGrp="1" noRot="1" noChangeAspect="1" noChangeArrowheads="1" noTextEdit="1"/>
          </p:cNvSpPr>
          <p:nvPr>
            <p:ph type="sldImg"/>
          </p:nvPr>
        </p:nvSpPr>
        <p:spPr>
          <a:ln/>
        </p:spPr>
      </p:sp>
      <p:sp>
        <p:nvSpPr>
          <p:cNvPr id="94211" name="Rectangle 3">
            <a:extLst>
              <a:ext uri="{FF2B5EF4-FFF2-40B4-BE49-F238E27FC236}">
                <a16:creationId xmlns:a16="http://schemas.microsoft.com/office/drawing/2014/main" id="{8031E015-596A-4895-A4B2-FC70AED2D95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Image Placeholder 1">
            <a:extLst>
              <a:ext uri="{FF2B5EF4-FFF2-40B4-BE49-F238E27FC236}">
                <a16:creationId xmlns:a16="http://schemas.microsoft.com/office/drawing/2014/main" id="{9199B449-867F-43F8-9956-83F4FA0D5144}"/>
              </a:ext>
            </a:extLst>
          </p:cNvPr>
          <p:cNvSpPr>
            <a:spLocks noGrp="1" noRot="1" noChangeAspect="1"/>
          </p:cNvSpPr>
          <p:nvPr>
            <p:ph type="sldImg"/>
          </p:nvPr>
        </p:nvSpPr>
        <p:spPr>
          <a:ln/>
        </p:spPr>
      </p:sp>
      <p:sp>
        <p:nvSpPr>
          <p:cNvPr id="96258" name="Notes Placeholder 2">
            <a:extLst>
              <a:ext uri="{FF2B5EF4-FFF2-40B4-BE49-F238E27FC236}">
                <a16:creationId xmlns:a16="http://schemas.microsoft.com/office/drawing/2014/main" id="{4E7A2664-F6FA-426A-855B-6A104F912674}"/>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ngc 3603  20,000 ly</a:t>
            </a:r>
          </a:p>
        </p:txBody>
      </p:sp>
      <p:sp>
        <p:nvSpPr>
          <p:cNvPr id="96259" name="Slide Number Placeholder 3">
            <a:extLst>
              <a:ext uri="{FF2B5EF4-FFF2-40B4-BE49-F238E27FC236}">
                <a16:creationId xmlns:a16="http://schemas.microsoft.com/office/drawing/2014/main" id="{5ADB8204-1D9F-4B8F-88BE-95C40E5A4638}"/>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270778D9-101D-4324-BC25-C40061FB9A5B}" type="slidenum">
              <a:rPr lang="en-US" altLang="en-US" sz="1200"/>
              <a:pPr/>
              <a:t>44</a:t>
            </a:fld>
            <a:endParaRPr lang="en-US" altLang="en-US" sz="120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1031">
            <a:extLst>
              <a:ext uri="{FF2B5EF4-FFF2-40B4-BE49-F238E27FC236}">
                <a16:creationId xmlns:a16="http://schemas.microsoft.com/office/drawing/2014/main" id="{9DA7C7FB-C501-4329-BF0D-F1C3D4F0309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F4C5A8E3-4EFD-40D7-9AEC-1492A22CDFD3}" type="slidenum">
              <a:rPr lang="en-US" altLang="en-US" sz="1200"/>
              <a:pPr/>
              <a:t>45</a:t>
            </a:fld>
            <a:endParaRPr lang="en-US" altLang="en-US" sz="1200"/>
          </a:p>
        </p:txBody>
      </p:sp>
      <p:sp>
        <p:nvSpPr>
          <p:cNvPr id="98306" name="Rectangle 2">
            <a:extLst>
              <a:ext uri="{FF2B5EF4-FFF2-40B4-BE49-F238E27FC236}">
                <a16:creationId xmlns:a16="http://schemas.microsoft.com/office/drawing/2014/main" id="{9A48AA28-525D-4C91-B4CA-B71E9770E654}"/>
              </a:ext>
            </a:extLst>
          </p:cNvPr>
          <p:cNvSpPr>
            <a:spLocks noGrp="1" noRot="1" noChangeAspect="1" noChangeArrowheads="1" noTextEdit="1"/>
          </p:cNvSpPr>
          <p:nvPr>
            <p:ph type="sldImg"/>
          </p:nvPr>
        </p:nvSpPr>
        <p:spPr>
          <a:ln/>
        </p:spPr>
      </p:sp>
      <p:sp>
        <p:nvSpPr>
          <p:cNvPr id="98307" name="Rectangle 3">
            <a:extLst>
              <a:ext uri="{FF2B5EF4-FFF2-40B4-BE49-F238E27FC236}">
                <a16:creationId xmlns:a16="http://schemas.microsoft.com/office/drawing/2014/main" id="{94B4B025-AD7E-4B53-995B-49068E746FB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panose="02020603050405020304" pitchFamily="18" charset="0"/>
              </a:rPr>
              <a:t>ngc1975</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1031">
            <a:extLst>
              <a:ext uri="{FF2B5EF4-FFF2-40B4-BE49-F238E27FC236}">
                <a16:creationId xmlns:a16="http://schemas.microsoft.com/office/drawing/2014/main" id="{ACC3E243-1F5E-4AF3-8107-0285617F01F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1B31E968-6818-4F06-91BD-C46FA4B0BEAC}" type="slidenum">
              <a:rPr lang="en-US" altLang="en-US" sz="1200"/>
              <a:pPr/>
              <a:t>46</a:t>
            </a:fld>
            <a:endParaRPr lang="en-US" altLang="en-US" sz="1200"/>
          </a:p>
        </p:txBody>
      </p:sp>
      <p:sp>
        <p:nvSpPr>
          <p:cNvPr id="100354" name="Rectangle 2">
            <a:extLst>
              <a:ext uri="{FF2B5EF4-FFF2-40B4-BE49-F238E27FC236}">
                <a16:creationId xmlns:a16="http://schemas.microsoft.com/office/drawing/2014/main" id="{373EF166-982C-41D2-B162-82A7B328233B}"/>
              </a:ext>
            </a:extLst>
          </p:cNvPr>
          <p:cNvSpPr>
            <a:spLocks noGrp="1" noRot="1" noChangeAspect="1" noChangeArrowheads="1" noTextEdit="1"/>
          </p:cNvSpPr>
          <p:nvPr>
            <p:ph type="sldImg"/>
          </p:nvPr>
        </p:nvSpPr>
        <p:spPr>
          <a:ln/>
        </p:spPr>
      </p:sp>
      <p:sp>
        <p:nvSpPr>
          <p:cNvPr id="100355" name="Rectangle 3">
            <a:extLst>
              <a:ext uri="{FF2B5EF4-FFF2-40B4-BE49-F238E27FC236}">
                <a16:creationId xmlns:a16="http://schemas.microsoft.com/office/drawing/2014/main" id="{A9CB743B-3D73-4511-8FDE-E286B71B113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031">
            <a:extLst>
              <a:ext uri="{FF2B5EF4-FFF2-40B4-BE49-F238E27FC236}">
                <a16:creationId xmlns:a16="http://schemas.microsoft.com/office/drawing/2014/main" id="{AF357F1F-CE12-4438-8D76-BC857B08B92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03518341-99A2-4433-8E1F-A16E15376594}" type="slidenum">
              <a:rPr lang="en-US" altLang="en-US" sz="1200"/>
              <a:pPr/>
              <a:t>6</a:t>
            </a:fld>
            <a:endParaRPr lang="en-US" altLang="en-US" sz="1200"/>
          </a:p>
        </p:txBody>
      </p:sp>
      <p:sp>
        <p:nvSpPr>
          <p:cNvPr id="23554" name="Rectangle 2">
            <a:extLst>
              <a:ext uri="{FF2B5EF4-FFF2-40B4-BE49-F238E27FC236}">
                <a16:creationId xmlns:a16="http://schemas.microsoft.com/office/drawing/2014/main" id="{52A6AD27-893B-4210-BB01-3789C4863368}"/>
              </a:ext>
            </a:extLst>
          </p:cNvPr>
          <p:cNvSpPr>
            <a:spLocks noGrp="1" noRot="1" noChangeAspect="1" noChangeArrowheads="1"/>
          </p:cNvSpPr>
          <p:nvPr>
            <p:ph type="sldImg"/>
          </p:nvPr>
        </p:nvSpPr>
        <p:spPr>
          <a:solidFill>
            <a:srgbClr val="FFFFFF"/>
          </a:solidFill>
          <a:ln/>
        </p:spPr>
      </p:sp>
      <p:sp>
        <p:nvSpPr>
          <p:cNvPr id="23555" name="Rectangle 3">
            <a:extLst>
              <a:ext uri="{FF2B5EF4-FFF2-40B4-BE49-F238E27FC236}">
                <a16:creationId xmlns:a16="http://schemas.microsoft.com/office/drawing/2014/main" id="{2951309B-E5CA-4BCE-A8C7-91372448632B}"/>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1031">
            <a:extLst>
              <a:ext uri="{FF2B5EF4-FFF2-40B4-BE49-F238E27FC236}">
                <a16:creationId xmlns:a16="http://schemas.microsoft.com/office/drawing/2014/main" id="{93FBFC83-ACE0-4811-806B-BBDF14DF664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589C80E8-780F-45F6-8644-1E44E486D31D}" type="slidenum">
              <a:rPr lang="en-US" altLang="en-US" sz="1200"/>
              <a:pPr/>
              <a:t>47</a:t>
            </a:fld>
            <a:endParaRPr lang="en-US" altLang="en-US" sz="1200"/>
          </a:p>
        </p:txBody>
      </p:sp>
      <p:sp>
        <p:nvSpPr>
          <p:cNvPr id="102402" name="Rectangle 2">
            <a:extLst>
              <a:ext uri="{FF2B5EF4-FFF2-40B4-BE49-F238E27FC236}">
                <a16:creationId xmlns:a16="http://schemas.microsoft.com/office/drawing/2014/main" id="{7E2C2184-CFCF-45AA-AFE8-E1FE1649139C}"/>
              </a:ext>
            </a:extLst>
          </p:cNvPr>
          <p:cNvSpPr>
            <a:spLocks noGrp="1" noRot="1" noChangeAspect="1" noChangeArrowheads="1"/>
          </p:cNvSpPr>
          <p:nvPr>
            <p:ph type="sldImg"/>
          </p:nvPr>
        </p:nvSpPr>
        <p:spPr>
          <a:solidFill>
            <a:srgbClr val="FFFFFF"/>
          </a:solidFill>
          <a:ln/>
        </p:spPr>
      </p:sp>
      <p:sp>
        <p:nvSpPr>
          <p:cNvPr id="102403" name="Rectangle 3">
            <a:extLst>
              <a:ext uri="{FF2B5EF4-FFF2-40B4-BE49-F238E27FC236}">
                <a16:creationId xmlns:a16="http://schemas.microsoft.com/office/drawing/2014/main" id="{82558B45-F9F0-45F6-86C6-0832C7B23F90}"/>
              </a:ext>
            </a:extLst>
          </p:cNvPr>
          <p:cNvSpPr>
            <a:spLocks noGrp="1" noChangeArrowheads="1"/>
          </p:cNvSpPr>
          <p:nvPr>
            <p:ph type="body" idx="1"/>
          </p:nvPr>
        </p:nvSpPr>
        <p:spPr>
          <a:solidFill>
            <a:srgbClr val="FFFFFF"/>
          </a:solidFill>
          <a:ln>
            <a:solidFill>
              <a:srgbClr val="000000"/>
            </a:solidFill>
          </a:ln>
        </p:spPr>
        <p:txBody>
          <a:bodyPr/>
          <a:lstStyle/>
          <a:p>
            <a:pPr eaLnBrk="1" hangingPunct="1"/>
            <a:r>
              <a:rPr lang="en-US" altLang="en-US">
                <a:latin typeface="Times" panose="02020603050405020304" pitchFamily="18" charset="0"/>
              </a:rPr>
              <a:t>pleaides</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Rectangle 1031">
            <a:extLst>
              <a:ext uri="{FF2B5EF4-FFF2-40B4-BE49-F238E27FC236}">
                <a16:creationId xmlns:a16="http://schemas.microsoft.com/office/drawing/2014/main" id="{E1F37FA3-A08B-41A3-89DC-9BC8EFC5DD7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CF641929-F206-45B1-A136-61BDD8140F4E}" type="slidenum">
              <a:rPr lang="en-US" altLang="en-US" sz="1200"/>
              <a:pPr/>
              <a:t>48</a:t>
            </a:fld>
            <a:endParaRPr lang="en-US" altLang="en-US" sz="1200"/>
          </a:p>
        </p:txBody>
      </p:sp>
      <p:sp>
        <p:nvSpPr>
          <p:cNvPr id="104450" name="Rectangle 2">
            <a:extLst>
              <a:ext uri="{FF2B5EF4-FFF2-40B4-BE49-F238E27FC236}">
                <a16:creationId xmlns:a16="http://schemas.microsoft.com/office/drawing/2014/main" id="{E154E924-0ECF-4E88-81AE-A86636CB79CD}"/>
              </a:ext>
            </a:extLst>
          </p:cNvPr>
          <p:cNvSpPr>
            <a:spLocks noGrp="1" noRot="1" noChangeAspect="1" noChangeArrowheads="1"/>
          </p:cNvSpPr>
          <p:nvPr>
            <p:ph type="sldImg"/>
          </p:nvPr>
        </p:nvSpPr>
        <p:spPr>
          <a:solidFill>
            <a:srgbClr val="FFFFFF"/>
          </a:solidFill>
          <a:ln/>
        </p:spPr>
      </p:sp>
      <p:sp>
        <p:nvSpPr>
          <p:cNvPr id="104451" name="Rectangle 3">
            <a:extLst>
              <a:ext uri="{FF2B5EF4-FFF2-40B4-BE49-F238E27FC236}">
                <a16:creationId xmlns:a16="http://schemas.microsoft.com/office/drawing/2014/main" id="{7ABE7DFF-14DB-4482-89C4-9DBF91CC21A6}"/>
              </a:ext>
            </a:extLst>
          </p:cNvPr>
          <p:cNvSpPr>
            <a:spLocks noGrp="1" noChangeArrowheads="1"/>
          </p:cNvSpPr>
          <p:nvPr>
            <p:ph type="body" idx="1"/>
          </p:nvPr>
        </p:nvSpPr>
        <p:spPr>
          <a:solidFill>
            <a:srgbClr val="FFFFFF"/>
          </a:solidFill>
          <a:ln>
            <a:solidFill>
              <a:srgbClr val="000000"/>
            </a:solidFill>
          </a:ln>
        </p:spPr>
        <p:txBody>
          <a:bodyPr/>
          <a:lstStyle/>
          <a:p>
            <a:pPr eaLnBrk="1" hangingPunct="1"/>
            <a:r>
              <a:rPr lang="en-US" altLang="en-US">
                <a:latin typeface="Times" panose="02020603050405020304" pitchFamily="18" charset="0"/>
              </a:rPr>
              <a:t>pleaides</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1031">
            <a:extLst>
              <a:ext uri="{FF2B5EF4-FFF2-40B4-BE49-F238E27FC236}">
                <a16:creationId xmlns:a16="http://schemas.microsoft.com/office/drawing/2014/main" id="{0A736870-211E-48FD-B3CA-264BE44316C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ABB3E8AF-E26C-49EE-A646-B814F4F24E12}" type="slidenum">
              <a:rPr lang="en-US" altLang="en-US" sz="1200"/>
              <a:pPr/>
              <a:t>50</a:t>
            </a:fld>
            <a:endParaRPr lang="en-US" altLang="en-US" sz="1200"/>
          </a:p>
        </p:txBody>
      </p:sp>
      <p:sp>
        <p:nvSpPr>
          <p:cNvPr id="107522" name="Rectangle 2">
            <a:extLst>
              <a:ext uri="{FF2B5EF4-FFF2-40B4-BE49-F238E27FC236}">
                <a16:creationId xmlns:a16="http://schemas.microsoft.com/office/drawing/2014/main" id="{E86347FD-7548-4ADE-B969-0DB5D84E1437}"/>
              </a:ext>
            </a:extLst>
          </p:cNvPr>
          <p:cNvSpPr>
            <a:spLocks noGrp="1" noRot="1" noChangeAspect="1" noChangeArrowheads="1"/>
          </p:cNvSpPr>
          <p:nvPr>
            <p:ph type="sldImg"/>
          </p:nvPr>
        </p:nvSpPr>
        <p:spPr>
          <a:solidFill>
            <a:srgbClr val="FFFFFF"/>
          </a:solidFill>
          <a:ln/>
        </p:spPr>
      </p:sp>
      <p:sp>
        <p:nvSpPr>
          <p:cNvPr id="107523" name="Rectangle 3">
            <a:extLst>
              <a:ext uri="{FF2B5EF4-FFF2-40B4-BE49-F238E27FC236}">
                <a16:creationId xmlns:a16="http://schemas.microsoft.com/office/drawing/2014/main" id="{5C7E07E9-1AE6-427C-8AC8-F147FB18FCAA}"/>
              </a:ext>
            </a:extLst>
          </p:cNvPr>
          <p:cNvSpPr>
            <a:spLocks noGrp="1" noChangeArrowheads="1"/>
          </p:cNvSpPr>
          <p:nvPr>
            <p:ph type="body" idx="1"/>
          </p:nvPr>
        </p:nvSpPr>
        <p:spPr>
          <a:solidFill>
            <a:srgbClr val="FFFFFF"/>
          </a:solidFill>
          <a:ln>
            <a:solidFill>
              <a:srgbClr val="000000"/>
            </a:solidFill>
          </a:ln>
        </p:spPr>
        <p:txBody>
          <a:bodyPr/>
          <a:lstStyle/>
          <a:p>
            <a:pPr eaLnBrk="1" hangingPunct="1"/>
            <a:r>
              <a:rPr lang="en-US" altLang="en-US">
                <a:latin typeface="Times" panose="02020603050405020304" pitchFamily="18" charset="0"/>
              </a:rPr>
              <a:t>pleaides</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1031">
            <a:extLst>
              <a:ext uri="{FF2B5EF4-FFF2-40B4-BE49-F238E27FC236}">
                <a16:creationId xmlns:a16="http://schemas.microsoft.com/office/drawing/2014/main" id="{A0E71AEA-2544-4428-8052-DEDCA577567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939B9FA5-80EE-4EBC-BF8D-9E2C8CD23BA8}" type="slidenum">
              <a:rPr lang="en-US" altLang="en-US" sz="1200"/>
              <a:pPr/>
              <a:t>51</a:t>
            </a:fld>
            <a:endParaRPr lang="en-US" altLang="en-US" sz="1200"/>
          </a:p>
        </p:txBody>
      </p:sp>
      <p:sp>
        <p:nvSpPr>
          <p:cNvPr id="109570" name="Rectangle 2">
            <a:extLst>
              <a:ext uri="{FF2B5EF4-FFF2-40B4-BE49-F238E27FC236}">
                <a16:creationId xmlns:a16="http://schemas.microsoft.com/office/drawing/2014/main" id="{1814DF2A-811D-493C-AAD6-0CAB83D11217}"/>
              </a:ext>
            </a:extLst>
          </p:cNvPr>
          <p:cNvSpPr>
            <a:spLocks noGrp="1" noRot="1" noChangeAspect="1" noChangeArrowheads="1"/>
          </p:cNvSpPr>
          <p:nvPr>
            <p:ph type="sldImg"/>
          </p:nvPr>
        </p:nvSpPr>
        <p:spPr>
          <a:solidFill>
            <a:srgbClr val="FFFFFF"/>
          </a:solidFill>
          <a:ln/>
        </p:spPr>
      </p:sp>
      <p:sp>
        <p:nvSpPr>
          <p:cNvPr id="109571" name="Rectangle 3">
            <a:extLst>
              <a:ext uri="{FF2B5EF4-FFF2-40B4-BE49-F238E27FC236}">
                <a16:creationId xmlns:a16="http://schemas.microsoft.com/office/drawing/2014/main" id="{F35A830A-6AA1-4EFE-B993-0B7A690F275F}"/>
              </a:ext>
            </a:extLst>
          </p:cNvPr>
          <p:cNvSpPr>
            <a:spLocks noGrp="1" noChangeArrowheads="1"/>
          </p:cNvSpPr>
          <p:nvPr>
            <p:ph type="body" idx="1"/>
          </p:nvPr>
        </p:nvSpPr>
        <p:spPr>
          <a:solidFill>
            <a:srgbClr val="FFFFFF"/>
          </a:solidFill>
          <a:ln>
            <a:solidFill>
              <a:srgbClr val="000000"/>
            </a:solidFill>
          </a:ln>
        </p:spPr>
        <p:txBody>
          <a:bodyPr/>
          <a:lstStyle/>
          <a:p>
            <a:pPr eaLnBrk="1" hangingPunct="1"/>
            <a:r>
              <a:rPr lang="en-US" altLang="en-US">
                <a:latin typeface="Times" panose="02020603050405020304" pitchFamily="18" charset="0"/>
              </a:rPr>
              <a:t>pleaides</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1031">
            <a:extLst>
              <a:ext uri="{FF2B5EF4-FFF2-40B4-BE49-F238E27FC236}">
                <a16:creationId xmlns:a16="http://schemas.microsoft.com/office/drawing/2014/main" id="{46AD67F8-110A-427A-913B-E90C6B3B4A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E40EE245-A379-49B9-A2B9-43E03D0D0647}" type="slidenum">
              <a:rPr lang="en-US" altLang="en-US" sz="1200"/>
              <a:pPr/>
              <a:t>52</a:t>
            </a:fld>
            <a:endParaRPr lang="en-US" altLang="en-US" sz="1200"/>
          </a:p>
        </p:txBody>
      </p:sp>
      <p:sp>
        <p:nvSpPr>
          <p:cNvPr id="111618" name="Rectangle 2">
            <a:extLst>
              <a:ext uri="{FF2B5EF4-FFF2-40B4-BE49-F238E27FC236}">
                <a16:creationId xmlns:a16="http://schemas.microsoft.com/office/drawing/2014/main" id="{CB2EE937-6ABA-4674-8527-ED3C807A8FB8}"/>
              </a:ext>
            </a:extLst>
          </p:cNvPr>
          <p:cNvSpPr>
            <a:spLocks noGrp="1" noRot="1" noChangeAspect="1" noChangeArrowheads="1" noTextEdit="1"/>
          </p:cNvSpPr>
          <p:nvPr>
            <p:ph type="sldImg"/>
          </p:nvPr>
        </p:nvSpPr>
        <p:spPr>
          <a:ln/>
        </p:spPr>
      </p:sp>
      <p:sp>
        <p:nvSpPr>
          <p:cNvPr id="111619" name="Rectangle 3">
            <a:extLst>
              <a:ext uri="{FF2B5EF4-FFF2-40B4-BE49-F238E27FC236}">
                <a16:creationId xmlns:a16="http://schemas.microsoft.com/office/drawing/2014/main" id="{E06F4464-E5D7-45FD-A9E9-5C97D0F7104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1031">
            <a:extLst>
              <a:ext uri="{FF2B5EF4-FFF2-40B4-BE49-F238E27FC236}">
                <a16:creationId xmlns:a16="http://schemas.microsoft.com/office/drawing/2014/main" id="{7743B9AE-679D-44C9-92EA-0C77549F2E7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D13D9542-591B-44D2-BE66-835A03A3D0D4}" type="slidenum">
              <a:rPr lang="en-US" altLang="en-US" sz="1200"/>
              <a:pPr/>
              <a:t>53</a:t>
            </a:fld>
            <a:endParaRPr lang="en-US" altLang="en-US" sz="1200"/>
          </a:p>
        </p:txBody>
      </p:sp>
      <p:sp>
        <p:nvSpPr>
          <p:cNvPr id="113666" name="Rectangle 2">
            <a:extLst>
              <a:ext uri="{FF2B5EF4-FFF2-40B4-BE49-F238E27FC236}">
                <a16:creationId xmlns:a16="http://schemas.microsoft.com/office/drawing/2014/main" id="{80729E09-2FDF-4FD2-B344-253B98118B47}"/>
              </a:ext>
            </a:extLst>
          </p:cNvPr>
          <p:cNvSpPr>
            <a:spLocks noGrp="1" noRot="1" noChangeAspect="1" noChangeArrowheads="1" noTextEdit="1"/>
          </p:cNvSpPr>
          <p:nvPr>
            <p:ph type="sldImg"/>
          </p:nvPr>
        </p:nvSpPr>
        <p:spPr>
          <a:ln/>
        </p:spPr>
      </p:sp>
      <p:sp>
        <p:nvSpPr>
          <p:cNvPr id="113667" name="Rectangle 3">
            <a:extLst>
              <a:ext uri="{FF2B5EF4-FFF2-40B4-BE49-F238E27FC236}">
                <a16:creationId xmlns:a16="http://schemas.microsoft.com/office/drawing/2014/main" id="{01104D6B-03AF-43C1-921B-17C1CD8D138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1031">
            <a:extLst>
              <a:ext uri="{FF2B5EF4-FFF2-40B4-BE49-F238E27FC236}">
                <a16:creationId xmlns:a16="http://schemas.microsoft.com/office/drawing/2014/main" id="{BD410504-FD0E-4053-B3E8-B45FF229CE8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13FA14A8-55A8-463D-B8D8-800DDF98ED26}" type="slidenum">
              <a:rPr lang="en-US" altLang="en-US" sz="1200"/>
              <a:pPr/>
              <a:t>54</a:t>
            </a:fld>
            <a:endParaRPr lang="en-US" altLang="en-US" sz="1200"/>
          </a:p>
        </p:txBody>
      </p:sp>
      <p:sp>
        <p:nvSpPr>
          <p:cNvPr id="115714" name="Rectangle 2">
            <a:extLst>
              <a:ext uri="{FF2B5EF4-FFF2-40B4-BE49-F238E27FC236}">
                <a16:creationId xmlns:a16="http://schemas.microsoft.com/office/drawing/2014/main" id="{E288B7C8-8E46-4E52-B6E5-A6D4CDEC631D}"/>
              </a:ext>
            </a:extLst>
          </p:cNvPr>
          <p:cNvSpPr>
            <a:spLocks noGrp="1" noRot="1" noChangeAspect="1" noChangeArrowheads="1" noTextEdit="1"/>
          </p:cNvSpPr>
          <p:nvPr>
            <p:ph type="sldImg"/>
          </p:nvPr>
        </p:nvSpPr>
        <p:spPr>
          <a:ln/>
        </p:spPr>
      </p:sp>
      <p:sp>
        <p:nvSpPr>
          <p:cNvPr id="115715" name="Rectangle 3">
            <a:extLst>
              <a:ext uri="{FF2B5EF4-FFF2-40B4-BE49-F238E27FC236}">
                <a16:creationId xmlns:a16="http://schemas.microsoft.com/office/drawing/2014/main" id="{7112161B-D844-4572-BE3D-9A6AFF19D28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1031">
            <a:extLst>
              <a:ext uri="{FF2B5EF4-FFF2-40B4-BE49-F238E27FC236}">
                <a16:creationId xmlns:a16="http://schemas.microsoft.com/office/drawing/2014/main" id="{A220B4FA-1713-49BD-99FB-60C52CDEFFF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1FD52BAC-8E5A-4931-A4C3-265952E63DE0}" type="slidenum">
              <a:rPr lang="en-US" altLang="en-US" sz="1200"/>
              <a:pPr/>
              <a:t>55</a:t>
            </a:fld>
            <a:endParaRPr lang="en-US" altLang="en-US" sz="1200"/>
          </a:p>
        </p:txBody>
      </p:sp>
      <p:sp>
        <p:nvSpPr>
          <p:cNvPr id="117762" name="Rectangle 2">
            <a:extLst>
              <a:ext uri="{FF2B5EF4-FFF2-40B4-BE49-F238E27FC236}">
                <a16:creationId xmlns:a16="http://schemas.microsoft.com/office/drawing/2014/main" id="{21AC608C-8518-4E47-9D6F-51DD46158061}"/>
              </a:ext>
            </a:extLst>
          </p:cNvPr>
          <p:cNvSpPr>
            <a:spLocks noGrp="1" noRot="1" noChangeAspect="1" noChangeArrowheads="1"/>
          </p:cNvSpPr>
          <p:nvPr>
            <p:ph type="sldImg"/>
          </p:nvPr>
        </p:nvSpPr>
        <p:spPr>
          <a:solidFill>
            <a:srgbClr val="FFFFFF"/>
          </a:solidFill>
          <a:ln/>
        </p:spPr>
      </p:sp>
      <p:sp>
        <p:nvSpPr>
          <p:cNvPr id="117763" name="Rectangle 3">
            <a:extLst>
              <a:ext uri="{FF2B5EF4-FFF2-40B4-BE49-F238E27FC236}">
                <a16:creationId xmlns:a16="http://schemas.microsoft.com/office/drawing/2014/main" id="{9E4C35A1-2C4D-4E38-AFF0-D966492D4982}"/>
              </a:ext>
            </a:extLst>
          </p:cNvPr>
          <p:cNvSpPr>
            <a:spLocks noGrp="1" noChangeArrowheads="1"/>
          </p:cNvSpPr>
          <p:nvPr>
            <p:ph type="body" idx="1"/>
          </p:nvPr>
        </p:nvSpPr>
        <p:spPr>
          <a:solidFill>
            <a:srgbClr val="FFFFFF"/>
          </a:solidFill>
          <a:ln>
            <a:solidFill>
              <a:srgbClr val="000000"/>
            </a:solidFill>
          </a:ln>
        </p:spPr>
        <p:txBody>
          <a:bodyPr/>
          <a:lstStyle/>
          <a:p>
            <a:pPr eaLnBrk="1" hangingPunct="1"/>
            <a:r>
              <a:rPr lang="en-US" altLang="en-US" b="1">
                <a:solidFill>
                  <a:srgbClr val="000000"/>
                </a:solidFill>
                <a:latin typeface="Times New Roman" panose="02020603050405020304" pitchFamily="18" charset="0"/>
              </a:rPr>
              <a:t>Albireo: A Bright and Beautiful Double </a:t>
            </a:r>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Credit &amp; Copyright: </a:t>
            </a:r>
            <a:r>
              <a:rPr lang="en-US" altLang="en-US" u="sng">
                <a:solidFill>
                  <a:srgbClr val="0000FF"/>
                </a:solidFill>
                <a:latin typeface="Times New Roman" panose="02020603050405020304" pitchFamily="18" charset="0"/>
              </a:rPr>
              <a:t>Richard Yandrick</a:t>
            </a:r>
            <a:r>
              <a:rPr lang="en-US" altLang="en-US">
                <a:solidFill>
                  <a:srgbClr val="000000"/>
                </a:solidFill>
                <a:latin typeface="Times New Roman" panose="02020603050405020304" pitchFamily="18" charset="0"/>
              </a:rPr>
              <a:t> (</a:t>
            </a:r>
            <a:r>
              <a:rPr lang="en-US" altLang="en-US" u="sng">
                <a:solidFill>
                  <a:srgbClr val="0000FF"/>
                </a:solidFill>
                <a:latin typeface="Times New Roman" panose="02020603050405020304" pitchFamily="18" charset="0"/>
              </a:rPr>
              <a:t>Cosmicimage.com</a:t>
            </a:r>
            <a:r>
              <a:rPr lang="en-US" altLang="en-US">
                <a:solidFill>
                  <a:srgbClr val="000000"/>
                </a:solidFill>
                <a:latin typeface="Times New Roman" panose="02020603050405020304" pitchFamily="18" charset="0"/>
              </a:rPr>
              <a:t>) </a:t>
            </a:r>
          </a:p>
          <a:p>
            <a:pPr eaLnBrk="1" hangingPunct="1"/>
            <a:endParaRPr lang="en-US" altLang="en-US">
              <a:solidFill>
                <a:srgbClr val="000000"/>
              </a:solidFill>
              <a:latin typeface="Times New Roman" panose="02020603050405020304" pitchFamily="18" charset="0"/>
            </a:endParaRPr>
          </a:p>
          <a:p>
            <a:pPr eaLnBrk="1" hangingPunct="1"/>
            <a:r>
              <a:rPr lang="en-US" altLang="en-US" b="1">
                <a:solidFill>
                  <a:srgbClr val="000000"/>
                </a:solidFill>
                <a:latin typeface="Times New Roman" panose="02020603050405020304" pitchFamily="18" charset="0"/>
              </a:rPr>
              <a:t>Explanation: </a:t>
            </a:r>
            <a:r>
              <a:rPr lang="en-US" altLang="en-US">
                <a:solidFill>
                  <a:srgbClr val="000000"/>
                </a:solidFill>
                <a:latin typeface="Times New Roman" panose="02020603050405020304" pitchFamily="18" charset="0"/>
              </a:rPr>
              <a:t>Sometimes, even a small telescope can help unlock a hidden beauty of the heavens. Such is the case of the bright double star </a:t>
            </a:r>
            <a:r>
              <a:rPr lang="en-US" altLang="en-US" u="sng">
                <a:solidFill>
                  <a:srgbClr val="0000FF"/>
                </a:solidFill>
                <a:latin typeface="Times New Roman" panose="02020603050405020304" pitchFamily="18" charset="0"/>
              </a:rPr>
              <a:t>Albireo</a:t>
            </a:r>
            <a:r>
              <a:rPr lang="en-US" altLang="en-US">
                <a:solidFill>
                  <a:srgbClr val="000000"/>
                </a:solidFill>
                <a:latin typeface="Times New Roman" panose="02020603050405020304" pitchFamily="18" charset="0"/>
              </a:rPr>
              <a:t>. Seen at even slight magnification, </a:t>
            </a:r>
            <a:r>
              <a:rPr lang="en-US" altLang="en-US" u="sng">
                <a:solidFill>
                  <a:srgbClr val="0000FF"/>
                </a:solidFill>
                <a:latin typeface="Times New Roman" panose="02020603050405020304" pitchFamily="18" charset="0"/>
              </a:rPr>
              <a:t>Albireo</a:t>
            </a:r>
            <a:r>
              <a:rPr lang="en-US" altLang="en-US">
                <a:solidFill>
                  <a:srgbClr val="000000"/>
                </a:solidFill>
                <a:latin typeface="Times New Roman" panose="02020603050405020304" pitchFamily="18" charset="0"/>
              </a:rPr>
              <a:t> unfolds from a bright single point into a beautiful </a:t>
            </a:r>
            <a:r>
              <a:rPr lang="en-US" altLang="en-US" u="sng">
                <a:solidFill>
                  <a:srgbClr val="0000FF"/>
                </a:solidFill>
                <a:latin typeface="Times New Roman" panose="02020603050405020304" pitchFamily="18" charset="0"/>
              </a:rPr>
              <a:t>double star</a:t>
            </a:r>
            <a:r>
              <a:rPr lang="en-US" altLang="en-US">
                <a:solidFill>
                  <a:srgbClr val="000000"/>
                </a:solidFill>
                <a:latin typeface="Times New Roman" panose="02020603050405020304" pitchFamily="18" charset="0"/>
              </a:rPr>
              <a:t> of strikingly different colors. At 380 light years distant, the two bright stars of </a:t>
            </a:r>
            <a:r>
              <a:rPr lang="en-US" altLang="en-US" u="sng">
                <a:solidFill>
                  <a:srgbClr val="0000FF"/>
                </a:solidFill>
                <a:latin typeface="Times New Roman" panose="02020603050405020304" pitchFamily="18" charset="0"/>
              </a:rPr>
              <a:t>Albireo</a:t>
            </a:r>
            <a:r>
              <a:rPr lang="en-US" altLang="en-US">
                <a:solidFill>
                  <a:srgbClr val="000000"/>
                </a:solidFill>
                <a:latin typeface="Times New Roman" panose="02020603050405020304" pitchFamily="18" charset="0"/>
              </a:rPr>
              <a:t> are comparatively far from each other and take about 75,000 years to complete a single </a:t>
            </a:r>
            <a:r>
              <a:rPr lang="en-US" altLang="en-US" u="sng">
                <a:solidFill>
                  <a:srgbClr val="0000FF"/>
                </a:solidFill>
                <a:latin typeface="Times New Roman" panose="02020603050405020304" pitchFamily="18" charset="0"/>
              </a:rPr>
              <a:t>orbit</a:t>
            </a:r>
            <a:r>
              <a:rPr lang="en-US" altLang="en-US">
                <a:solidFill>
                  <a:srgbClr val="000000"/>
                </a:solidFill>
                <a:latin typeface="Times New Roman" panose="02020603050405020304" pitchFamily="18" charset="0"/>
              </a:rPr>
              <a:t>. The brighter yellow star is itself a </a:t>
            </a:r>
            <a:r>
              <a:rPr lang="en-US" altLang="en-US" u="sng">
                <a:solidFill>
                  <a:srgbClr val="0000FF"/>
                </a:solidFill>
                <a:latin typeface="Times New Roman" panose="02020603050405020304" pitchFamily="18" charset="0"/>
              </a:rPr>
              <a:t>binary star</a:t>
            </a:r>
            <a:r>
              <a:rPr lang="en-US" altLang="en-US">
                <a:solidFill>
                  <a:srgbClr val="000000"/>
                </a:solidFill>
                <a:latin typeface="Times New Roman" panose="02020603050405020304" pitchFamily="18" charset="0"/>
              </a:rPr>
              <a:t> system, but too close together to be resolved even with a telescope. </a:t>
            </a:r>
            <a:r>
              <a:rPr lang="en-US" altLang="en-US" u="sng">
                <a:solidFill>
                  <a:srgbClr val="0000FF"/>
                </a:solidFill>
                <a:latin typeface="Times New Roman" panose="02020603050405020304" pitchFamily="18" charset="0"/>
              </a:rPr>
              <a:t>Albireo</a:t>
            </a:r>
            <a:r>
              <a:rPr lang="en-US" altLang="en-US">
                <a:solidFill>
                  <a:srgbClr val="000000"/>
                </a:solidFill>
                <a:latin typeface="Times New Roman" panose="02020603050405020304" pitchFamily="18" charset="0"/>
              </a:rPr>
              <a:t>, pictured above, is the fifth brightest star system toward the constellation of the Swan (Cygnus) and easily visible to the unaided eye. </a:t>
            </a:r>
            <a:endParaRPr lang="en-US" altLang="en-US">
              <a:latin typeface="Times" panose="02020603050405020304" pitchFamily="18" charset="0"/>
            </a:endParaRPr>
          </a:p>
          <a:p>
            <a:pPr eaLnBrk="1" hangingPunct="1"/>
            <a:endParaRPr lang="en-US" altLang="en-US">
              <a:latin typeface="Times" panose="02020603050405020304"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031">
            <a:extLst>
              <a:ext uri="{FF2B5EF4-FFF2-40B4-BE49-F238E27FC236}">
                <a16:creationId xmlns:a16="http://schemas.microsoft.com/office/drawing/2014/main" id="{8B5F858D-E8A7-451A-9C88-C20D447E899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C59E15B0-2C30-41CB-B250-3A3055437BE1}" type="slidenum">
              <a:rPr lang="en-US" altLang="en-US" sz="1200"/>
              <a:pPr/>
              <a:t>7</a:t>
            </a:fld>
            <a:endParaRPr lang="en-US" altLang="en-US" sz="1200"/>
          </a:p>
        </p:txBody>
      </p:sp>
      <p:sp>
        <p:nvSpPr>
          <p:cNvPr id="25602" name="Rectangle 2">
            <a:extLst>
              <a:ext uri="{FF2B5EF4-FFF2-40B4-BE49-F238E27FC236}">
                <a16:creationId xmlns:a16="http://schemas.microsoft.com/office/drawing/2014/main" id="{EE0448AD-77A0-4194-B3BC-8A8EB1E152B2}"/>
              </a:ext>
            </a:extLst>
          </p:cNvPr>
          <p:cNvSpPr>
            <a:spLocks noGrp="1" noRot="1" noChangeAspect="1" noChangeArrowheads="1"/>
          </p:cNvSpPr>
          <p:nvPr>
            <p:ph type="sldImg"/>
          </p:nvPr>
        </p:nvSpPr>
        <p:spPr>
          <a:solidFill>
            <a:srgbClr val="FFFFFF"/>
          </a:solidFill>
          <a:ln/>
        </p:spPr>
      </p:sp>
      <p:sp>
        <p:nvSpPr>
          <p:cNvPr id="25603" name="Rectangle 3">
            <a:extLst>
              <a:ext uri="{FF2B5EF4-FFF2-40B4-BE49-F238E27FC236}">
                <a16:creationId xmlns:a16="http://schemas.microsoft.com/office/drawing/2014/main" id="{28A47768-CF56-49E4-9BBB-7AD8D780FF0F}"/>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031">
            <a:extLst>
              <a:ext uri="{FF2B5EF4-FFF2-40B4-BE49-F238E27FC236}">
                <a16:creationId xmlns:a16="http://schemas.microsoft.com/office/drawing/2014/main" id="{F0E6E466-08A1-4926-B9C0-F862BBD0C0A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9C232D71-9C81-4EA5-B166-2B0A31696FA6}" type="slidenum">
              <a:rPr lang="en-US" altLang="en-US" sz="1200"/>
              <a:pPr/>
              <a:t>8</a:t>
            </a:fld>
            <a:endParaRPr lang="en-US" altLang="en-US" sz="1200"/>
          </a:p>
        </p:txBody>
      </p:sp>
      <p:sp>
        <p:nvSpPr>
          <p:cNvPr id="27650" name="Rectangle 2">
            <a:extLst>
              <a:ext uri="{FF2B5EF4-FFF2-40B4-BE49-F238E27FC236}">
                <a16:creationId xmlns:a16="http://schemas.microsoft.com/office/drawing/2014/main" id="{C8242BEE-327E-450E-9AF9-9E8668559CBC}"/>
              </a:ext>
            </a:extLst>
          </p:cNvPr>
          <p:cNvSpPr>
            <a:spLocks noGrp="1" noRot="1" noChangeAspect="1" noChangeArrowheads="1"/>
          </p:cNvSpPr>
          <p:nvPr>
            <p:ph type="sldImg"/>
          </p:nvPr>
        </p:nvSpPr>
        <p:spPr>
          <a:solidFill>
            <a:srgbClr val="FFFFFF"/>
          </a:solidFill>
          <a:ln/>
        </p:spPr>
      </p:sp>
      <p:sp>
        <p:nvSpPr>
          <p:cNvPr id="27651" name="Rectangle 3">
            <a:extLst>
              <a:ext uri="{FF2B5EF4-FFF2-40B4-BE49-F238E27FC236}">
                <a16:creationId xmlns:a16="http://schemas.microsoft.com/office/drawing/2014/main" id="{41AA589A-C706-42D3-844D-CA17F12A362D}"/>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031">
            <a:extLst>
              <a:ext uri="{FF2B5EF4-FFF2-40B4-BE49-F238E27FC236}">
                <a16:creationId xmlns:a16="http://schemas.microsoft.com/office/drawing/2014/main" id="{C620E4FD-05A0-4B20-9405-711F37BC915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D60DB2BA-72EA-4CE7-9F66-45DBB17F8AB0}" type="slidenum">
              <a:rPr lang="en-US" altLang="en-US" sz="1200"/>
              <a:pPr/>
              <a:t>9</a:t>
            </a:fld>
            <a:endParaRPr lang="en-US" altLang="en-US" sz="1200"/>
          </a:p>
        </p:txBody>
      </p:sp>
      <p:sp>
        <p:nvSpPr>
          <p:cNvPr id="29698" name="Rectangle 2">
            <a:extLst>
              <a:ext uri="{FF2B5EF4-FFF2-40B4-BE49-F238E27FC236}">
                <a16:creationId xmlns:a16="http://schemas.microsoft.com/office/drawing/2014/main" id="{D2AF4B59-0E78-44F6-BF8A-F3E35DB187B2}"/>
              </a:ext>
            </a:extLst>
          </p:cNvPr>
          <p:cNvSpPr>
            <a:spLocks noGrp="1" noRot="1" noChangeAspect="1" noChangeArrowheads="1"/>
          </p:cNvSpPr>
          <p:nvPr>
            <p:ph type="sldImg"/>
          </p:nvPr>
        </p:nvSpPr>
        <p:spPr>
          <a:solidFill>
            <a:srgbClr val="FFFFFF"/>
          </a:solidFill>
          <a:ln/>
        </p:spPr>
      </p:sp>
      <p:sp>
        <p:nvSpPr>
          <p:cNvPr id="29699" name="Rectangle 3">
            <a:extLst>
              <a:ext uri="{FF2B5EF4-FFF2-40B4-BE49-F238E27FC236}">
                <a16:creationId xmlns:a16="http://schemas.microsoft.com/office/drawing/2014/main" id="{356D0ECC-50C8-4716-8559-61BA15019971}"/>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031">
            <a:extLst>
              <a:ext uri="{FF2B5EF4-FFF2-40B4-BE49-F238E27FC236}">
                <a16:creationId xmlns:a16="http://schemas.microsoft.com/office/drawing/2014/main" id="{16D20356-9B35-4DBE-AF6F-ACEA6DF334B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02466A60-2D9D-45CD-9B76-7863E566CE82}" type="slidenum">
              <a:rPr lang="en-US" altLang="en-US" sz="1200"/>
              <a:pPr/>
              <a:t>10</a:t>
            </a:fld>
            <a:endParaRPr lang="en-US" altLang="en-US" sz="1200"/>
          </a:p>
        </p:txBody>
      </p:sp>
      <p:sp>
        <p:nvSpPr>
          <p:cNvPr id="31746" name="Rectangle 2">
            <a:extLst>
              <a:ext uri="{FF2B5EF4-FFF2-40B4-BE49-F238E27FC236}">
                <a16:creationId xmlns:a16="http://schemas.microsoft.com/office/drawing/2014/main" id="{AA037571-65B9-41E4-9280-00A09966119E}"/>
              </a:ext>
            </a:extLst>
          </p:cNvPr>
          <p:cNvSpPr>
            <a:spLocks noGrp="1" noRot="1" noChangeAspect="1" noChangeArrowheads="1"/>
          </p:cNvSpPr>
          <p:nvPr>
            <p:ph type="sldImg"/>
          </p:nvPr>
        </p:nvSpPr>
        <p:spPr>
          <a:solidFill>
            <a:srgbClr val="FFFFFF"/>
          </a:solidFill>
          <a:ln/>
        </p:spPr>
      </p:sp>
      <p:sp>
        <p:nvSpPr>
          <p:cNvPr id="31747" name="Rectangle 3">
            <a:extLst>
              <a:ext uri="{FF2B5EF4-FFF2-40B4-BE49-F238E27FC236}">
                <a16:creationId xmlns:a16="http://schemas.microsoft.com/office/drawing/2014/main" id="{0C55C4F6-71D3-4F13-8897-0357F4B2F388}"/>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a:latin typeface="Times" panose="02020603050405020304"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031">
            <a:extLst>
              <a:ext uri="{FF2B5EF4-FFF2-40B4-BE49-F238E27FC236}">
                <a16:creationId xmlns:a16="http://schemas.microsoft.com/office/drawing/2014/main" id="{669791B7-C619-44A5-927A-B077C7B43E8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57066" indent="-291179">
              <a:defRPr sz="2400">
                <a:solidFill>
                  <a:schemeClr val="tx1"/>
                </a:solidFill>
                <a:latin typeface="Times" panose="02020603050405020304" pitchFamily="18" charset="0"/>
                <a:ea typeface="MS PGothic" panose="020B0600070205080204" pitchFamily="34" charset="-128"/>
              </a:defRPr>
            </a:lvl2pPr>
            <a:lvl3pPr marL="1164717" indent="-232943">
              <a:defRPr sz="2400">
                <a:solidFill>
                  <a:schemeClr val="tx1"/>
                </a:solidFill>
                <a:latin typeface="Times" panose="02020603050405020304" pitchFamily="18" charset="0"/>
                <a:ea typeface="MS PGothic" panose="020B0600070205080204" pitchFamily="34" charset="-128"/>
              </a:defRPr>
            </a:lvl3pPr>
            <a:lvl4pPr marL="1630604" indent="-232943">
              <a:defRPr sz="2400">
                <a:solidFill>
                  <a:schemeClr val="tx1"/>
                </a:solidFill>
                <a:latin typeface="Times" panose="02020603050405020304" pitchFamily="18" charset="0"/>
                <a:ea typeface="MS PGothic" panose="020B0600070205080204" pitchFamily="34" charset="-128"/>
              </a:defRPr>
            </a:lvl4pPr>
            <a:lvl5pPr marL="2096491" indent="-232943">
              <a:defRPr sz="2400">
                <a:solidFill>
                  <a:schemeClr val="tx1"/>
                </a:solidFill>
                <a:latin typeface="Times" panose="02020603050405020304" pitchFamily="18" charset="0"/>
                <a:ea typeface="MS PGothic" panose="020B0600070205080204" pitchFamily="34" charset="-128"/>
              </a:defRPr>
            </a:lvl5pPr>
            <a:lvl6pPr marL="2562377"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3028264"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94151"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960038" indent="-232943"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C3A94EB3-C559-4584-91CA-50974C8556CD}" type="slidenum">
              <a:rPr lang="en-US" altLang="en-US" sz="1200"/>
              <a:pPr/>
              <a:t>11</a:t>
            </a:fld>
            <a:endParaRPr lang="en-US" altLang="en-US" sz="1200"/>
          </a:p>
        </p:txBody>
      </p:sp>
      <p:sp>
        <p:nvSpPr>
          <p:cNvPr id="33794" name="Rectangle 2">
            <a:extLst>
              <a:ext uri="{FF2B5EF4-FFF2-40B4-BE49-F238E27FC236}">
                <a16:creationId xmlns:a16="http://schemas.microsoft.com/office/drawing/2014/main" id="{B7110A17-10EF-4EEE-ABA1-DA7BEC1C603E}"/>
              </a:ext>
            </a:extLst>
          </p:cNvPr>
          <p:cNvSpPr>
            <a:spLocks noGrp="1" noRot="1" noChangeAspect="1" noChangeArrowheads="1"/>
          </p:cNvSpPr>
          <p:nvPr>
            <p:ph type="sldImg"/>
          </p:nvPr>
        </p:nvSpPr>
        <p:spPr>
          <a:solidFill>
            <a:srgbClr val="FFFFFF"/>
          </a:solidFill>
          <a:ln/>
        </p:spPr>
      </p:sp>
      <p:sp>
        <p:nvSpPr>
          <p:cNvPr id="33795" name="Rectangle 3">
            <a:extLst>
              <a:ext uri="{FF2B5EF4-FFF2-40B4-BE49-F238E27FC236}">
                <a16:creationId xmlns:a16="http://schemas.microsoft.com/office/drawing/2014/main" id="{7B008FD4-8CCA-4535-83A8-50894B79C0DA}"/>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a:latin typeface="Times"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37594254-2059-4B44-8B98-E2567C832AFC}"/>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028D5C72-14B8-4E10-83E2-91212BCFD86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EC8EA29C-132F-4E44-8308-B3E394B77752}"/>
              </a:ext>
            </a:extLst>
          </p:cNvPr>
          <p:cNvSpPr>
            <a:spLocks noGrp="1" noChangeArrowheads="1"/>
          </p:cNvSpPr>
          <p:nvPr>
            <p:ph type="sldNum" sz="quarter" idx="12"/>
          </p:nvPr>
        </p:nvSpPr>
        <p:spPr>
          <a:ln/>
        </p:spPr>
        <p:txBody>
          <a:bodyPr/>
          <a:lstStyle>
            <a:lvl1pPr>
              <a:defRPr/>
            </a:lvl1pPr>
          </a:lstStyle>
          <a:p>
            <a:fld id="{1075C218-E870-4E60-8D7A-245E37DFC876}" type="slidenum">
              <a:rPr lang="en-US" altLang="en-US"/>
              <a:pPr/>
              <a:t>‹#›</a:t>
            </a:fld>
            <a:endParaRPr lang="en-US" altLang="en-US"/>
          </a:p>
        </p:txBody>
      </p:sp>
    </p:spTree>
    <p:extLst>
      <p:ext uri="{BB962C8B-B14F-4D97-AF65-F5344CB8AC3E}">
        <p14:creationId xmlns:p14="http://schemas.microsoft.com/office/powerpoint/2010/main" val="372071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FCA22D95-70BD-4007-B296-4A134E1A2E89}"/>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EB7A9F23-C6EE-4B31-8287-7D4FCB755FF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C1BA0481-FA1F-4E64-9E45-0CBE9F0410B7}"/>
              </a:ext>
            </a:extLst>
          </p:cNvPr>
          <p:cNvSpPr>
            <a:spLocks noGrp="1" noChangeArrowheads="1"/>
          </p:cNvSpPr>
          <p:nvPr>
            <p:ph type="sldNum" sz="quarter" idx="12"/>
          </p:nvPr>
        </p:nvSpPr>
        <p:spPr>
          <a:ln/>
        </p:spPr>
        <p:txBody>
          <a:bodyPr/>
          <a:lstStyle>
            <a:lvl1pPr>
              <a:defRPr/>
            </a:lvl1pPr>
          </a:lstStyle>
          <a:p>
            <a:fld id="{19445862-1638-4EE4-9928-D869AFB81AF3}" type="slidenum">
              <a:rPr lang="en-US" altLang="en-US"/>
              <a:pPr/>
              <a:t>‹#›</a:t>
            </a:fld>
            <a:endParaRPr lang="en-US" altLang="en-US"/>
          </a:p>
        </p:txBody>
      </p:sp>
    </p:spTree>
    <p:extLst>
      <p:ext uri="{BB962C8B-B14F-4D97-AF65-F5344CB8AC3E}">
        <p14:creationId xmlns:p14="http://schemas.microsoft.com/office/powerpoint/2010/main" val="2896847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5113B361-0085-4F9C-A68F-F7BA136EC2DD}"/>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BE3A3F6C-0EF6-4BF7-A638-16C1DF134F4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F956455C-2E9B-4A24-B4C1-81CD406E899D}"/>
              </a:ext>
            </a:extLst>
          </p:cNvPr>
          <p:cNvSpPr>
            <a:spLocks noGrp="1" noChangeArrowheads="1"/>
          </p:cNvSpPr>
          <p:nvPr>
            <p:ph type="sldNum" sz="quarter" idx="12"/>
          </p:nvPr>
        </p:nvSpPr>
        <p:spPr>
          <a:ln/>
        </p:spPr>
        <p:txBody>
          <a:bodyPr/>
          <a:lstStyle>
            <a:lvl1pPr>
              <a:defRPr/>
            </a:lvl1pPr>
          </a:lstStyle>
          <a:p>
            <a:fld id="{889E5E83-0BE8-49AE-92B9-7AFBCDB73CB5}" type="slidenum">
              <a:rPr lang="en-US" altLang="en-US"/>
              <a:pPr/>
              <a:t>‹#›</a:t>
            </a:fld>
            <a:endParaRPr lang="en-US" altLang="en-US"/>
          </a:p>
        </p:txBody>
      </p:sp>
    </p:spTree>
    <p:extLst>
      <p:ext uri="{BB962C8B-B14F-4D97-AF65-F5344CB8AC3E}">
        <p14:creationId xmlns:p14="http://schemas.microsoft.com/office/powerpoint/2010/main" val="3964015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067BEF70-F9F5-4B88-80AA-ADEBB187815E}"/>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A8C1C930-2350-4A27-9EEF-7B15CA84918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5C1510F4-93C9-4061-8B63-269569533BA3}"/>
              </a:ext>
            </a:extLst>
          </p:cNvPr>
          <p:cNvSpPr>
            <a:spLocks noGrp="1" noChangeArrowheads="1"/>
          </p:cNvSpPr>
          <p:nvPr>
            <p:ph type="sldNum" sz="quarter" idx="12"/>
          </p:nvPr>
        </p:nvSpPr>
        <p:spPr>
          <a:ln/>
        </p:spPr>
        <p:txBody>
          <a:bodyPr/>
          <a:lstStyle>
            <a:lvl1pPr>
              <a:defRPr/>
            </a:lvl1pPr>
          </a:lstStyle>
          <a:p>
            <a:fld id="{B4454020-9C46-479C-A415-A9DF00BF8E06}" type="slidenum">
              <a:rPr lang="en-US" altLang="en-US"/>
              <a:pPr/>
              <a:t>‹#›</a:t>
            </a:fld>
            <a:endParaRPr lang="en-US" altLang="en-US"/>
          </a:p>
        </p:txBody>
      </p:sp>
    </p:spTree>
    <p:extLst>
      <p:ext uri="{BB962C8B-B14F-4D97-AF65-F5344CB8AC3E}">
        <p14:creationId xmlns:p14="http://schemas.microsoft.com/office/powerpoint/2010/main" val="283124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CF1F33EC-4E64-4881-A7B3-14827B70905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7D9CEC4E-6FA1-41A8-A3F5-387C7FED238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29AC1C35-20AD-4BD7-8F17-7D544510D397}"/>
              </a:ext>
            </a:extLst>
          </p:cNvPr>
          <p:cNvSpPr>
            <a:spLocks noGrp="1" noChangeArrowheads="1"/>
          </p:cNvSpPr>
          <p:nvPr>
            <p:ph type="sldNum" sz="quarter" idx="12"/>
          </p:nvPr>
        </p:nvSpPr>
        <p:spPr>
          <a:ln/>
        </p:spPr>
        <p:txBody>
          <a:bodyPr/>
          <a:lstStyle>
            <a:lvl1pPr>
              <a:defRPr/>
            </a:lvl1pPr>
          </a:lstStyle>
          <a:p>
            <a:fld id="{28FB7ADC-FD09-42AE-8D1C-DF11F3A46F5E}" type="slidenum">
              <a:rPr lang="en-US" altLang="en-US"/>
              <a:pPr/>
              <a:t>‹#›</a:t>
            </a:fld>
            <a:endParaRPr lang="en-US" altLang="en-US"/>
          </a:p>
        </p:txBody>
      </p:sp>
    </p:spTree>
    <p:extLst>
      <p:ext uri="{BB962C8B-B14F-4D97-AF65-F5344CB8AC3E}">
        <p14:creationId xmlns:p14="http://schemas.microsoft.com/office/powerpoint/2010/main" val="2664299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5867B993-7E10-4734-A406-DF4859A7C04D}"/>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72011937-1561-4B25-B850-1EE6D9A5E11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24845666-E197-42C3-809B-9F80B1B833B1}"/>
              </a:ext>
            </a:extLst>
          </p:cNvPr>
          <p:cNvSpPr>
            <a:spLocks noGrp="1" noChangeArrowheads="1"/>
          </p:cNvSpPr>
          <p:nvPr>
            <p:ph type="sldNum" sz="quarter" idx="12"/>
          </p:nvPr>
        </p:nvSpPr>
        <p:spPr>
          <a:ln/>
        </p:spPr>
        <p:txBody>
          <a:bodyPr/>
          <a:lstStyle>
            <a:lvl1pPr>
              <a:defRPr/>
            </a:lvl1pPr>
          </a:lstStyle>
          <a:p>
            <a:fld id="{3E68B745-0BF3-496F-B988-C35DB051FA7A}" type="slidenum">
              <a:rPr lang="en-US" altLang="en-US"/>
              <a:pPr/>
              <a:t>‹#›</a:t>
            </a:fld>
            <a:endParaRPr lang="en-US" altLang="en-US"/>
          </a:p>
        </p:txBody>
      </p:sp>
    </p:spTree>
    <p:extLst>
      <p:ext uri="{BB962C8B-B14F-4D97-AF65-F5344CB8AC3E}">
        <p14:creationId xmlns:p14="http://schemas.microsoft.com/office/powerpoint/2010/main" val="501595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DEE5CB0C-3060-4D1C-B7AF-3EDE6F8B2F19}"/>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2641BBCD-F925-4634-BE61-8DA0B423E87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8724E2D1-E6B0-4EC8-AD24-3FA2381B9244}"/>
              </a:ext>
            </a:extLst>
          </p:cNvPr>
          <p:cNvSpPr>
            <a:spLocks noGrp="1" noChangeArrowheads="1"/>
          </p:cNvSpPr>
          <p:nvPr>
            <p:ph type="sldNum" sz="quarter" idx="12"/>
          </p:nvPr>
        </p:nvSpPr>
        <p:spPr>
          <a:ln/>
        </p:spPr>
        <p:txBody>
          <a:bodyPr/>
          <a:lstStyle>
            <a:lvl1pPr>
              <a:defRPr/>
            </a:lvl1pPr>
          </a:lstStyle>
          <a:p>
            <a:fld id="{8B191C90-8688-4097-93C2-0FE1469E74F3}" type="slidenum">
              <a:rPr lang="en-US" altLang="en-US"/>
              <a:pPr/>
              <a:t>‹#›</a:t>
            </a:fld>
            <a:endParaRPr lang="en-US" altLang="en-US"/>
          </a:p>
        </p:txBody>
      </p:sp>
    </p:spTree>
    <p:extLst>
      <p:ext uri="{BB962C8B-B14F-4D97-AF65-F5344CB8AC3E}">
        <p14:creationId xmlns:p14="http://schemas.microsoft.com/office/powerpoint/2010/main" val="669636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CB17BC08-9760-41B8-A60B-97C0BA48E91A}"/>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5525BC11-CB4B-487B-894C-EC113F73017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06B31FCE-B80E-4E9F-BA93-5F3967C0A706}"/>
              </a:ext>
            </a:extLst>
          </p:cNvPr>
          <p:cNvSpPr>
            <a:spLocks noGrp="1" noChangeArrowheads="1"/>
          </p:cNvSpPr>
          <p:nvPr>
            <p:ph type="sldNum" sz="quarter" idx="12"/>
          </p:nvPr>
        </p:nvSpPr>
        <p:spPr>
          <a:ln/>
        </p:spPr>
        <p:txBody>
          <a:bodyPr/>
          <a:lstStyle>
            <a:lvl1pPr>
              <a:defRPr/>
            </a:lvl1pPr>
          </a:lstStyle>
          <a:p>
            <a:fld id="{BC9BD6BC-6AE7-44B5-BAEA-AFB5C057A9B1}" type="slidenum">
              <a:rPr lang="en-US" altLang="en-US"/>
              <a:pPr/>
              <a:t>‹#›</a:t>
            </a:fld>
            <a:endParaRPr lang="en-US" altLang="en-US"/>
          </a:p>
        </p:txBody>
      </p:sp>
    </p:spTree>
    <p:extLst>
      <p:ext uri="{BB962C8B-B14F-4D97-AF65-F5344CB8AC3E}">
        <p14:creationId xmlns:p14="http://schemas.microsoft.com/office/powerpoint/2010/main" val="539595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A3BE5255-EC78-4E5E-A95F-AD809C7CE5FE}"/>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CD9BACBC-4BA7-443A-89E1-891CE64996C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93E268A5-0512-4681-80B9-5CF4DB070C59}"/>
              </a:ext>
            </a:extLst>
          </p:cNvPr>
          <p:cNvSpPr>
            <a:spLocks noGrp="1" noChangeArrowheads="1"/>
          </p:cNvSpPr>
          <p:nvPr>
            <p:ph type="sldNum" sz="quarter" idx="12"/>
          </p:nvPr>
        </p:nvSpPr>
        <p:spPr>
          <a:ln/>
        </p:spPr>
        <p:txBody>
          <a:bodyPr/>
          <a:lstStyle>
            <a:lvl1pPr>
              <a:defRPr/>
            </a:lvl1pPr>
          </a:lstStyle>
          <a:p>
            <a:fld id="{6C297C4A-B92C-44E9-9C03-4F1CB47EE8A3}" type="slidenum">
              <a:rPr lang="en-US" altLang="en-US"/>
              <a:pPr/>
              <a:t>‹#›</a:t>
            </a:fld>
            <a:endParaRPr lang="en-US" altLang="en-US"/>
          </a:p>
        </p:txBody>
      </p:sp>
    </p:spTree>
    <p:extLst>
      <p:ext uri="{BB962C8B-B14F-4D97-AF65-F5344CB8AC3E}">
        <p14:creationId xmlns:p14="http://schemas.microsoft.com/office/powerpoint/2010/main" val="14693556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B6ACF0E0-EBF2-47AD-B75B-CB35A5AD9DC2}"/>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BE7D6668-7E28-43CA-89C2-81914792585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B614B21B-E5AE-4D9B-97C0-0DBAB69ECE10}"/>
              </a:ext>
            </a:extLst>
          </p:cNvPr>
          <p:cNvSpPr>
            <a:spLocks noGrp="1" noChangeArrowheads="1"/>
          </p:cNvSpPr>
          <p:nvPr>
            <p:ph type="sldNum" sz="quarter" idx="12"/>
          </p:nvPr>
        </p:nvSpPr>
        <p:spPr>
          <a:ln/>
        </p:spPr>
        <p:txBody>
          <a:bodyPr/>
          <a:lstStyle>
            <a:lvl1pPr>
              <a:defRPr/>
            </a:lvl1pPr>
          </a:lstStyle>
          <a:p>
            <a:fld id="{06789230-645E-49F2-A815-36F7CCEA7655}" type="slidenum">
              <a:rPr lang="en-US" altLang="en-US"/>
              <a:pPr/>
              <a:t>‹#›</a:t>
            </a:fld>
            <a:endParaRPr lang="en-US" altLang="en-US"/>
          </a:p>
        </p:txBody>
      </p:sp>
    </p:spTree>
    <p:extLst>
      <p:ext uri="{BB962C8B-B14F-4D97-AF65-F5344CB8AC3E}">
        <p14:creationId xmlns:p14="http://schemas.microsoft.com/office/powerpoint/2010/main" val="3965127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F910A288-3F5B-410B-B816-B1771985B24E}"/>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162BFEC9-5478-4292-97D3-5104EE53079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A8056A6A-554A-4CDB-A9CE-F78208A07C88}"/>
              </a:ext>
            </a:extLst>
          </p:cNvPr>
          <p:cNvSpPr>
            <a:spLocks noGrp="1" noChangeArrowheads="1"/>
          </p:cNvSpPr>
          <p:nvPr>
            <p:ph type="sldNum" sz="quarter" idx="12"/>
          </p:nvPr>
        </p:nvSpPr>
        <p:spPr>
          <a:ln/>
        </p:spPr>
        <p:txBody>
          <a:bodyPr/>
          <a:lstStyle>
            <a:lvl1pPr>
              <a:defRPr/>
            </a:lvl1pPr>
          </a:lstStyle>
          <a:p>
            <a:fld id="{D56A7B9B-D553-4D39-8DF9-00BE535D8FEC}" type="slidenum">
              <a:rPr lang="en-US" altLang="en-US"/>
              <a:pPr/>
              <a:t>‹#›</a:t>
            </a:fld>
            <a:endParaRPr lang="en-US" altLang="en-US"/>
          </a:p>
        </p:txBody>
      </p:sp>
    </p:spTree>
    <p:extLst>
      <p:ext uri="{BB962C8B-B14F-4D97-AF65-F5344CB8AC3E}">
        <p14:creationId xmlns:p14="http://schemas.microsoft.com/office/powerpoint/2010/main" val="2399519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24D0A877-274B-4100-AE19-5477293E8310}"/>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34029E3C-EE62-473D-A494-2DC154D18DD6}"/>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30468619-E5BB-40E5-8C3C-17DB6D4B2EC6}"/>
              </a:ext>
            </a:extLst>
          </p:cNvPr>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Arial" charset="0"/>
                <a:ea typeface="ＭＳ Ｐゴシック" charset="-128"/>
                <a:cs typeface="ＭＳ Ｐゴシック" charset="-128"/>
              </a:defRPr>
            </a:lvl1pPr>
          </a:lstStyle>
          <a:p>
            <a:pPr>
              <a:defRPr/>
            </a:pPr>
            <a:endParaRPr lang="en-US"/>
          </a:p>
        </p:txBody>
      </p:sp>
      <p:sp>
        <p:nvSpPr>
          <p:cNvPr id="1029" name="Rectangle 5">
            <a:extLst>
              <a:ext uri="{FF2B5EF4-FFF2-40B4-BE49-F238E27FC236}">
                <a16:creationId xmlns:a16="http://schemas.microsoft.com/office/drawing/2014/main" id="{4CDFD2B2-C449-4C56-8503-11E94163E4CE}"/>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Arial" charset="0"/>
                <a:ea typeface="ＭＳ Ｐゴシック" charset="-128"/>
                <a:cs typeface="ＭＳ Ｐゴシック" charset="-128"/>
              </a:defRPr>
            </a:lvl1pPr>
          </a:lstStyle>
          <a:p>
            <a:pPr>
              <a:defRPr/>
            </a:pPr>
            <a:endParaRPr lang="en-US"/>
          </a:p>
        </p:txBody>
      </p:sp>
      <p:sp>
        <p:nvSpPr>
          <p:cNvPr id="1030" name="Rectangle 6">
            <a:extLst>
              <a:ext uri="{FF2B5EF4-FFF2-40B4-BE49-F238E27FC236}">
                <a16:creationId xmlns:a16="http://schemas.microsoft.com/office/drawing/2014/main" id="{AEB93CFC-346C-4882-B531-2853670CEB73}"/>
              </a:ext>
            </a:extLst>
          </p:cNvPr>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CB0C1779-A0A6-45F0-A6BE-EB625221E0CD}"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S PGothic" panose="020B0600070205080204" pitchFamily="34" charset="-128"/>
          <a:cs typeface="+mj-cs"/>
        </a:defRPr>
      </a:lvl1pPr>
      <a:lvl2pPr algn="ctr" rtl="0" eaLnBrk="0" fontAlgn="base" hangingPunct="0">
        <a:spcBef>
          <a:spcPct val="0"/>
        </a:spcBef>
        <a:spcAft>
          <a:spcPct val="0"/>
        </a:spcAft>
        <a:defRPr sz="4400">
          <a:solidFill>
            <a:schemeClr val="tx2"/>
          </a:solidFill>
          <a:latin typeface="Arial" charset="0"/>
          <a:ea typeface="MS PGothic" panose="020B0600070205080204" pitchFamily="34"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MS PGothic" panose="020B0600070205080204" pitchFamily="34"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MS PGothic" panose="020B0600070205080204" pitchFamily="34"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MS PGothic" panose="020B0600070205080204" pitchFamily="34" charset="-128"/>
          <a:cs typeface="ＭＳ Ｐゴシック" charset="-128"/>
        </a:defRPr>
      </a:lvl5pPr>
      <a:lvl6pPr marL="457200" algn="ctr" rtl="0" fontAlgn="base">
        <a:spcBef>
          <a:spcPct val="0"/>
        </a:spcBef>
        <a:spcAft>
          <a:spcPct val="0"/>
        </a:spcAft>
        <a:defRPr sz="4400">
          <a:solidFill>
            <a:schemeClr val="tx2"/>
          </a:solidFill>
          <a:latin typeface="Arial" charset="0"/>
          <a:ea typeface="ＭＳ Ｐゴシック" charset="-128"/>
          <a:cs typeface="ＭＳ Ｐゴシック" charset="-128"/>
        </a:defRPr>
      </a:lvl6pPr>
      <a:lvl7pPr marL="914400" algn="ctr" rtl="0" fontAlgn="base">
        <a:spcBef>
          <a:spcPct val="0"/>
        </a:spcBef>
        <a:spcAft>
          <a:spcPct val="0"/>
        </a:spcAft>
        <a:defRPr sz="4400">
          <a:solidFill>
            <a:schemeClr val="tx2"/>
          </a:solidFill>
          <a:latin typeface="Arial" charset="0"/>
          <a:ea typeface="ＭＳ Ｐゴシック" charset="-128"/>
          <a:cs typeface="ＭＳ Ｐゴシック" charset="-128"/>
        </a:defRPr>
      </a:lvl7pPr>
      <a:lvl8pPr marL="1371600" algn="ctr" rtl="0" fontAlgn="base">
        <a:spcBef>
          <a:spcPct val="0"/>
        </a:spcBef>
        <a:spcAft>
          <a:spcPct val="0"/>
        </a:spcAft>
        <a:defRPr sz="4400">
          <a:solidFill>
            <a:schemeClr val="tx2"/>
          </a:solidFill>
          <a:latin typeface="Arial" charset="0"/>
          <a:ea typeface="ＭＳ Ｐゴシック" charset="-128"/>
          <a:cs typeface="ＭＳ Ｐゴシック" charset="-128"/>
        </a:defRPr>
      </a:lvl8pPr>
      <a:lvl9pPr marL="1828800" algn="ctr" rtl="0" fontAlgn="base">
        <a:spcBef>
          <a:spcPct val="0"/>
        </a:spcBef>
        <a:spcAft>
          <a:spcPct val="0"/>
        </a:spcAft>
        <a:defRPr sz="4400">
          <a:solidFill>
            <a:schemeClr val="tx2"/>
          </a:solidFill>
          <a:latin typeface="Arial"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S PGothic" panose="020B0600070205080204" pitchFamily="34" charset="-128"/>
          <a:cs typeface="+mn-cs"/>
        </a:defRPr>
      </a:lvl1pPr>
      <a:lvl2pPr marL="742950" indent="-285750" algn="l" rtl="0" eaLnBrk="0" fontAlgn="base" hangingPunct="0">
        <a:spcBef>
          <a:spcPct val="20000"/>
        </a:spcBef>
        <a:spcAft>
          <a:spcPct val="0"/>
        </a:spcAft>
        <a:buChar char="–"/>
        <a:defRPr sz="28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youtu.be/lI57XIZ17hE"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6.emf"/><Relationship Id="rId5" Type="http://schemas.openxmlformats.org/officeDocument/2006/relationships/image" Target="../media/image8.jpeg"/><Relationship Id="rId4"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6.emf"/><Relationship Id="rId5" Type="http://schemas.openxmlformats.org/officeDocument/2006/relationships/image" Target="../media/image9.jpeg"/><Relationship Id="rId4"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image" Target="../media/image11.jpeg"/><Relationship Id="rId4"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7.xml"/><Relationship Id="rId1" Type="http://schemas.openxmlformats.org/officeDocument/2006/relationships/tags" Target="../tags/tag13.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13.jpeg"/><Relationship Id="rId4"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7.xml"/><Relationship Id="rId1" Type="http://schemas.openxmlformats.org/officeDocument/2006/relationships/video" Target="\Users\cbarnbau\Documents\teaching\powerpoint%20slides\ASTRO_SCHOOL_NEW\25_stellar_birth\orion_const_sm.mpg"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2.xml"/><Relationship Id="rId5" Type="http://schemas.openxmlformats.org/officeDocument/2006/relationships/image" Target="../media/image6.emf"/><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3.xml"/><Relationship Id="rId5" Type="http://schemas.openxmlformats.org/officeDocument/2006/relationships/image" Target="../media/image6.emf"/><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4.xml"/><Relationship Id="rId5" Type="http://schemas.openxmlformats.org/officeDocument/2006/relationships/image" Target="../media/image6.emf"/><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xml"/><Relationship Id="rId1" Type="http://schemas.openxmlformats.org/officeDocument/2006/relationships/tags" Target="../tags/tag5.xml"/><Relationship Id="rId5" Type="http://schemas.openxmlformats.org/officeDocument/2006/relationships/image" Target="../media/image7.jpeg"/><Relationship Id="rId4"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4337" name="Picture 2" descr="milkywaypan_brunier_2048">
            <a:extLst>
              <a:ext uri="{FF2B5EF4-FFF2-40B4-BE49-F238E27FC236}">
                <a16:creationId xmlns:a16="http://schemas.microsoft.com/office/drawing/2014/main" id="{F45CE3DE-C0BC-4E72-8BEB-C1709AC4F0BE}"/>
              </a:ext>
            </a:extLst>
          </p:cNvPr>
          <p:cNvPicPr>
            <a:picLocks noChangeAspect="1" noChangeArrowheads="1"/>
          </p:cNvPicPr>
          <p:nvPr/>
        </p:nvPicPr>
        <p:blipFill>
          <a:blip r:embed="rId2">
            <a:lum contrast="8000"/>
            <a:extLst>
              <a:ext uri="{28A0092B-C50C-407E-A947-70E740481C1C}">
                <a14:useLocalDpi xmlns:a14="http://schemas.microsoft.com/office/drawing/2010/main" val="0"/>
              </a:ext>
            </a:extLst>
          </a:blip>
          <a:srcRect/>
          <a:stretch>
            <a:fillRect/>
          </a:stretch>
        </p:blipFill>
        <p:spPr bwMode="auto">
          <a:xfrm>
            <a:off x="0" y="838200"/>
            <a:ext cx="9144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1">
            <a:extLst>
              <a:ext uri="{FF2B5EF4-FFF2-40B4-BE49-F238E27FC236}">
                <a16:creationId xmlns:a16="http://schemas.microsoft.com/office/drawing/2014/main" id="{DDFDEAFC-6485-4C11-897E-D07F607DC6F9}"/>
              </a:ext>
            </a:extLst>
          </p:cNvPr>
          <p:cNvSpPr txBox="1">
            <a:spLocks/>
          </p:cNvSpPr>
          <p:nvPr/>
        </p:nvSpPr>
        <p:spPr>
          <a:xfrm>
            <a:off x="0" y="152400"/>
            <a:ext cx="9144000" cy="762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S PGothic" panose="020B0600070205080204" pitchFamily="34" charset="-128"/>
                <a:cs typeface="+mj-cs"/>
              </a:defRPr>
            </a:lvl1pPr>
            <a:lvl2pPr algn="ctr" rtl="0" eaLnBrk="0" fontAlgn="base" hangingPunct="0">
              <a:spcBef>
                <a:spcPct val="0"/>
              </a:spcBef>
              <a:spcAft>
                <a:spcPct val="0"/>
              </a:spcAft>
              <a:defRPr sz="4400">
                <a:solidFill>
                  <a:schemeClr val="tx2"/>
                </a:solidFill>
                <a:latin typeface="Arial" charset="0"/>
                <a:ea typeface="MS PGothic" panose="020B0600070205080204" pitchFamily="34"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MS PGothic" panose="020B0600070205080204" pitchFamily="34"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MS PGothic" panose="020B0600070205080204" pitchFamily="34"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MS PGothic" panose="020B0600070205080204" pitchFamily="34" charset="-128"/>
                <a:cs typeface="ＭＳ Ｐゴシック" charset="-128"/>
              </a:defRPr>
            </a:lvl5pPr>
            <a:lvl6pPr marL="457200" algn="ctr" rtl="0" fontAlgn="base">
              <a:spcBef>
                <a:spcPct val="0"/>
              </a:spcBef>
              <a:spcAft>
                <a:spcPct val="0"/>
              </a:spcAft>
              <a:defRPr sz="4400">
                <a:solidFill>
                  <a:schemeClr val="tx2"/>
                </a:solidFill>
                <a:latin typeface="Arial" charset="0"/>
                <a:ea typeface="ＭＳ Ｐゴシック" charset="-128"/>
                <a:cs typeface="ＭＳ Ｐゴシック" charset="-128"/>
              </a:defRPr>
            </a:lvl6pPr>
            <a:lvl7pPr marL="914400" algn="ctr" rtl="0" fontAlgn="base">
              <a:spcBef>
                <a:spcPct val="0"/>
              </a:spcBef>
              <a:spcAft>
                <a:spcPct val="0"/>
              </a:spcAft>
              <a:defRPr sz="4400">
                <a:solidFill>
                  <a:schemeClr val="tx2"/>
                </a:solidFill>
                <a:latin typeface="Arial" charset="0"/>
                <a:ea typeface="ＭＳ Ｐゴシック" charset="-128"/>
                <a:cs typeface="ＭＳ Ｐゴシック" charset="-128"/>
              </a:defRPr>
            </a:lvl7pPr>
            <a:lvl8pPr marL="1371600" algn="ctr" rtl="0" fontAlgn="base">
              <a:spcBef>
                <a:spcPct val="0"/>
              </a:spcBef>
              <a:spcAft>
                <a:spcPct val="0"/>
              </a:spcAft>
              <a:defRPr sz="4400">
                <a:solidFill>
                  <a:schemeClr val="tx2"/>
                </a:solidFill>
                <a:latin typeface="Arial" charset="0"/>
                <a:ea typeface="ＭＳ Ｐゴシック" charset="-128"/>
                <a:cs typeface="ＭＳ Ｐゴシック" charset="-128"/>
              </a:defRPr>
            </a:lvl8pPr>
            <a:lvl9pPr marL="1828800" algn="ctr" rtl="0" fontAlgn="base">
              <a:spcBef>
                <a:spcPct val="0"/>
              </a:spcBef>
              <a:spcAft>
                <a:spcPct val="0"/>
              </a:spcAft>
              <a:defRPr sz="4400">
                <a:solidFill>
                  <a:schemeClr val="tx2"/>
                </a:solidFill>
                <a:latin typeface="Arial" charset="0"/>
                <a:ea typeface="ＭＳ Ｐゴシック" charset="-128"/>
                <a:cs typeface="ＭＳ Ｐゴシック" charset="-128"/>
              </a:defRPr>
            </a:lvl9pPr>
          </a:lstStyle>
          <a:p>
            <a:r>
              <a:rPr lang="en-US" b="1" kern="0" smtClean="0">
                <a:solidFill>
                  <a:srgbClr val="FFFF00"/>
                </a:solidFill>
              </a:rPr>
              <a:t>Stellar Birth</a:t>
            </a:r>
            <a:endParaRPr lang="en-US" b="1" kern="0" dirty="0">
              <a:solidFill>
                <a:srgbClr val="FFFF00"/>
              </a:solidFill>
            </a:endParaRPr>
          </a:p>
        </p:txBody>
      </p:sp>
      <p:sp>
        <p:nvSpPr>
          <p:cNvPr id="2" name="Rectangle 1"/>
          <p:cNvSpPr/>
          <p:nvPr/>
        </p:nvSpPr>
        <p:spPr>
          <a:xfrm>
            <a:off x="2362200" y="5486400"/>
            <a:ext cx="5020157" cy="461665"/>
          </a:xfrm>
          <a:prstGeom prst="rect">
            <a:avLst/>
          </a:prstGeom>
        </p:spPr>
        <p:txBody>
          <a:bodyPr wrap="none">
            <a:spAutoFit/>
          </a:bodyPr>
          <a:lstStyle/>
          <a:p>
            <a:r>
              <a:rPr lang="en-US" dirty="0" smtClean="0">
                <a:solidFill>
                  <a:schemeClr val="bg1"/>
                </a:solidFill>
              </a:rPr>
              <a:t>Video: </a:t>
            </a:r>
            <a:r>
              <a:rPr lang="en-US" dirty="0" smtClean="0">
                <a:solidFill>
                  <a:schemeClr val="bg1"/>
                </a:solidFill>
                <a:hlinkClick r:id="rId3"/>
              </a:rPr>
              <a:t>https</a:t>
            </a:r>
            <a:r>
              <a:rPr lang="en-US" dirty="0">
                <a:solidFill>
                  <a:schemeClr val="bg1"/>
                </a:solidFill>
                <a:hlinkClick r:id="rId3"/>
              </a:rPr>
              <a:t>://youtu.be/lI57XIZ17hE</a:t>
            </a:r>
            <a:endParaRPr lang="en-US"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0722" name="Picture 2" descr="figure 07-18a">
            <a:extLst>
              <a:ext uri="{FF2B5EF4-FFF2-40B4-BE49-F238E27FC236}">
                <a16:creationId xmlns:a16="http://schemas.microsoft.com/office/drawing/2014/main" id="{052D0DFF-13D2-44E3-A521-37ED922ABDEF}"/>
              </a:ext>
            </a:extLst>
          </p:cNvPr>
          <p:cNvPicPr>
            <a:picLocks noChangeAspect="1" noChangeArrowheads="1"/>
          </p:cNvPicPr>
          <p:nvPr>
            <p:custDataLst>
              <p:tags r:id="rId1"/>
            </p:custDataLst>
          </p:nvPr>
        </p:nvPicPr>
        <p:blipFill>
          <a:blip r:embed="rId5">
            <a:lum contrast="8000"/>
            <a:extLst>
              <a:ext uri="{28A0092B-C50C-407E-A947-70E740481C1C}">
                <a14:useLocalDpi xmlns:a14="http://schemas.microsoft.com/office/drawing/2010/main" val="0"/>
              </a:ext>
            </a:extLst>
          </a:blip>
          <a:srcRect l="896" t="1756" r="615" b="1683"/>
          <a:stretch>
            <a:fillRect/>
          </a:stretch>
        </p:blipFill>
        <p:spPr bwMode="auto">
          <a:xfrm>
            <a:off x="381000" y="1981200"/>
            <a:ext cx="83820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Text Box 3">
            <a:extLst>
              <a:ext uri="{FF2B5EF4-FFF2-40B4-BE49-F238E27FC236}">
                <a16:creationId xmlns:a16="http://schemas.microsoft.com/office/drawing/2014/main" id="{F4958EC0-F7F3-43EE-9C7C-AF1440897436}"/>
              </a:ext>
            </a:extLst>
          </p:cNvPr>
          <p:cNvSpPr txBox="1">
            <a:spLocks noChangeArrowheads="1"/>
          </p:cNvSpPr>
          <p:nvPr>
            <p:custDataLst>
              <p:tags r:id="rId2"/>
            </p:custDataLst>
          </p:nvPr>
        </p:nvSpPr>
        <p:spPr bwMode="auto">
          <a:xfrm>
            <a:off x="0" y="228600"/>
            <a:ext cx="9144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eaLnBrk="1" hangingPunct="1">
              <a:spcBef>
                <a:spcPct val="50000"/>
              </a:spcBef>
            </a:pPr>
            <a:r>
              <a:rPr lang="en-US" altLang="en-US" sz="2000">
                <a:solidFill>
                  <a:schemeClr val="accent1"/>
                </a:solidFill>
                <a:latin typeface="Arial" panose="020B0604020202020204" pitchFamily="34" charset="0"/>
              </a:rPr>
              <a:t>Particles of gas and dust stick together within the disk</a:t>
            </a:r>
          </a:p>
        </p:txBody>
      </p:sp>
      <p:pic>
        <p:nvPicPr>
          <p:cNvPr id="30724" name="Picture 4">
            <a:extLst>
              <a:ext uri="{FF2B5EF4-FFF2-40B4-BE49-F238E27FC236}">
                <a16:creationId xmlns:a16="http://schemas.microsoft.com/office/drawing/2014/main" id="{89C0F239-2E78-4866-9C85-1FEB8D867FD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356087">
            <a:off x="4267200" y="3886200"/>
            <a:ext cx="3048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2770" name="Picture 2" descr="figure 07-18b">
            <a:extLst>
              <a:ext uri="{FF2B5EF4-FFF2-40B4-BE49-F238E27FC236}">
                <a16:creationId xmlns:a16="http://schemas.microsoft.com/office/drawing/2014/main" id="{6F4A6341-F47A-4828-B703-25CD5AA38529}"/>
              </a:ext>
            </a:extLst>
          </p:cNvPr>
          <p:cNvPicPr>
            <a:picLocks noChangeAspect="1" noChangeArrowheads="1"/>
          </p:cNvPicPr>
          <p:nvPr>
            <p:custDataLst>
              <p:tags r:id="rId1"/>
            </p:custDataLst>
          </p:nvPr>
        </p:nvPicPr>
        <p:blipFill>
          <a:blip r:embed="rId5">
            <a:lum contrast="24000"/>
            <a:extLst>
              <a:ext uri="{28A0092B-C50C-407E-A947-70E740481C1C}">
                <a14:useLocalDpi xmlns:a14="http://schemas.microsoft.com/office/drawing/2010/main" val="0"/>
              </a:ext>
            </a:extLst>
          </a:blip>
          <a:srcRect l="764" t="1929" r="746" b="1929"/>
          <a:stretch>
            <a:fillRect/>
          </a:stretch>
        </p:blipFill>
        <p:spPr bwMode="auto">
          <a:xfrm>
            <a:off x="381000" y="1371600"/>
            <a:ext cx="8382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1" name="Text Box 3">
            <a:extLst>
              <a:ext uri="{FF2B5EF4-FFF2-40B4-BE49-F238E27FC236}">
                <a16:creationId xmlns:a16="http://schemas.microsoft.com/office/drawing/2014/main" id="{BCD54087-E10D-43BC-8802-7A02608A4891}"/>
              </a:ext>
            </a:extLst>
          </p:cNvPr>
          <p:cNvSpPr txBox="1">
            <a:spLocks noChangeArrowheads="1"/>
          </p:cNvSpPr>
          <p:nvPr>
            <p:custDataLst>
              <p:tags r:id="rId2"/>
            </p:custDataLst>
          </p:nvPr>
        </p:nvSpPr>
        <p:spPr bwMode="auto">
          <a:xfrm>
            <a:off x="1524000" y="5881688"/>
            <a:ext cx="6096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eaLnBrk="1" hangingPunct="1">
              <a:spcBef>
                <a:spcPct val="50000"/>
              </a:spcBef>
            </a:pPr>
            <a:r>
              <a:rPr lang="en-US" altLang="en-US" sz="2000">
                <a:solidFill>
                  <a:schemeClr val="accent1"/>
                </a:solidFill>
                <a:latin typeface="Arial" panose="020B0604020202020204" pitchFamily="34" charset="0"/>
              </a:rPr>
              <a:t>Dust and gas slam into each other and stick.  We call this process accretion</a:t>
            </a:r>
          </a:p>
        </p:txBody>
      </p:sp>
      <p:pic>
        <p:nvPicPr>
          <p:cNvPr id="32772" name="Picture 4">
            <a:extLst>
              <a:ext uri="{FF2B5EF4-FFF2-40B4-BE49-F238E27FC236}">
                <a16:creationId xmlns:a16="http://schemas.microsoft.com/office/drawing/2014/main" id="{2FA07FCB-C59B-4CA8-878E-D4B7856D765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356087">
            <a:off x="4495800" y="3390900"/>
            <a:ext cx="3048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4817" name="Picture 2">
            <a:extLst>
              <a:ext uri="{FF2B5EF4-FFF2-40B4-BE49-F238E27FC236}">
                <a16:creationId xmlns:a16="http://schemas.microsoft.com/office/drawing/2014/main" id="{9617491B-2DE2-433C-827E-2EA888E004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685800"/>
            <a:ext cx="7239000" cy="535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6866" name="Text Box 2">
            <a:extLst>
              <a:ext uri="{FF2B5EF4-FFF2-40B4-BE49-F238E27FC236}">
                <a16:creationId xmlns:a16="http://schemas.microsoft.com/office/drawing/2014/main" id="{43403AE1-78F0-46FC-B6D2-03E8A1522859}"/>
              </a:ext>
            </a:extLst>
          </p:cNvPr>
          <p:cNvSpPr txBox="1">
            <a:spLocks noChangeArrowheads="1"/>
          </p:cNvSpPr>
          <p:nvPr>
            <p:custDataLst>
              <p:tags r:id="rId1"/>
            </p:custDataLst>
          </p:nvPr>
        </p:nvSpPr>
        <p:spPr bwMode="auto">
          <a:xfrm>
            <a:off x="0" y="5562600"/>
            <a:ext cx="914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eaLnBrk="1" hangingPunct="1">
              <a:spcBef>
                <a:spcPct val="50000"/>
              </a:spcBef>
            </a:pPr>
            <a:r>
              <a:rPr lang="en-US" altLang="en-US" sz="2000">
                <a:solidFill>
                  <a:schemeClr val="accent1"/>
                </a:solidFill>
                <a:latin typeface="Arial" panose="020B0604020202020204" pitchFamily="34" charset="0"/>
              </a:rPr>
              <a:t>The Earth formed by accretion at the same time as newborn Sun</a:t>
            </a:r>
          </a:p>
          <a:p>
            <a:pPr algn="ctr" eaLnBrk="1" hangingPunct="1">
              <a:spcBef>
                <a:spcPct val="50000"/>
              </a:spcBef>
            </a:pPr>
            <a:r>
              <a:rPr lang="en-US" altLang="en-US" sz="2000">
                <a:solidFill>
                  <a:schemeClr val="accent1"/>
                </a:solidFill>
                <a:latin typeface="Arial" panose="020B0604020202020204" pitchFamily="34" charset="0"/>
              </a:rPr>
              <a:t>— about 4.6 billion yrs ago</a:t>
            </a:r>
          </a:p>
        </p:txBody>
      </p:sp>
      <p:pic>
        <p:nvPicPr>
          <p:cNvPr id="36867" name="Picture 3" descr="accretion_art">
            <a:extLst>
              <a:ext uri="{FF2B5EF4-FFF2-40B4-BE49-F238E27FC236}">
                <a16:creationId xmlns:a16="http://schemas.microsoft.com/office/drawing/2014/main" id="{3ACFD18E-A7B9-4FA6-9C30-D518C8F7E318}"/>
              </a:ext>
            </a:extLst>
          </p:cNvPr>
          <p:cNvPicPr>
            <a:picLocks noChangeAspect="1" noChangeArrowheads="1"/>
          </p:cNvPicPr>
          <p:nvPr>
            <p:custDataLst>
              <p:tags r:id="rId2"/>
            </p:custDataLst>
          </p:nvPr>
        </p:nvPicPr>
        <p:blipFill>
          <a:blip r:embed="rId5">
            <a:lum contrast="26000"/>
            <a:extLst>
              <a:ext uri="{28A0092B-C50C-407E-A947-70E740481C1C}">
                <a14:useLocalDpi xmlns:a14="http://schemas.microsoft.com/office/drawing/2010/main" val="0"/>
              </a:ext>
            </a:extLst>
          </a:blip>
          <a:srcRect b="7498"/>
          <a:stretch>
            <a:fillRect/>
          </a:stretch>
        </p:blipFill>
        <p:spPr bwMode="auto">
          <a:xfrm>
            <a:off x="1828800" y="914400"/>
            <a:ext cx="5715000" cy="36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8913" name="Picture 6" descr="impact">
            <a:extLst>
              <a:ext uri="{FF2B5EF4-FFF2-40B4-BE49-F238E27FC236}">
                <a16:creationId xmlns:a16="http://schemas.microsoft.com/office/drawing/2014/main" id="{B958822D-70A6-4782-B133-77EF3BF2D3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228600"/>
            <a:ext cx="6781800" cy="542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4" name="Text Box 3">
            <a:extLst>
              <a:ext uri="{FF2B5EF4-FFF2-40B4-BE49-F238E27FC236}">
                <a16:creationId xmlns:a16="http://schemas.microsoft.com/office/drawing/2014/main" id="{4F313941-83B8-4700-B900-89C4CD752986}"/>
              </a:ext>
            </a:extLst>
          </p:cNvPr>
          <p:cNvSpPr txBox="1">
            <a:spLocks noChangeArrowheads="1"/>
          </p:cNvSpPr>
          <p:nvPr>
            <p:custDataLst>
              <p:tags r:id="rId1"/>
            </p:custDataLst>
          </p:nvPr>
        </p:nvSpPr>
        <p:spPr bwMode="auto">
          <a:xfrm>
            <a:off x="0" y="5927725"/>
            <a:ext cx="9144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eaLnBrk="1" hangingPunct="1">
              <a:spcBef>
                <a:spcPct val="50000"/>
              </a:spcBef>
            </a:pPr>
            <a:r>
              <a:rPr lang="en-US" altLang="en-US" sz="2000">
                <a:solidFill>
                  <a:schemeClr val="accent1"/>
                </a:solidFill>
                <a:latin typeface="Arial" panose="020B0604020202020204" pitchFamily="34" charset="0"/>
              </a:rPr>
              <a:t>About 150 planets formed, but most were not in stable orbits and duked it out over the first billion years or so.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9938" name="Picture 2" descr="figure 07-18c">
            <a:extLst>
              <a:ext uri="{FF2B5EF4-FFF2-40B4-BE49-F238E27FC236}">
                <a16:creationId xmlns:a16="http://schemas.microsoft.com/office/drawing/2014/main" id="{E00EDD11-E93C-4AB9-B566-FD2E8247A4E0}"/>
              </a:ext>
            </a:extLst>
          </p:cNvPr>
          <p:cNvPicPr>
            <a:picLocks noChangeAspect="1" noChangeArrowheads="1"/>
          </p:cNvPicPr>
          <p:nvPr>
            <p:custDataLst>
              <p:tags r:id="rId1"/>
            </p:custDataLst>
          </p:nvPr>
        </p:nvPicPr>
        <p:blipFill>
          <a:blip r:embed="rId5">
            <a:lum contrast="44000"/>
            <a:extLst>
              <a:ext uri="{28A0092B-C50C-407E-A947-70E740481C1C}">
                <a14:useLocalDpi xmlns:a14="http://schemas.microsoft.com/office/drawing/2010/main" val="0"/>
              </a:ext>
            </a:extLst>
          </a:blip>
          <a:srcRect l="764" t="1199" r="746" b="1163"/>
          <a:stretch>
            <a:fillRect/>
          </a:stretch>
        </p:blipFill>
        <p:spPr bwMode="auto">
          <a:xfrm>
            <a:off x="381000" y="1295400"/>
            <a:ext cx="8382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9" name="Text Box 3">
            <a:extLst>
              <a:ext uri="{FF2B5EF4-FFF2-40B4-BE49-F238E27FC236}">
                <a16:creationId xmlns:a16="http://schemas.microsoft.com/office/drawing/2014/main" id="{518E2324-AD00-42E0-BF35-1FA9C57F8915}"/>
              </a:ext>
            </a:extLst>
          </p:cNvPr>
          <p:cNvSpPr txBox="1">
            <a:spLocks noChangeArrowheads="1"/>
          </p:cNvSpPr>
          <p:nvPr>
            <p:custDataLst>
              <p:tags r:id="rId2"/>
            </p:custDataLst>
          </p:nvPr>
        </p:nvSpPr>
        <p:spPr bwMode="auto">
          <a:xfrm>
            <a:off x="381000" y="5775325"/>
            <a:ext cx="83820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eaLnBrk="1" hangingPunct="1">
              <a:spcBef>
                <a:spcPct val="50000"/>
              </a:spcBef>
            </a:pPr>
            <a:r>
              <a:rPr lang="en-US" altLang="en-US" sz="2000">
                <a:solidFill>
                  <a:schemeClr val="accent1"/>
                </a:solidFill>
                <a:latin typeface="Arial" panose="020B0604020202020204" pitchFamily="34" charset="0"/>
              </a:rPr>
              <a:t>After about 1 billion years, most of the gas and dust was incorporated into the 9 surviving planets, plus a bunch of planetary debris (the asteroid belt)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1985" name="Picture 1" descr="3619964116_c926641cf9.jpg">
            <a:extLst>
              <a:ext uri="{FF2B5EF4-FFF2-40B4-BE49-F238E27FC236}">
                <a16:creationId xmlns:a16="http://schemas.microsoft.com/office/drawing/2014/main" id="{FF74778C-1795-487E-A747-73B3180B89E1}"/>
              </a:ext>
            </a:extLst>
          </p:cNvPr>
          <p:cNvPicPr>
            <a:picLocks noChangeAspect="1"/>
          </p:cNvPicPr>
          <p:nvPr/>
        </p:nvPicPr>
        <p:blipFill>
          <a:blip r:embed="rId2">
            <a:lum contrast="4000"/>
            <a:extLst>
              <a:ext uri="{28A0092B-C50C-407E-A947-70E740481C1C}">
                <a14:useLocalDpi xmlns:a14="http://schemas.microsoft.com/office/drawing/2010/main" val="0"/>
              </a:ext>
            </a:extLst>
          </a:blip>
          <a:srcRect/>
          <a:stretch>
            <a:fillRect/>
          </a:stretch>
        </p:blipFill>
        <p:spPr bwMode="auto">
          <a:xfrm>
            <a:off x="1600200" y="457200"/>
            <a:ext cx="6053138"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6" name="Text Box 3">
            <a:extLst>
              <a:ext uri="{FF2B5EF4-FFF2-40B4-BE49-F238E27FC236}">
                <a16:creationId xmlns:a16="http://schemas.microsoft.com/office/drawing/2014/main" id="{180E3F8C-EEB2-497D-8184-86AB48679266}"/>
              </a:ext>
            </a:extLst>
          </p:cNvPr>
          <p:cNvSpPr txBox="1">
            <a:spLocks noChangeArrowheads="1"/>
          </p:cNvSpPr>
          <p:nvPr/>
        </p:nvSpPr>
        <p:spPr bwMode="auto">
          <a:xfrm>
            <a:off x="3124200" y="6019800"/>
            <a:ext cx="3429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800">
                <a:solidFill>
                  <a:schemeClr val="accent1"/>
                </a:solidFill>
                <a:latin typeface="Arial" panose="020B0604020202020204" pitchFamily="34" charset="0"/>
                <a:cs typeface="Arial" panose="020B0604020202020204" pitchFamily="34" charset="0"/>
              </a:rPr>
              <a:t>Orion Constellation</a:t>
            </a:r>
            <a:endParaRPr lang="en-US" altLang="en-US">
              <a:latin typeface="Arial" panose="020B0604020202020204" pitchFamily="34" charset="0"/>
              <a:cs typeface="Arial"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3009" name="Picture 1" descr="3619964116_c926641cf9.jpg">
            <a:extLst>
              <a:ext uri="{FF2B5EF4-FFF2-40B4-BE49-F238E27FC236}">
                <a16:creationId xmlns:a16="http://schemas.microsoft.com/office/drawing/2014/main" id="{C1F3E07D-1036-460E-8F49-3D7C17CFF1CB}"/>
              </a:ext>
            </a:extLst>
          </p:cNvPr>
          <p:cNvPicPr>
            <a:picLocks noChangeAspect="1"/>
          </p:cNvPicPr>
          <p:nvPr/>
        </p:nvPicPr>
        <p:blipFill>
          <a:blip r:embed="rId2">
            <a:lum contrast="4000"/>
            <a:extLst>
              <a:ext uri="{28A0092B-C50C-407E-A947-70E740481C1C}">
                <a14:useLocalDpi xmlns:a14="http://schemas.microsoft.com/office/drawing/2010/main" val="0"/>
              </a:ext>
            </a:extLst>
          </a:blip>
          <a:srcRect/>
          <a:stretch>
            <a:fillRect/>
          </a:stretch>
        </p:blipFill>
        <p:spPr bwMode="auto">
          <a:xfrm>
            <a:off x="1600200" y="457200"/>
            <a:ext cx="6053138"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0" name="Text Box 3">
            <a:extLst>
              <a:ext uri="{FF2B5EF4-FFF2-40B4-BE49-F238E27FC236}">
                <a16:creationId xmlns:a16="http://schemas.microsoft.com/office/drawing/2014/main" id="{83A58C59-12A4-45A8-84FD-9FFFCFD2267C}"/>
              </a:ext>
            </a:extLst>
          </p:cNvPr>
          <p:cNvSpPr txBox="1">
            <a:spLocks noChangeArrowheads="1"/>
          </p:cNvSpPr>
          <p:nvPr/>
        </p:nvSpPr>
        <p:spPr bwMode="auto">
          <a:xfrm>
            <a:off x="3505200" y="5943600"/>
            <a:ext cx="2209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800">
                <a:solidFill>
                  <a:schemeClr val="accent1"/>
                </a:solidFill>
                <a:latin typeface="Arial" panose="020B0604020202020204" pitchFamily="34" charset="0"/>
                <a:cs typeface="Arial" panose="020B0604020202020204" pitchFamily="34" charset="0"/>
              </a:rPr>
              <a:t>Orion</a:t>
            </a:r>
            <a:r>
              <a:rPr lang="ja-JP" altLang="en-US" sz="2800">
                <a:solidFill>
                  <a:schemeClr val="accent1"/>
                </a:solidFill>
                <a:latin typeface="Arial" panose="020B0604020202020204" pitchFamily="34" charset="0"/>
                <a:cs typeface="Arial" panose="020B0604020202020204" pitchFamily="34" charset="0"/>
              </a:rPr>
              <a:t>’</a:t>
            </a:r>
            <a:r>
              <a:rPr lang="en-US" altLang="ja-JP" sz="2800">
                <a:solidFill>
                  <a:schemeClr val="accent1"/>
                </a:solidFill>
                <a:latin typeface="Arial" panose="020B0604020202020204" pitchFamily="34" charset="0"/>
                <a:cs typeface="Arial" panose="020B0604020202020204" pitchFamily="34" charset="0"/>
              </a:rPr>
              <a:t>s Belt</a:t>
            </a:r>
            <a:endParaRPr lang="en-US" altLang="en-US">
              <a:latin typeface="Arial" panose="020B0604020202020204" pitchFamily="34" charset="0"/>
              <a:cs typeface="Arial" panose="020B0604020202020204" pitchFamily="34" charset="0"/>
            </a:endParaRPr>
          </a:p>
        </p:txBody>
      </p:sp>
      <p:sp>
        <p:nvSpPr>
          <p:cNvPr id="43011" name="Rectangle 3">
            <a:extLst>
              <a:ext uri="{FF2B5EF4-FFF2-40B4-BE49-F238E27FC236}">
                <a16:creationId xmlns:a16="http://schemas.microsoft.com/office/drawing/2014/main" id="{2650EFAD-7D16-49DF-9C9B-AD7236ABE871}"/>
              </a:ext>
            </a:extLst>
          </p:cNvPr>
          <p:cNvSpPr>
            <a:spLocks noChangeArrowheads="1"/>
          </p:cNvSpPr>
          <p:nvPr/>
        </p:nvSpPr>
        <p:spPr bwMode="auto">
          <a:xfrm>
            <a:off x="3886200" y="2895600"/>
            <a:ext cx="1066800" cy="685800"/>
          </a:xfrm>
          <a:prstGeom prst="rect">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4033" name="Picture 2">
            <a:extLst>
              <a:ext uri="{FF2B5EF4-FFF2-40B4-BE49-F238E27FC236}">
                <a16:creationId xmlns:a16="http://schemas.microsoft.com/office/drawing/2014/main" id="{21B15F13-2D45-4B47-8F0B-B6EA97F03A98}"/>
              </a:ext>
            </a:extLst>
          </p:cNvPr>
          <p:cNvPicPr>
            <a:picLocks noChangeAspect="1" noChangeArrowheads="1"/>
          </p:cNvPicPr>
          <p:nvPr/>
        </p:nvPicPr>
        <p:blipFill>
          <a:blip r:embed="rId3">
            <a:lum contrast="12000"/>
            <a:extLst>
              <a:ext uri="{28A0092B-C50C-407E-A947-70E740481C1C}">
                <a14:useLocalDpi xmlns:a14="http://schemas.microsoft.com/office/drawing/2010/main" val="0"/>
              </a:ext>
            </a:extLst>
          </a:blip>
          <a:srcRect/>
          <a:stretch>
            <a:fillRect/>
          </a:stretch>
        </p:blipFill>
        <p:spPr bwMode="auto">
          <a:xfrm>
            <a:off x="685800" y="152400"/>
            <a:ext cx="7848600" cy="623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4" name="Text Box 3">
            <a:extLst>
              <a:ext uri="{FF2B5EF4-FFF2-40B4-BE49-F238E27FC236}">
                <a16:creationId xmlns:a16="http://schemas.microsoft.com/office/drawing/2014/main" id="{56B8AE16-900D-48F4-A454-537BF643D2B1}"/>
              </a:ext>
            </a:extLst>
          </p:cNvPr>
          <p:cNvSpPr txBox="1">
            <a:spLocks noChangeArrowheads="1"/>
          </p:cNvSpPr>
          <p:nvPr/>
        </p:nvSpPr>
        <p:spPr bwMode="auto">
          <a:xfrm>
            <a:off x="1600200" y="6338888"/>
            <a:ext cx="73152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800">
                <a:solidFill>
                  <a:schemeClr val="accent1"/>
                </a:solidFill>
                <a:latin typeface="Arial" panose="020B0604020202020204" pitchFamily="34" charset="0"/>
                <a:cs typeface="Arial" panose="020B0604020202020204" pitchFamily="34" charset="0"/>
              </a:rPr>
              <a:t>1,500 l-yr from earth — the belt of Orion</a:t>
            </a:r>
            <a:endParaRPr lang="en-US" altLang="en-US">
              <a:latin typeface="Arial" panose="020B0604020202020204" pitchFamily="34" charset="0"/>
              <a:cs typeface="Arial" panose="020B0604020202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6081" name="Picture 2">
            <a:extLst>
              <a:ext uri="{FF2B5EF4-FFF2-40B4-BE49-F238E27FC236}">
                <a16:creationId xmlns:a16="http://schemas.microsoft.com/office/drawing/2014/main" id="{3C785AAB-454D-43F4-A7A8-F3BE53D64A05}"/>
              </a:ext>
            </a:extLst>
          </p:cNvPr>
          <p:cNvPicPr>
            <a:picLocks noChangeAspect="1" noChangeArrowheads="1"/>
          </p:cNvPicPr>
          <p:nvPr/>
        </p:nvPicPr>
        <p:blipFill>
          <a:blip r:embed="rId3">
            <a:lum contrast="4000"/>
            <a:extLst>
              <a:ext uri="{28A0092B-C50C-407E-A947-70E740481C1C}">
                <a14:useLocalDpi xmlns:a14="http://schemas.microsoft.com/office/drawing/2010/main" val="0"/>
              </a:ext>
            </a:extLst>
          </a:blip>
          <a:srcRect/>
          <a:stretch>
            <a:fillRect/>
          </a:stretch>
        </p:blipFill>
        <p:spPr bwMode="auto">
          <a:xfrm>
            <a:off x="381000" y="76200"/>
            <a:ext cx="8534400" cy="678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2" name="Rectangle 3">
            <a:extLst>
              <a:ext uri="{FF2B5EF4-FFF2-40B4-BE49-F238E27FC236}">
                <a16:creationId xmlns:a16="http://schemas.microsoft.com/office/drawing/2014/main" id="{9594EBA6-EE4E-49D1-990B-764E777DFBD0}"/>
              </a:ext>
            </a:extLst>
          </p:cNvPr>
          <p:cNvSpPr>
            <a:spLocks noChangeArrowheads="1"/>
          </p:cNvSpPr>
          <p:nvPr/>
        </p:nvSpPr>
        <p:spPr bwMode="auto">
          <a:xfrm>
            <a:off x="2057400" y="5257800"/>
            <a:ext cx="914400" cy="685800"/>
          </a:xfrm>
          <a:prstGeom prst="rect">
            <a:avLst/>
          </a:prstGeom>
          <a:noFill/>
          <a:ln w="34925">
            <a:solidFill>
              <a:srgbClr val="FFE957"/>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361" name="Picture 2" descr="MilkyWay30x24deg">
            <a:extLst>
              <a:ext uri="{FF2B5EF4-FFF2-40B4-BE49-F238E27FC236}">
                <a16:creationId xmlns:a16="http://schemas.microsoft.com/office/drawing/2014/main" id="{1322AA26-5069-4A6F-840E-D8E30E6F6790}"/>
              </a:ext>
            </a:extLst>
          </p:cNvPr>
          <p:cNvPicPr>
            <a:picLocks noChangeAspect="1" noChangeArrowheads="1"/>
          </p:cNvPicPr>
          <p:nvPr/>
        </p:nvPicPr>
        <p:blipFill>
          <a:blip r:embed="rId2">
            <a:lum contrast="6000"/>
            <a:extLst>
              <a:ext uri="{28A0092B-C50C-407E-A947-70E740481C1C}">
                <a14:useLocalDpi xmlns:a14="http://schemas.microsoft.com/office/drawing/2010/main" val="0"/>
              </a:ext>
            </a:extLst>
          </a:blip>
          <a:srcRect/>
          <a:stretch>
            <a:fillRect/>
          </a:stretch>
        </p:blipFill>
        <p:spPr bwMode="auto">
          <a:xfrm>
            <a:off x="152400" y="838200"/>
            <a:ext cx="8839200" cy="505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8129" name="Picture 2">
            <a:extLst>
              <a:ext uri="{FF2B5EF4-FFF2-40B4-BE49-F238E27FC236}">
                <a16:creationId xmlns:a16="http://schemas.microsoft.com/office/drawing/2014/main" id="{57359A6A-8537-4FE0-B455-C63AFEAF48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457200"/>
            <a:ext cx="609600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0177" name="Picture 2">
            <a:extLst>
              <a:ext uri="{FF2B5EF4-FFF2-40B4-BE49-F238E27FC236}">
                <a16:creationId xmlns:a16="http://schemas.microsoft.com/office/drawing/2014/main" id="{C6BB08E3-BEC3-4763-BB02-3D5636C617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649" t="7590" r="7507" b="14871"/>
          <a:stretch>
            <a:fillRect/>
          </a:stretch>
        </p:blipFill>
        <p:spPr bwMode="auto">
          <a:xfrm>
            <a:off x="685800" y="609600"/>
            <a:ext cx="76073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2225" name="Picture 1" descr="horseheadir_hubble_960.jpg">
            <a:extLst>
              <a:ext uri="{FF2B5EF4-FFF2-40B4-BE49-F238E27FC236}">
                <a16:creationId xmlns:a16="http://schemas.microsoft.com/office/drawing/2014/main" id="{AB69CB5B-3473-4952-9228-9E8B8A17075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6700" y="0"/>
            <a:ext cx="86058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4273" name="Picture 1" descr="big horsehead.jpg">
            <a:extLst>
              <a:ext uri="{FF2B5EF4-FFF2-40B4-BE49-F238E27FC236}">
                <a16:creationId xmlns:a16="http://schemas.microsoft.com/office/drawing/2014/main" id="{E2E47F4C-640D-4D61-BF4A-9BB4F3A4D1D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85900" y="0"/>
            <a:ext cx="6172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7346" name="orion_const_sm.mpg" descr="/Users/cbarnbau/Documents/teaching/powerpoint slides/ASTRO_SCHOOL_NEW/25_stellar_birth/orion_const_sm.mpg">
            <a:hlinkClick r:id="" action="ppaction://media"/>
            <a:extLst>
              <a:ext uri="{FF2B5EF4-FFF2-40B4-BE49-F238E27FC236}">
                <a16:creationId xmlns:a16="http://schemas.microsoft.com/office/drawing/2014/main" id="{76B7B717-0E04-4F4E-BB11-A1CF7FBFE8C6}"/>
              </a:ext>
            </a:extLst>
          </p:cNvPr>
          <p:cNvPicPr>
            <a:picLocks noChangeAspect="1" noChangeArrowheads="1"/>
          </p:cNvPicPr>
          <p:nvPr>
            <a:videoFile r:link="rId1"/>
          </p:nvPr>
        </p:nvPicPr>
        <p:blipFill>
          <a:blip r:embed="rId3">
            <a:extLst>
              <a:ext uri="{28A0092B-C50C-407E-A947-70E740481C1C}">
                <a14:useLocalDpi xmlns:a14="http://schemas.microsoft.com/office/drawing/2010/main" val="0"/>
              </a:ext>
            </a:extLst>
          </a:blip>
          <a:srcRect/>
          <a:stretch>
            <a:fillRect/>
          </a:stretch>
        </p:blipFill>
        <p:spPr bwMode="auto">
          <a:xfrm>
            <a:off x="457200" y="685800"/>
            <a:ext cx="82296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28795" fill="hold"/>
                                        <p:tgtEl>
                                          <p:spTgt spid="5734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7346"/>
                </p:tgtEl>
              </p:cMediaNode>
            </p:video>
            <p:seq concurrent="1" nextAc="seek">
              <p:cTn id="8" restart="whenNotActive" fill="hold" evtFilter="cancelBubble" nodeType="interactiveSeq">
                <p:stCondLst>
                  <p:cond evt="onClick" delay="0">
                    <p:tgtEl>
                      <p:spTgt spid="57346"/>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57346"/>
                                        </p:tgtEl>
                                      </p:cBhvr>
                                    </p:cmd>
                                  </p:childTnLst>
                                </p:cTn>
                              </p:par>
                            </p:childTnLst>
                          </p:cTn>
                        </p:par>
                      </p:childTnLst>
                    </p:cTn>
                  </p:par>
                </p:childTnLst>
              </p:cTn>
              <p:nextCondLst>
                <p:cond evt="onClick" delay="0">
                  <p:tgtEl>
                    <p:spTgt spid="57346"/>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6321" name="Picture 2">
            <a:extLst>
              <a:ext uri="{FF2B5EF4-FFF2-40B4-BE49-F238E27FC236}">
                <a16:creationId xmlns:a16="http://schemas.microsoft.com/office/drawing/2014/main" id="{AA761F67-FF7F-4399-953E-14B09BBE83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418" t="1747" r="2777" b="12067"/>
          <a:stretch>
            <a:fillRect/>
          </a:stretch>
        </p:blipFill>
        <p:spPr bwMode="auto">
          <a:xfrm>
            <a:off x="1905000" y="228600"/>
            <a:ext cx="5818188"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4B20AC60-3ED8-486D-8CF8-DEE79F4E4A3A}"/>
              </a:ext>
            </a:extLst>
          </p:cNvPr>
          <p:cNvSpPr>
            <a:spLocks noChangeArrowheads="1"/>
          </p:cNvSpPr>
          <p:nvPr/>
        </p:nvSpPr>
        <p:spPr bwMode="auto">
          <a:xfrm>
            <a:off x="4267200" y="3886200"/>
            <a:ext cx="304800" cy="304800"/>
          </a:xfrm>
          <a:prstGeom prst="rect">
            <a:avLst/>
          </a:prstGeom>
          <a:noFill/>
          <a:ln w="38100">
            <a:solidFill>
              <a:srgbClr val="FFFF00"/>
            </a:solidFill>
            <a:round/>
            <a:headEnd/>
            <a:tailEnd/>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Times" charset="0"/>
              <a:ea typeface="ＭＳ Ｐゴシック" charset="-128"/>
              <a:cs typeface="ＭＳ Ｐゴシック" charset="-128"/>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8369" name="Picture 2">
            <a:extLst>
              <a:ext uri="{FF2B5EF4-FFF2-40B4-BE49-F238E27FC236}">
                <a16:creationId xmlns:a16="http://schemas.microsoft.com/office/drawing/2014/main" id="{8F1DF2E3-F820-4E08-997E-5EE391A478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8035"/>
          <a:stretch>
            <a:fillRect/>
          </a:stretch>
        </p:blipFill>
        <p:spPr bwMode="auto">
          <a:xfrm>
            <a:off x="1660525" y="0"/>
            <a:ext cx="6189663" cy="678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0417" name="Picture 2">
            <a:extLst>
              <a:ext uri="{FF2B5EF4-FFF2-40B4-BE49-F238E27FC236}">
                <a16:creationId xmlns:a16="http://schemas.microsoft.com/office/drawing/2014/main" id="{BE78D281-54AF-441B-A120-E4A904D4B2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4445" b="8318"/>
          <a:stretch>
            <a:fillRect/>
          </a:stretch>
        </p:blipFill>
        <p:spPr bwMode="auto">
          <a:xfrm>
            <a:off x="1420813" y="0"/>
            <a:ext cx="6275387"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2465" name="Picture 2">
            <a:extLst>
              <a:ext uri="{FF2B5EF4-FFF2-40B4-BE49-F238E27FC236}">
                <a16:creationId xmlns:a16="http://schemas.microsoft.com/office/drawing/2014/main" id="{B67AE0DD-76BD-42A7-A055-7E01B60B12B8}"/>
              </a:ext>
            </a:extLst>
          </p:cNvPr>
          <p:cNvPicPr>
            <a:picLocks noChangeAspect="1" noChangeArrowheads="1"/>
          </p:cNvPicPr>
          <p:nvPr/>
        </p:nvPicPr>
        <p:blipFill>
          <a:blip r:embed="rId3">
            <a:lum contrast="4000"/>
            <a:extLst>
              <a:ext uri="{28A0092B-C50C-407E-A947-70E740481C1C}">
                <a14:useLocalDpi xmlns:a14="http://schemas.microsoft.com/office/drawing/2010/main" val="0"/>
              </a:ext>
            </a:extLst>
          </a:blip>
          <a:srcRect b="6943"/>
          <a:stretch>
            <a:fillRect/>
          </a:stretch>
        </p:blipFill>
        <p:spPr bwMode="auto">
          <a:xfrm>
            <a:off x="39688" y="138113"/>
            <a:ext cx="9104312" cy="635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4513" name="Picture 2">
            <a:extLst>
              <a:ext uri="{FF2B5EF4-FFF2-40B4-BE49-F238E27FC236}">
                <a16:creationId xmlns:a16="http://schemas.microsoft.com/office/drawing/2014/main" id="{F82E5318-DB8E-4AA9-8B88-1F8374751D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11787"/>
          <a:stretch>
            <a:fillRect/>
          </a:stretch>
        </p:blipFill>
        <p:spPr bwMode="auto">
          <a:xfrm>
            <a:off x="501650" y="533400"/>
            <a:ext cx="8413750" cy="525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6385" name="Picture 2">
            <a:extLst>
              <a:ext uri="{FF2B5EF4-FFF2-40B4-BE49-F238E27FC236}">
                <a16:creationId xmlns:a16="http://schemas.microsoft.com/office/drawing/2014/main" id="{1930A124-E957-4036-B40F-3A748D4A82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3463" y="684213"/>
            <a:ext cx="7077075" cy="548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6561" name="Picture 2">
            <a:extLst>
              <a:ext uri="{FF2B5EF4-FFF2-40B4-BE49-F238E27FC236}">
                <a16:creationId xmlns:a16="http://schemas.microsoft.com/office/drawing/2014/main" id="{0884D541-A7FA-4084-84AE-5CD47C9AEE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723" t="3123" b="5231"/>
          <a:stretch>
            <a:fillRect/>
          </a:stretch>
        </p:blipFill>
        <p:spPr bwMode="auto">
          <a:xfrm>
            <a:off x="76200" y="0"/>
            <a:ext cx="8964613" cy="689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8609" name="Picture 2">
            <a:extLst>
              <a:ext uri="{FF2B5EF4-FFF2-40B4-BE49-F238E27FC236}">
                <a16:creationId xmlns:a16="http://schemas.microsoft.com/office/drawing/2014/main" id="{02836365-A770-46FB-96F9-83264EC126E7}"/>
              </a:ext>
            </a:extLst>
          </p:cNvPr>
          <p:cNvPicPr>
            <a:picLocks noChangeAspect="1" noChangeArrowheads="1"/>
          </p:cNvPicPr>
          <p:nvPr/>
        </p:nvPicPr>
        <p:blipFill>
          <a:blip r:embed="rId3">
            <a:lum contrast="12000"/>
            <a:extLst>
              <a:ext uri="{28A0092B-C50C-407E-A947-70E740481C1C}">
                <a14:useLocalDpi xmlns:a14="http://schemas.microsoft.com/office/drawing/2010/main" val="0"/>
              </a:ext>
            </a:extLst>
          </a:blip>
          <a:srcRect l="7474"/>
          <a:stretch>
            <a:fillRect/>
          </a:stretch>
        </p:blipFill>
        <p:spPr bwMode="auto">
          <a:xfrm rot="-5395517">
            <a:off x="1780381" y="-861218"/>
            <a:ext cx="5659437" cy="739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0" name="Text Box 3">
            <a:extLst>
              <a:ext uri="{FF2B5EF4-FFF2-40B4-BE49-F238E27FC236}">
                <a16:creationId xmlns:a16="http://schemas.microsoft.com/office/drawing/2014/main" id="{1DC6432D-1237-41B0-A4B8-F4111944A246}"/>
              </a:ext>
            </a:extLst>
          </p:cNvPr>
          <p:cNvSpPr txBox="1">
            <a:spLocks noChangeArrowheads="1"/>
          </p:cNvSpPr>
          <p:nvPr/>
        </p:nvSpPr>
        <p:spPr bwMode="auto">
          <a:xfrm>
            <a:off x="990600" y="5791200"/>
            <a:ext cx="71628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spcBef>
                <a:spcPct val="50000"/>
              </a:spcBef>
            </a:pPr>
            <a:r>
              <a:rPr lang="en-US" altLang="en-US">
                <a:solidFill>
                  <a:schemeClr val="accent1"/>
                </a:solidFill>
                <a:latin typeface="Arial" panose="020B0604020202020204" pitchFamily="34" charset="0"/>
                <a:cs typeface="Arial" panose="020B0604020202020204" pitchFamily="34" charset="0"/>
              </a:rPr>
              <a:t>star formation region in constellation Cepheus</a:t>
            </a:r>
          </a:p>
          <a:p>
            <a:pPr algn="ctr">
              <a:spcBef>
                <a:spcPct val="50000"/>
              </a:spcBef>
            </a:pPr>
            <a:r>
              <a:rPr lang="en-US" altLang="en-US">
                <a:solidFill>
                  <a:schemeClr val="accent1"/>
                </a:solidFill>
                <a:latin typeface="Arial" panose="020B0604020202020204" pitchFamily="34" charset="0"/>
                <a:cs typeface="Arial" panose="020B0604020202020204" pitchFamily="34" charset="0"/>
              </a:rPr>
              <a:t>3,000 l-yr from earth and hundreds of l-yrs across</a:t>
            </a:r>
            <a:endParaRPr lang="en-US" altLang="en-US">
              <a:latin typeface="Arial" panose="020B0604020202020204" pitchFamily="34" charset="0"/>
              <a:cs typeface="Arial" panose="020B0604020202020204"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0657" name="Picture 1026">
            <a:extLst>
              <a:ext uri="{FF2B5EF4-FFF2-40B4-BE49-F238E27FC236}">
                <a16:creationId xmlns:a16="http://schemas.microsoft.com/office/drawing/2014/main" id="{E3DB57BF-9D04-4E43-8A63-8E02E0B6D17B}"/>
              </a:ext>
            </a:extLst>
          </p:cNvPr>
          <p:cNvPicPr>
            <a:picLocks noChangeAspect="1" noChangeArrowheads="1"/>
          </p:cNvPicPr>
          <p:nvPr/>
        </p:nvPicPr>
        <p:blipFill>
          <a:blip r:embed="rId3">
            <a:lum contrast="12000"/>
            <a:extLst>
              <a:ext uri="{28A0092B-C50C-407E-A947-70E740481C1C}">
                <a14:useLocalDpi xmlns:a14="http://schemas.microsoft.com/office/drawing/2010/main" val="0"/>
              </a:ext>
            </a:extLst>
          </a:blip>
          <a:srcRect/>
          <a:stretch>
            <a:fillRect/>
          </a:stretch>
        </p:blipFill>
        <p:spPr bwMode="auto">
          <a:xfrm>
            <a:off x="152400" y="152400"/>
            <a:ext cx="8839200" cy="655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2705" name="Picture 5">
            <a:extLst>
              <a:ext uri="{FF2B5EF4-FFF2-40B4-BE49-F238E27FC236}">
                <a16:creationId xmlns:a16="http://schemas.microsoft.com/office/drawing/2014/main" id="{AFBAAFE6-4B9C-4430-B472-CBC87E9374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52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4753" name="Picture 5">
            <a:extLst>
              <a:ext uri="{FF2B5EF4-FFF2-40B4-BE49-F238E27FC236}">
                <a16:creationId xmlns:a16="http://schemas.microsoft.com/office/drawing/2014/main" id="{3D7B47C1-4118-43A4-941B-8581A59E6A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52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3" name="Rectangle 1">
            <a:extLst>
              <a:ext uri="{FF2B5EF4-FFF2-40B4-BE49-F238E27FC236}">
                <a16:creationId xmlns:a16="http://schemas.microsoft.com/office/drawing/2014/main" id="{87FC53E8-BFEE-4F8C-8847-7230DE37E976}"/>
              </a:ext>
            </a:extLst>
          </p:cNvPr>
          <p:cNvSpPr>
            <a:spLocks noChangeArrowheads="1"/>
          </p:cNvSpPr>
          <p:nvPr/>
        </p:nvSpPr>
        <p:spPr bwMode="auto">
          <a:xfrm>
            <a:off x="1219200" y="457200"/>
            <a:ext cx="3962400" cy="4419600"/>
          </a:xfrm>
          <a:prstGeom prst="rect">
            <a:avLst/>
          </a:prstGeom>
          <a:noFill/>
          <a:ln w="57150">
            <a:solidFill>
              <a:srgbClr val="FFFF00"/>
            </a:solidFill>
            <a:round/>
            <a:headEnd/>
            <a:tailEnd/>
          </a:ln>
          <a:effectLst>
            <a:outerShdw blurRad="50800" dist="38100" dir="2700000" algn="tl" rotWithShape="0">
              <a:srgbClr val="808080">
                <a:alpha val="42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Times" charset="0"/>
              <a:ea typeface="ＭＳ Ｐゴシック" charset="0"/>
              <a:cs typeface="ＭＳ Ｐゴシック"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6801" name="Picture 2" descr="30dor_hst_big">
            <a:extLst>
              <a:ext uri="{FF2B5EF4-FFF2-40B4-BE49-F238E27FC236}">
                <a16:creationId xmlns:a16="http://schemas.microsoft.com/office/drawing/2014/main" id="{83B9A9F6-8471-46E6-867C-EB1973929C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9989" t="1537" r="-278" b="22383"/>
          <a:stretch>
            <a:fillRect/>
          </a:stretch>
        </p:blipFill>
        <p:spPr bwMode="auto">
          <a:xfrm rot="4511991">
            <a:off x="852488" y="-493713"/>
            <a:ext cx="7915276" cy="766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2" name="Rectangle 1">
            <a:extLst>
              <a:ext uri="{FF2B5EF4-FFF2-40B4-BE49-F238E27FC236}">
                <a16:creationId xmlns:a16="http://schemas.microsoft.com/office/drawing/2014/main" id="{8F6C8EAF-814F-432A-AC3D-E6AA0C64D998}"/>
              </a:ext>
            </a:extLst>
          </p:cNvPr>
          <p:cNvSpPr>
            <a:spLocks noChangeArrowheads="1"/>
          </p:cNvSpPr>
          <p:nvPr/>
        </p:nvSpPr>
        <p:spPr bwMode="auto">
          <a:xfrm>
            <a:off x="0" y="0"/>
            <a:ext cx="1752600" cy="68580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76803" name="Rectangle 4">
            <a:extLst>
              <a:ext uri="{FF2B5EF4-FFF2-40B4-BE49-F238E27FC236}">
                <a16:creationId xmlns:a16="http://schemas.microsoft.com/office/drawing/2014/main" id="{67346DD4-F5C3-492F-9997-DC04F5070CFE}"/>
              </a:ext>
            </a:extLst>
          </p:cNvPr>
          <p:cNvSpPr>
            <a:spLocks noChangeArrowheads="1"/>
          </p:cNvSpPr>
          <p:nvPr/>
        </p:nvSpPr>
        <p:spPr bwMode="auto">
          <a:xfrm>
            <a:off x="7696200" y="0"/>
            <a:ext cx="1752600" cy="6858000"/>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
        <p:nvSpPr>
          <p:cNvPr id="2" name="Rectangle 3">
            <a:extLst>
              <a:ext uri="{FF2B5EF4-FFF2-40B4-BE49-F238E27FC236}">
                <a16:creationId xmlns:a16="http://schemas.microsoft.com/office/drawing/2014/main" id="{5356F3CC-3BCA-40D6-94C0-5BA4EE15321F}"/>
              </a:ext>
            </a:extLst>
          </p:cNvPr>
          <p:cNvSpPr>
            <a:spLocks noChangeArrowheads="1"/>
          </p:cNvSpPr>
          <p:nvPr/>
        </p:nvSpPr>
        <p:spPr bwMode="auto">
          <a:xfrm>
            <a:off x="1752600" y="0"/>
            <a:ext cx="5916613" cy="6858000"/>
          </a:xfrm>
          <a:prstGeom prst="rect">
            <a:avLst/>
          </a:prstGeom>
          <a:noFill/>
          <a:ln w="57150">
            <a:solidFill>
              <a:srgbClr val="FFFF00"/>
            </a:solidFill>
            <a:round/>
            <a:headEnd/>
            <a:tailEnd/>
          </a:ln>
          <a:effectLst>
            <a:outerShdw blurRad="50800" dist="38100" dir="2700000" algn="tl" rotWithShape="0">
              <a:srgbClr val="808080">
                <a:alpha val="39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n>
                <a:solidFill>
                  <a:srgbClr val="000000"/>
                </a:solidFill>
              </a:ln>
              <a:effectLst>
                <a:outerShdw blurRad="50800" dist="38100" dir="2700000" algn="tl" rotWithShape="0">
                  <a:prstClr val="black">
                    <a:alpha val="40000"/>
                  </a:prstClr>
                </a:outerShdw>
              </a:effectLst>
              <a:latin typeface="Times" charset="0"/>
              <a:ea typeface="ＭＳ Ｐゴシック" charset="0"/>
              <a:cs typeface="ＭＳ Ｐゴシック"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8849" name="Picture 4" descr="eagle_kp09_2048.jpg">
            <a:extLst>
              <a:ext uri="{FF2B5EF4-FFF2-40B4-BE49-F238E27FC236}">
                <a16:creationId xmlns:a16="http://schemas.microsoft.com/office/drawing/2014/main" id="{05DCBA0A-9310-4921-BA01-A6DE5BD9899F}"/>
              </a:ext>
            </a:extLst>
          </p:cNvPr>
          <p:cNvPicPr>
            <a:picLocks noChangeAspect="1"/>
          </p:cNvPicPr>
          <p:nvPr/>
        </p:nvPicPr>
        <p:blipFill>
          <a:blip r:embed="rId3">
            <a:lum contrast="6000"/>
            <a:extLst>
              <a:ext uri="{28A0092B-C50C-407E-A947-70E740481C1C}">
                <a14:useLocalDpi xmlns:a14="http://schemas.microsoft.com/office/drawing/2010/main" val="0"/>
              </a:ext>
            </a:extLst>
          </a:blip>
          <a:srcRect/>
          <a:stretch>
            <a:fillRect/>
          </a:stretch>
        </p:blipFill>
        <p:spPr bwMode="auto">
          <a:xfrm rot="2656121">
            <a:off x="1006475" y="-84138"/>
            <a:ext cx="6694488"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0897" name="Picture 4" descr="eagle_kp09_2048.jpg">
            <a:extLst>
              <a:ext uri="{FF2B5EF4-FFF2-40B4-BE49-F238E27FC236}">
                <a16:creationId xmlns:a16="http://schemas.microsoft.com/office/drawing/2014/main" id="{E73399B9-5E7E-44F3-9057-AAD02367C581}"/>
              </a:ext>
            </a:extLst>
          </p:cNvPr>
          <p:cNvPicPr>
            <a:picLocks noChangeAspect="1"/>
          </p:cNvPicPr>
          <p:nvPr/>
        </p:nvPicPr>
        <p:blipFill>
          <a:blip r:embed="rId3">
            <a:lum contrast="6000"/>
            <a:extLst>
              <a:ext uri="{28A0092B-C50C-407E-A947-70E740481C1C}">
                <a14:useLocalDpi xmlns:a14="http://schemas.microsoft.com/office/drawing/2010/main" val="0"/>
              </a:ext>
            </a:extLst>
          </a:blip>
          <a:srcRect/>
          <a:stretch>
            <a:fillRect/>
          </a:stretch>
        </p:blipFill>
        <p:spPr bwMode="auto">
          <a:xfrm rot="2656121">
            <a:off x="1006475" y="-84138"/>
            <a:ext cx="6694488"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3">
            <a:extLst>
              <a:ext uri="{FF2B5EF4-FFF2-40B4-BE49-F238E27FC236}">
                <a16:creationId xmlns:a16="http://schemas.microsoft.com/office/drawing/2014/main" id="{5978001A-0AE2-4622-AF5B-67853F81B818}"/>
              </a:ext>
            </a:extLst>
          </p:cNvPr>
          <p:cNvSpPr>
            <a:spLocks noChangeArrowheads="1"/>
          </p:cNvSpPr>
          <p:nvPr/>
        </p:nvSpPr>
        <p:spPr bwMode="auto">
          <a:xfrm>
            <a:off x="3276600" y="2133600"/>
            <a:ext cx="2667000" cy="2286000"/>
          </a:xfrm>
          <a:prstGeom prst="rect">
            <a:avLst/>
          </a:prstGeom>
          <a:solidFill>
            <a:schemeClr val="accent1">
              <a:alpha val="0"/>
            </a:schemeClr>
          </a:solidFill>
          <a:ln w="57150">
            <a:solidFill>
              <a:srgbClr val="FFE957"/>
            </a:solidFill>
            <a:miter lim="800000"/>
            <a:headEnd/>
            <a:tailEnd/>
          </a:ln>
          <a:effectLst>
            <a:outerShdw blurRad="50800" dist="38100" dir="2700000" rotWithShape="0">
              <a:srgbClr val="808080">
                <a:alpha val="42999"/>
              </a:srgbClr>
            </a:outerShdw>
          </a:effectLst>
        </p:spPr>
        <p:txBody>
          <a:bodyPr wrap="none" anchor="ctr"/>
          <a:lstStyle/>
          <a:p>
            <a:pPr>
              <a:defRPr/>
            </a:pPr>
            <a:endParaRPr lang="en-US">
              <a:latin typeface="Times" charset="0"/>
              <a:ea typeface="ＭＳ Ｐゴシック" charset="-128"/>
              <a:cs typeface="ＭＳ Ｐゴシック" charset="-128"/>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2945" name="Picture 3" descr="eagle_kp09_2048.jpg">
            <a:extLst>
              <a:ext uri="{FF2B5EF4-FFF2-40B4-BE49-F238E27FC236}">
                <a16:creationId xmlns:a16="http://schemas.microsoft.com/office/drawing/2014/main" id="{7A17AA63-ED8A-44D1-8D63-002E547C3F75}"/>
              </a:ext>
            </a:extLst>
          </p:cNvPr>
          <p:cNvPicPr>
            <a:picLocks noChangeAspect="1"/>
          </p:cNvPicPr>
          <p:nvPr/>
        </p:nvPicPr>
        <p:blipFill>
          <a:blip r:embed="rId3">
            <a:lum contrast="6000"/>
            <a:extLst>
              <a:ext uri="{28A0092B-C50C-407E-A947-70E740481C1C}">
                <a14:useLocalDpi xmlns:a14="http://schemas.microsoft.com/office/drawing/2010/main" val="0"/>
              </a:ext>
            </a:extLst>
          </a:blip>
          <a:srcRect l="27895" t="20702" r="20975" b="27744"/>
          <a:stretch>
            <a:fillRect/>
          </a:stretch>
        </p:blipFill>
        <p:spPr bwMode="auto">
          <a:xfrm rot="2761928">
            <a:off x="-841375" y="-2576513"/>
            <a:ext cx="11385550" cy="117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4993" name="Picture 3" descr="eagle_kp09_2048.jpg">
            <a:extLst>
              <a:ext uri="{FF2B5EF4-FFF2-40B4-BE49-F238E27FC236}">
                <a16:creationId xmlns:a16="http://schemas.microsoft.com/office/drawing/2014/main" id="{33DCC302-C47C-4254-AEFC-CE8B8F6B7633}"/>
              </a:ext>
            </a:extLst>
          </p:cNvPr>
          <p:cNvPicPr>
            <a:picLocks noChangeAspect="1"/>
          </p:cNvPicPr>
          <p:nvPr/>
        </p:nvPicPr>
        <p:blipFill>
          <a:blip r:embed="rId3">
            <a:lum contrast="6000"/>
            <a:extLst>
              <a:ext uri="{28A0092B-C50C-407E-A947-70E740481C1C}">
                <a14:useLocalDpi xmlns:a14="http://schemas.microsoft.com/office/drawing/2010/main" val="0"/>
              </a:ext>
            </a:extLst>
          </a:blip>
          <a:srcRect l="27895" t="20702" r="20975" b="27744"/>
          <a:stretch>
            <a:fillRect/>
          </a:stretch>
        </p:blipFill>
        <p:spPr bwMode="auto">
          <a:xfrm rot="2761928">
            <a:off x="-841375" y="-2576513"/>
            <a:ext cx="11385550" cy="117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3">
            <a:extLst>
              <a:ext uri="{FF2B5EF4-FFF2-40B4-BE49-F238E27FC236}">
                <a16:creationId xmlns:a16="http://schemas.microsoft.com/office/drawing/2014/main" id="{AA6412AD-A1E8-4C06-ACD8-FE73059A4412}"/>
              </a:ext>
            </a:extLst>
          </p:cNvPr>
          <p:cNvSpPr>
            <a:spLocks noChangeArrowheads="1"/>
          </p:cNvSpPr>
          <p:nvPr/>
        </p:nvSpPr>
        <p:spPr bwMode="auto">
          <a:xfrm>
            <a:off x="3810000" y="1752600"/>
            <a:ext cx="1524000" cy="1524000"/>
          </a:xfrm>
          <a:prstGeom prst="rect">
            <a:avLst/>
          </a:prstGeom>
          <a:solidFill>
            <a:schemeClr val="accent1">
              <a:alpha val="0"/>
            </a:schemeClr>
          </a:solidFill>
          <a:ln w="57150">
            <a:solidFill>
              <a:srgbClr val="FFE957"/>
            </a:solidFill>
            <a:miter lim="800000"/>
            <a:headEnd/>
            <a:tailEnd/>
          </a:ln>
          <a:effectLst>
            <a:outerShdw blurRad="50800" dist="38100" dir="2700000" rotWithShape="0">
              <a:srgbClr val="808080">
                <a:alpha val="42999"/>
              </a:srgbClr>
            </a:outerShdw>
          </a:effectLst>
        </p:spPr>
        <p:txBody>
          <a:bodyPr wrap="none" anchor="ctr"/>
          <a:lstStyle/>
          <a:p>
            <a:pPr>
              <a:defRPr/>
            </a:pPr>
            <a:endParaRPr lang="en-US">
              <a:latin typeface="Times" charset="0"/>
              <a:ea typeface="ＭＳ Ｐゴシック" charset="-128"/>
              <a:cs typeface="ＭＳ Ｐゴシック"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8433" name="Picture 2">
            <a:extLst>
              <a:ext uri="{FF2B5EF4-FFF2-40B4-BE49-F238E27FC236}">
                <a16:creationId xmlns:a16="http://schemas.microsoft.com/office/drawing/2014/main" id="{D5B104F4-82AB-4AB1-9993-77B28D8C9A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5413" y="684213"/>
            <a:ext cx="6351587" cy="548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7041" name="Rectangle 3">
            <a:extLst>
              <a:ext uri="{FF2B5EF4-FFF2-40B4-BE49-F238E27FC236}">
                <a16:creationId xmlns:a16="http://schemas.microsoft.com/office/drawing/2014/main" id="{3333195F-7ECC-4FC1-AFEF-E4945FD90500}"/>
              </a:ext>
            </a:extLst>
          </p:cNvPr>
          <p:cNvSpPr>
            <a:spLocks noChangeArrowheads="1"/>
          </p:cNvSpPr>
          <p:nvPr/>
        </p:nvSpPr>
        <p:spPr bwMode="auto">
          <a:xfrm>
            <a:off x="1466850" y="228600"/>
            <a:ext cx="6210300" cy="6477000"/>
          </a:xfrm>
          <a:prstGeom prst="rect">
            <a:avLst/>
          </a:prstGeom>
          <a:solidFill>
            <a:schemeClr val="accent1">
              <a:alpha val="0"/>
            </a:schemeClr>
          </a:solidFill>
          <a:ln w="41275">
            <a:solidFill>
              <a:srgbClr val="FFE957"/>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pic>
        <p:nvPicPr>
          <p:cNvPr id="87042" name="Picture 2">
            <a:extLst>
              <a:ext uri="{FF2B5EF4-FFF2-40B4-BE49-F238E27FC236}">
                <a16:creationId xmlns:a16="http://schemas.microsoft.com/office/drawing/2014/main" id="{DD664576-7CFF-4CB7-86CF-1C1A6A3078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4788" y="228600"/>
            <a:ext cx="6192837"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9089" name="Picture 3">
            <a:extLst>
              <a:ext uri="{FF2B5EF4-FFF2-40B4-BE49-F238E27FC236}">
                <a16:creationId xmlns:a16="http://schemas.microsoft.com/office/drawing/2014/main" id="{E4334497-5208-4BCF-B32E-C04086B250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28600"/>
            <a:ext cx="8001000"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1137" name="Picture 2">
            <a:extLst>
              <a:ext uri="{FF2B5EF4-FFF2-40B4-BE49-F238E27FC236}">
                <a16:creationId xmlns:a16="http://schemas.microsoft.com/office/drawing/2014/main" id="{9FE8C6DA-C653-4B29-89AC-4B4AD17B88B7}"/>
              </a:ext>
            </a:extLst>
          </p:cNvPr>
          <p:cNvPicPr>
            <a:picLocks noChangeAspect="1" noChangeArrowheads="1"/>
          </p:cNvPicPr>
          <p:nvPr/>
        </p:nvPicPr>
        <p:blipFill>
          <a:blip r:embed="rId3">
            <a:lum contrast="22000"/>
            <a:extLst>
              <a:ext uri="{28A0092B-C50C-407E-A947-70E740481C1C}">
                <a14:useLocalDpi xmlns:a14="http://schemas.microsoft.com/office/drawing/2010/main" val="0"/>
              </a:ext>
            </a:extLst>
          </a:blip>
          <a:srcRect/>
          <a:stretch>
            <a:fillRect/>
          </a:stretch>
        </p:blipFill>
        <p:spPr bwMode="auto">
          <a:xfrm>
            <a:off x="381000" y="304800"/>
            <a:ext cx="8305800" cy="635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3185" name="Picture 2" descr="m17x1600ignacio">
            <a:extLst>
              <a:ext uri="{FF2B5EF4-FFF2-40B4-BE49-F238E27FC236}">
                <a16:creationId xmlns:a16="http://schemas.microsoft.com/office/drawing/2014/main" id="{B2534641-2172-4234-8A18-B283A495A2C3}"/>
              </a:ext>
            </a:extLst>
          </p:cNvPr>
          <p:cNvPicPr>
            <a:picLocks noChangeAspect="1" noChangeArrowheads="1"/>
          </p:cNvPicPr>
          <p:nvPr/>
        </p:nvPicPr>
        <p:blipFill>
          <a:blip r:embed="rId3">
            <a:lum contrast="16000"/>
            <a:extLst>
              <a:ext uri="{28A0092B-C50C-407E-A947-70E740481C1C}">
                <a14:useLocalDpi xmlns:a14="http://schemas.microsoft.com/office/drawing/2010/main" val="0"/>
              </a:ext>
            </a:extLst>
          </a:blip>
          <a:srcRect/>
          <a:stretch>
            <a:fillRect/>
          </a:stretch>
        </p:blipFill>
        <p:spPr bwMode="auto">
          <a:xfrm>
            <a:off x="0" y="381000"/>
            <a:ext cx="9144000" cy="609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5233" name="Picture 1" descr="ngc3603_hst.jpg">
            <a:extLst>
              <a:ext uri="{FF2B5EF4-FFF2-40B4-BE49-F238E27FC236}">
                <a16:creationId xmlns:a16="http://schemas.microsoft.com/office/drawing/2014/main" id="{367DCF87-1F1B-44B1-B6E7-B4479DE8E08B}"/>
              </a:ext>
            </a:extLst>
          </p:cNvPr>
          <p:cNvPicPr>
            <a:picLocks noChangeAspect="1"/>
          </p:cNvPicPr>
          <p:nvPr/>
        </p:nvPicPr>
        <p:blipFill>
          <a:blip r:embed="rId3">
            <a:lum contrast="2000"/>
            <a:extLst>
              <a:ext uri="{28A0092B-C50C-407E-A947-70E740481C1C}">
                <a14:useLocalDpi xmlns:a14="http://schemas.microsoft.com/office/drawing/2010/main" val="0"/>
              </a:ext>
            </a:extLst>
          </a:blip>
          <a:srcRect b="9435"/>
          <a:stretch>
            <a:fillRect/>
          </a:stretch>
        </p:blipFill>
        <p:spPr bwMode="auto">
          <a:xfrm>
            <a:off x="1306513" y="0"/>
            <a:ext cx="6618287"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5234" name="Text Box 3">
            <a:extLst>
              <a:ext uri="{FF2B5EF4-FFF2-40B4-BE49-F238E27FC236}">
                <a16:creationId xmlns:a16="http://schemas.microsoft.com/office/drawing/2014/main" id="{BFDA5E34-E885-4CCF-869E-C9BCD5AC3881}"/>
              </a:ext>
            </a:extLst>
          </p:cNvPr>
          <p:cNvSpPr txBox="1">
            <a:spLocks noChangeArrowheads="1"/>
          </p:cNvSpPr>
          <p:nvPr/>
        </p:nvSpPr>
        <p:spPr bwMode="auto">
          <a:xfrm>
            <a:off x="1066800" y="6324600"/>
            <a:ext cx="7162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2800">
                <a:solidFill>
                  <a:schemeClr val="accent1"/>
                </a:solidFill>
                <a:latin typeface="Arial" panose="020B0604020202020204" pitchFamily="34" charset="0"/>
                <a:cs typeface="Arial" panose="020B0604020202020204" pitchFamily="34" charset="0"/>
              </a:rPr>
              <a:t>star formation region 20,000 l-yr from Earth </a:t>
            </a:r>
            <a:endParaRPr lang="en-US" altLang="en-US">
              <a:latin typeface="Arial" panose="020B0604020202020204" pitchFamily="34" charset="0"/>
              <a:cs typeface="Arial" panose="020B0604020202020204" pitchFamily="34"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7281" name="Picture 2">
            <a:extLst>
              <a:ext uri="{FF2B5EF4-FFF2-40B4-BE49-F238E27FC236}">
                <a16:creationId xmlns:a16="http://schemas.microsoft.com/office/drawing/2014/main" id="{E448464A-5C8E-478C-B18A-C3E63658AADF}"/>
              </a:ext>
            </a:extLst>
          </p:cNvPr>
          <p:cNvPicPr>
            <a:picLocks noChangeAspect="1" noChangeArrowheads="1"/>
          </p:cNvPicPr>
          <p:nvPr/>
        </p:nvPicPr>
        <p:blipFill>
          <a:blip r:embed="rId3">
            <a:lum contrast="14000"/>
            <a:extLst>
              <a:ext uri="{28A0092B-C50C-407E-A947-70E740481C1C}">
                <a14:useLocalDpi xmlns:a14="http://schemas.microsoft.com/office/drawing/2010/main" val="0"/>
              </a:ext>
            </a:extLst>
          </a:blip>
          <a:srcRect/>
          <a:stretch>
            <a:fillRect/>
          </a:stretch>
        </p:blipFill>
        <p:spPr bwMode="auto">
          <a:xfrm>
            <a:off x="304800" y="136525"/>
            <a:ext cx="8458200" cy="664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9329" name="Picture 2" descr="M45WF_hallas_r">
            <a:extLst>
              <a:ext uri="{FF2B5EF4-FFF2-40B4-BE49-F238E27FC236}">
                <a16:creationId xmlns:a16="http://schemas.microsoft.com/office/drawing/2014/main" id="{127302DB-C3A2-4EBD-A5A4-1BE4B0D91775}"/>
              </a:ext>
            </a:extLst>
          </p:cNvPr>
          <p:cNvPicPr>
            <a:picLocks noChangeAspect="1" noChangeArrowheads="1"/>
          </p:cNvPicPr>
          <p:nvPr/>
        </p:nvPicPr>
        <p:blipFill>
          <a:blip r:embed="rId3">
            <a:lum contrast="20000"/>
            <a:extLst>
              <a:ext uri="{28A0092B-C50C-407E-A947-70E740481C1C}">
                <a14:useLocalDpi xmlns:a14="http://schemas.microsoft.com/office/drawing/2010/main" val="0"/>
              </a:ext>
            </a:extLst>
          </a:blip>
          <a:srcRect/>
          <a:stretch>
            <a:fillRect/>
          </a:stretch>
        </p:blipFill>
        <p:spPr bwMode="auto">
          <a:xfrm>
            <a:off x="0" y="457200"/>
            <a:ext cx="9144000"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1377" name="Picture 2" descr="pleiades_2_big">
            <a:extLst>
              <a:ext uri="{FF2B5EF4-FFF2-40B4-BE49-F238E27FC236}">
                <a16:creationId xmlns:a16="http://schemas.microsoft.com/office/drawing/2014/main" id="{C7E9B522-EC76-4AFC-9453-5E335FD1C2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12838"/>
            <a:ext cx="9144000" cy="463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3425" name="Picture 2" descr="pleiades_2_big">
            <a:extLst>
              <a:ext uri="{FF2B5EF4-FFF2-40B4-BE49-F238E27FC236}">
                <a16:creationId xmlns:a16="http://schemas.microsoft.com/office/drawing/2014/main" id="{63FD1721-7BAD-4065-8D99-7C653BB35D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12838"/>
            <a:ext cx="9144000" cy="463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26" name="Rectangle 3">
            <a:extLst>
              <a:ext uri="{FF2B5EF4-FFF2-40B4-BE49-F238E27FC236}">
                <a16:creationId xmlns:a16="http://schemas.microsoft.com/office/drawing/2014/main" id="{87FE8EFF-3CFE-41BE-91B2-16A6313CBC9F}"/>
              </a:ext>
            </a:extLst>
          </p:cNvPr>
          <p:cNvSpPr>
            <a:spLocks noChangeArrowheads="1"/>
          </p:cNvSpPr>
          <p:nvPr/>
        </p:nvSpPr>
        <p:spPr bwMode="auto">
          <a:xfrm>
            <a:off x="6858000" y="2667000"/>
            <a:ext cx="1295400" cy="1143000"/>
          </a:xfrm>
          <a:prstGeom prst="rect">
            <a:avLst/>
          </a:prstGeom>
          <a:noFill/>
          <a:ln w="34925">
            <a:solidFill>
              <a:srgbClr val="FFE957"/>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5473" name="Picture 2" descr="pleiades">
            <a:extLst>
              <a:ext uri="{FF2B5EF4-FFF2-40B4-BE49-F238E27FC236}">
                <a16:creationId xmlns:a16="http://schemas.microsoft.com/office/drawing/2014/main" id="{4347B80B-3CED-4FE7-BE80-E020695BCE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575" y="738188"/>
            <a:ext cx="8069263" cy="538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0482" name="Text Box 2">
            <a:extLst>
              <a:ext uri="{FF2B5EF4-FFF2-40B4-BE49-F238E27FC236}">
                <a16:creationId xmlns:a16="http://schemas.microsoft.com/office/drawing/2014/main" id="{02B6C378-4E6C-4398-988B-6CD72F9C2E53}"/>
              </a:ext>
            </a:extLst>
          </p:cNvPr>
          <p:cNvSpPr txBox="1">
            <a:spLocks noChangeArrowheads="1"/>
          </p:cNvSpPr>
          <p:nvPr>
            <p:custDataLst>
              <p:tags r:id="rId1"/>
            </p:custDataLst>
          </p:nvPr>
        </p:nvSpPr>
        <p:spPr bwMode="auto">
          <a:xfrm>
            <a:off x="0" y="228600"/>
            <a:ext cx="9144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eaLnBrk="1" hangingPunct="1">
              <a:spcBef>
                <a:spcPct val="50000"/>
              </a:spcBef>
            </a:pPr>
            <a:r>
              <a:rPr lang="en-US" altLang="en-US" sz="2000">
                <a:solidFill>
                  <a:schemeClr val="accent1"/>
                </a:solidFill>
                <a:latin typeface="Arial" panose="020B0604020202020204" pitchFamily="34" charset="0"/>
              </a:rPr>
              <a:t>Clouds in space collapse because the force of gravity pulls inward..</a:t>
            </a:r>
            <a:endParaRPr lang="en-US" altLang="en-US" sz="3200" b="1">
              <a:latin typeface="Verdana" panose="020B0604030504040204" pitchFamily="34" charset="0"/>
            </a:endParaRPr>
          </a:p>
        </p:txBody>
      </p:sp>
      <p:pic>
        <p:nvPicPr>
          <p:cNvPr id="20483" name="Picture 3">
            <a:extLst>
              <a:ext uri="{FF2B5EF4-FFF2-40B4-BE49-F238E27FC236}">
                <a16:creationId xmlns:a16="http://schemas.microsoft.com/office/drawing/2014/main" id="{F3DA1CE4-E658-4BDE-913C-58DD5890C9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685800"/>
            <a:ext cx="6121400" cy="577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Line 4">
            <a:extLst>
              <a:ext uri="{FF2B5EF4-FFF2-40B4-BE49-F238E27FC236}">
                <a16:creationId xmlns:a16="http://schemas.microsoft.com/office/drawing/2014/main" id="{B79F965D-9F97-476A-B82F-6689AFF6DC92}"/>
              </a:ext>
            </a:extLst>
          </p:cNvPr>
          <p:cNvSpPr>
            <a:spLocks noChangeShapeType="1"/>
          </p:cNvSpPr>
          <p:nvPr/>
        </p:nvSpPr>
        <p:spPr bwMode="auto">
          <a:xfrm>
            <a:off x="3352800" y="20574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0485" name="Line 5">
            <a:extLst>
              <a:ext uri="{FF2B5EF4-FFF2-40B4-BE49-F238E27FC236}">
                <a16:creationId xmlns:a16="http://schemas.microsoft.com/office/drawing/2014/main" id="{DC6657AF-BA00-413B-A1E9-67E9877F77AC}"/>
              </a:ext>
            </a:extLst>
          </p:cNvPr>
          <p:cNvSpPr>
            <a:spLocks noChangeShapeType="1"/>
          </p:cNvSpPr>
          <p:nvPr/>
        </p:nvSpPr>
        <p:spPr bwMode="auto">
          <a:xfrm flipH="1" flipV="1">
            <a:off x="5486400" y="42672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0486" name="Line 6">
            <a:extLst>
              <a:ext uri="{FF2B5EF4-FFF2-40B4-BE49-F238E27FC236}">
                <a16:creationId xmlns:a16="http://schemas.microsoft.com/office/drawing/2014/main" id="{A4B79A43-3B39-4C5E-A4AE-E406D40940F8}"/>
              </a:ext>
            </a:extLst>
          </p:cNvPr>
          <p:cNvSpPr>
            <a:spLocks noChangeShapeType="1"/>
          </p:cNvSpPr>
          <p:nvPr/>
        </p:nvSpPr>
        <p:spPr bwMode="auto">
          <a:xfrm rot="-5400000">
            <a:off x="3429000" y="42672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0487" name="Line 7">
            <a:extLst>
              <a:ext uri="{FF2B5EF4-FFF2-40B4-BE49-F238E27FC236}">
                <a16:creationId xmlns:a16="http://schemas.microsoft.com/office/drawing/2014/main" id="{756CB478-941B-4B35-B5E7-C199FC35CD5C}"/>
              </a:ext>
            </a:extLst>
          </p:cNvPr>
          <p:cNvSpPr>
            <a:spLocks noChangeShapeType="1"/>
          </p:cNvSpPr>
          <p:nvPr/>
        </p:nvSpPr>
        <p:spPr bwMode="auto">
          <a:xfrm rot="-5400000" flipH="1" flipV="1">
            <a:off x="5486400" y="21336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0488" name="Line 8">
            <a:extLst>
              <a:ext uri="{FF2B5EF4-FFF2-40B4-BE49-F238E27FC236}">
                <a16:creationId xmlns:a16="http://schemas.microsoft.com/office/drawing/2014/main" id="{2A6F78CA-7895-4AA4-B7F4-EFCDD8BCCCCB}"/>
              </a:ext>
            </a:extLst>
          </p:cNvPr>
          <p:cNvSpPr>
            <a:spLocks noChangeShapeType="1"/>
          </p:cNvSpPr>
          <p:nvPr/>
        </p:nvSpPr>
        <p:spPr bwMode="auto">
          <a:xfrm rot="-2700000">
            <a:off x="2895600" y="32004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0489" name="Line 9">
            <a:extLst>
              <a:ext uri="{FF2B5EF4-FFF2-40B4-BE49-F238E27FC236}">
                <a16:creationId xmlns:a16="http://schemas.microsoft.com/office/drawing/2014/main" id="{4AB1F65F-7D5F-4E92-8B78-BA1D9B092B82}"/>
              </a:ext>
            </a:extLst>
          </p:cNvPr>
          <p:cNvSpPr>
            <a:spLocks noChangeShapeType="1"/>
          </p:cNvSpPr>
          <p:nvPr/>
        </p:nvSpPr>
        <p:spPr bwMode="auto">
          <a:xfrm rot="-2700000" flipH="1" flipV="1">
            <a:off x="5943600" y="32004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0490" name="Line 10">
            <a:extLst>
              <a:ext uri="{FF2B5EF4-FFF2-40B4-BE49-F238E27FC236}">
                <a16:creationId xmlns:a16="http://schemas.microsoft.com/office/drawing/2014/main" id="{F8142FB7-61A3-4C98-97B0-6C0AEC81F537}"/>
              </a:ext>
            </a:extLst>
          </p:cNvPr>
          <p:cNvSpPr>
            <a:spLocks noChangeShapeType="1"/>
          </p:cNvSpPr>
          <p:nvPr/>
        </p:nvSpPr>
        <p:spPr bwMode="auto">
          <a:xfrm rot="2700000">
            <a:off x="4343400" y="16764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0491" name="Line 11">
            <a:extLst>
              <a:ext uri="{FF2B5EF4-FFF2-40B4-BE49-F238E27FC236}">
                <a16:creationId xmlns:a16="http://schemas.microsoft.com/office/drawing/2014/main" id="{22A5F834-5522-4396-A160-9FBBF18FAA3F}"/>
              </a:ext>
            </a:extLst>
          </p:cNvPr>
          <p:cNvSpPr>
            <a:spLocks noChangeShapeType="1"/>
          </p:cNvSpPr>
          <p:nvPr/>
        </p:nvSpPr>
        <p:spPr bwMode="auto">
          <a:xfrm rot="2700000" flipH="1" flipV="1">
            <a:off x="4419600" y="46482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6497" name="Picture 2" descr="pleiades_andreo_big">
            <a:extLst>
              <a:ext uri="{FF2B5EF4-FFF2-40B4-BE49-F238E27FC236}">
                <a16:creationId xmlns:a16="http://schemas.microsoft.com/office/drawing/2014/main" id="{DF1F39C7-6DF4-4837-922F-8AAE406EFD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73038"/>
            <a:ext cx="9144000" cy="651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8545" name="Picture 2" descr="pleiades_andreo_big">
            <a:extLst>
              <a:ext uri="{FF2B5EF4-FFF2-40B4-BE49-F238E27FC236}">
                <a16:creationId xmlns:a16="http://schemas.microsoft.com/office/drawing/2014/main" id="{746CB8FD-9F27-4B4D-95F9-FE9E3E53BF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73038"/>
            <a:ext cx="9144000" cy="651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546" name="Rectangle 3">
            <a:extLst>
              <a:ext uri="{FF2B5EF4-FFF2-40B4-BE49-F238E27FC236}">
                <a16:creationId xmlns:a16="http://schemas.microsoft.com/office/drawing/2014/main" id="{3A37D98F-05CA-4275-A2FF-03B4203D3AFD}"/>
              </a:ext>
            </a:extLst>
          </p:cNvPr>
          <p:cNvSpPr>
            <a:spLocks noChangeArrowheads="1"/>
          </p:cNvSpPr>
          <p:nvPr/>
        </p:nvSpPr>
        <p:spPr bwMode="auto">
          <a:xfrm>
            <a:off x="3276600" y="838200"/>
            <a:ext cx="4419600" cy="4724400"/>
          </a:xfrm>
          <a:prstGeom prst="rect">
            <a:avLst/>
          </a:prstGeom>
          <a:noFill/>
          <a:ln w="34925">
            <a:solidFill>
              <a:srgbClr val="FFE957"/>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10593" name="Picture 2" descr="pleiades_fs_big">
            <a:extLst>
              <a:ext uri="{FF2B5EF4-FFF2-40B4-BE49-F238E27FC236}">
                <a16:creationId xmlns:a16="http://schemas.microsoft.com/office/drawing/2014/main" id="{563CEF4B-C96F-4991-A666-F78EAF55D2D5}"/>
              </a:ext>
            </a:extLst>
          </p:cNvPr>
          <p:cNvPicPr>
            <a:picLocks noChangeAspect="1" noChangeArrowheads="1"/>
          </p:cNvPicPr>
          <p:nvPr/>
        </p:nvPicPr>
        <p:blipFill>
          <a:blip r:embed="rId3">
            <a:lum contrast="20000"/>
            <a:extLst>
              <a:ext uri="{28A0092B-C50C-407E-A947-70E740481C1C}">
                <a14:useLocalDpi xmlns:a14="http://schemas.microsoft.com/office/drawing/2010/main" val="0"/>
              </a:ext>
            </a:extLst>
          </a:blip>
          <a:srcRect/>
          <a:stretch>
            <a:fillRect/>
          </a:stretch>
        </p:blipFill>
        <p:spPr bwMode="auto">
          <a:xfrm rot="1156381">
            <a:off x="0" y="411163"/>
            <a:ext cx="9144000" cy="614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12641" name="Picture 2">
            <a:extLst>
              <a:ext uri="{FF2B5EF4-FFF2-40B4-BE49-F238E27FC236}">
                <a16:creationId xmlns:a16="http://schemas.microsoft.com/office/drawing/2014/main" id="{B35041D9-52B8-4E76-8FB7-5B3A27877A64}"/>
              </a:ext>
            </a:extLst>
          </p:cNvPr>
          <p:cNvPicPr>
            <a:picLocks noChangeAspect="1" noChangeArrowheads="1"/>
          </p:cNvPicPr>
          <p:nvPr/>
        </p:nvPicPr>
        <p:blipFill>
          <a:blip r:embed="rId3">
            <a:lum contrast="4000"/>
            <a:extLst>
              <a:ext uri="{28A0092B-C50C-407E-A947-70E740481C1C}">
                <a14:useLocalDpi xmlns:a14="http://schemas.microsoft.com/office/drawing/2010/main" val="0"/>
              </a:ext>
            </a:extLst>
          </a:blip>
          <a:srcRect/>
          <a:stretch>
            <a:fillRect/>
          </a:stretch>
        </p:blipFill>
        <p:spPr bwMode="auto">
          <a:xfrm>
            <a:off x="152400" y="152400"/>
            <a:ext cx="8686800" cy="654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14689" name="Picture 2">
            <a:extLst>
              <a:ext uri="{FF2B5EF4-FFF2-40B4-BE49-F238E27FC236}">
                <a16:creationId xmlns:a16="http://schemas.microsoft.com/office/drawing/2014/main" id="{0A96FCB6-6470-4335-B3F3-C799E2A437D5}"/>
              </a:ext>
            </a:extLst>
          </p:cNvPr>
          <p:cNvPicPr>
            <a:picLocks noChangeAspect="1" noChangeArrowheads="1"/>
          </p:cNvPicPr>
          <p:nvPr/>
        </p:nvPicPr>
        <p:blipFill>
          <a:blip r:embed="rId3">
            <a:lum bright="6000" contrast="30000"/>
            <a:extLst>
              <a:ext uri="{28A0092B-C50C-407E-A947-70E740481C1C}">
                <a14:useLocalDpi xmlns:a14="http://schemas.microsoft.com/office/drawing/2010/main" val="0"/>
              </a:ext>
            </a:extLst>
          </a:blip>
          <a:srcRect/>
          <a:stretch>
            <a:fillRect/>
          </a:stretch>
        </p:blipFill>
        <p:spPr bwMode="auto">
          <a:xfrm>
            <a:off x="1295400" y="228600"/>
            <a:ext cx="6248400"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16737" name="Picture 2">
            <a:extLst>
              <a:ext uri="{FF2B5EF4-FFF2-40B4-BE49-F238E27FC236}">
                <a16:creationId xmlns:a16="http://schemas.microsoft.com/office/drawing/2014/main" id="{0FC7EE8E-0F83-48A3-8FC2-D96B7F015839}"/>
              </a:ext>
            </a:extLst>
          </p:cNvPr>
          <p:cNvPicPr>
            <a:picLocks noChangeAspect="1" noChangeArrowheads="1"/>
          </p:cNvPicPr>
          <p:nvPr/>
        </p:nvPicPr>
        <p:blipFill>
          <a:blip r:embed="rId3">
            <a:lum contrast="24000"/>
            <a:extLst>
              <a:ext uri="{28A0092B-C50C-407E-A947-70E740481C1C}">
                <a14:useLocalDpi xmlns:a14="http://schemas.microsoft.com/office/drawing/2010/main" val="0"/>
              </a:ext>
            </a:extLst>
          </a:blip>
          <a:srcRect/>
          <a:stretch>
            <a:fillRect/>
          </a:stretch>
        </p:blipFill>
        <p:spPr bwMode="auto">
          <a:xfrm>
            <a:off x="457200" y="76200"/>
            <a:ext cx="8305800" cy="622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27572-A2AA-4B78-81E6-4AF7FA595C42}"/>
              </a:ext>
            </a:extLst>
          </p:cNvPr>
          <p:cNvSpPr>
            <a:spLocks noGrp="1"/>
          </p:cNvSpPr>
          <p:nvPr>
            <p:ph type="title"/>
          </p:nvPr>
        </p:nvSpPr>
        <p:spPr>
          <a:xfrm>
            <a:off x="685800" y="152400"/>
            <a:ext cx="7772400" cy="1143000"/>
          </a:xfrm>
        </p:spPr>
        <p:txBody>
          <a:bodyPr/>
          <a:lstStyle/>
          <a:p>
            <a:r>
              <a:rPr lang="en-US" b="1" dirty="0">
                <a:solidFill>
                  <a:srgbClr val="FF0000"/>
                </a:solidFill>
                <a:latin typeface="Arial" panose="020B0604020202020204" pitchFamily="34" charset="0"/>
                <a:cs typeface="Arial" panose="020B0604020202020204" pitchFamily="34" charset="0"/>
              </a:rPr>
              <a:t>Review for Test </a:t>
            </a:r>
            <a:r>
              <a:rPr lang="en-US" b="1" dirty="0" smtClean="0">
                <a:solidFill>
                  <a:srgbClr val="FF0000"/>
                </a:solidFill>
                <a:latin typeface="Arial" panose="020B0604020202020204" pitchFamily="34" charset="0"/>
                <a:cs typeface="Arial" panose="020B0604020202020204" pitchFamily="34" charset="0"/>
              </a:rPr>
              <a:t>2</a:t>
            </a:r>
            <a:endParaRPr lang="en-US" b="1" dirty="0">
              <a:solidFill>
                <a:srgbClr val="FF0000"/>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1B4649BD-89D5-4DE8-8AF3-C7C428C7760B}"/>
              </a:ext>
            </a:extLst>
          </p:cNvPr>
          <p:cNvSpPr>
            <a:spLocks noGrp="1"/>
          </p:cNvSpPr>
          <p:nvPr>
            <p:ph idx="1"/>
          </p:nvPr>
        </p:nvSpPr>
        <p:spPr>
          <a:xfrm>
            <a:off x="152400" y="1296154"/>
            <a:ext cx="7772400" cy="5334000"/>
          </a:xfrm>
        </p:spPr>
        <p:txBody>
          <a:bodyPr/>
          <a:lstStyle/>
          <a:p>
            <a:r>
              <a:rPr lang="en-US" sz="2800" dirty="0" smtClean="0">
                <a:solidFill>
                  <a:srgbClr val="FFFF00"/>
                </a:solidFill>
                <a:latin typeface="Arial" panose="020B0604020202020204" pitchFamily="34" charset="0"/>
                <a:cs typeface="Arial" panose="020B0604020202020204" pitchFamily="34" charset="0"/>
              </a:rPr>
              <a:t>Four fundamental forces</a:t>
            </a:r>
          </a:p>
          <a:p>
            <a:r>
              <a:rPr lang="en-US" sz="2800" dirty="0" smtClean="0">
                <a:solidFill>
                  <a:srgbClr val="FFFF00"/>
                </a:solidFill>
                <a:latin typeface="Arial" panose="020B0604020202020204" pitchFamily="34" charset="0"/>
                <a:cs typeface="Arial" panose="020B0604020202020204" pitchFamily="34" charset="0"/>
              </a:rPr>
              <a:t>Orbital Speed</a:t>
            </a:r>
          </a:p>
          <a:p>
            <a:r>
              <a:rPr lang="en-US" sz="2800" dirty="0" smtClean="0">
                <a:solidFill>
                  <a:srgbClr val="FFFF00"/>
                </a:solidFill>
                <a:latin typeface="Arial" panose="020B0604020202020204" pitchFamily="34" charset="0"/>
                <a:cs typeface="Arial" panose="020B0604020202020204" pitchFamily="34" charset="0"/>
              </a:rPr>
              <a:t>Mass versus Weight (</a:t>
            </a:r>
            <a:r>
              <a:rPr lang="en-US" sz="2800" dirty="0" err="1" smtClean="0">
                <a:solidFill>
                  <a:srgbClr val="FFFF00"/>
                </a:solidFill>
                <a:latin typeface="Arial" panose="020B0604020202020204" pitchFamily="34" charset="0"/>
                <a:cs typeface="Arial" panose="020B0604020202020204" pitchFamily="34" charset="0"/>
              </a:rPr>
              <a:t>Wt</a:t>
            </a:r>
            <a:r>
              <a:rPr lang="en-US" sz="2800" baseline="-25000" dirty="0" err="1" smtClean="0">
                <a:solidFill>
                  <a:srgbClr val="FFFF00"/>
                </a:solidFill>
                <a:latin typeface="Arial" panose="020B0604020202020204" pitchFamily="34" charset="0"/>
                <a:cs typeface="Arial" panose="020B0604020202020204" pitchFamily="34" charset="0"/>
              </a:rPr>
              <a:t>m</a:t>
            </a:r>
            <a:r>
              <a:rPr lang="en-US" sz="2800" dirty="0" smtClean="0">
                <a:solidFill>
                  <a:srgbClr val="FFFF00"/>
                </a:solidFill>
                <a:latin typeface="Arial" panose="020B0604020202020204" pitchFamily="34" charset="0"/>
                <a:cs typeface="Arial" panose="020B0604020202020204" pitchFamily="34" charset="0"/>
              </a:rPr>
              <a:t> = 1/6 </a:t>
            </a:r>
            <a:r>
              <a:rPr lang="en-US" sz="2800" dirty="0" err="1" smtClean="0">
                <a:solidFill>
                  <a:srgbClr val="FFFF00"/>
                </a:solidFill>
                <a:latin typeface="Arial" panose="020B0604020202020204" pitchFamily="34" charset="0"/>
                <a:cs typeface="Arial" panose="020B0604020202020204" pitchFamily="34" charset="0"/>
              </a:rPr>
              <a:t>Wt</a:t>
            </a:r>
            <a:r>
              <a:rPr lang="en-US" sz="2800" baseline="-25000" dirty="0" err="1" smtClean="0">
                <a:solidFill>
                  <a:srgbClr val="FFFF00"/>
                </a:solidFill>
                <a:latin typeface="Arial" panose="020B0604020202020204" pitchFamily="34" charset="0"/>
                <a:cs typeface="Arial" panose="020B0604020202020204" pitchFamily="34" charset="0"/>
              </a:rPr>
              <a:t>E</a:t>
            </a:r>
            <a:r>
              <a:rPr lang="en-US" sz="2800" dirty="0" smtClean="0">
                <a:solidFill>
                  <a:srgbClr val="FFFF00"/>
                </a:solidFill>
                <a:latin typeface="Arial" panose="020B0604020202020204" pitchFamily="34" charset="0"/>
                <a:cs typeface="Arial" panose="020B0604020202020204" pitchFamily="34" charset="0"/>
              </a:rPr>
              <a:t>)</a:t>
            </a:r>
          </a:p>
          <a:p>
            <a:r>
              <a:rPr lang="en-US" sz="2800" dirty="0" smtClean="0">
                <a:solidFill>
                  <a:srgbClr val="FFFF00"/>
                </a:solidFill>
                <a:latin typeface="Arial" panose="020B0604020202020204" pitchFamily="34" charset="0"/>
                <a:cs typeface="Arial" panose="020B0604020202020204" pitchFamily="34" charset="0"/>
              </a:rPr>
              <a:t>Escape speed (</a:t>
            </a:r>
            <a:r>
              <a:rPr lang="en-US" sz="2800" dirty="0" err="1" smtClean="0">
                <a:solidFill>
                  <a:srgbClr val="FFFF00"/>
                </a:solidFill>
                <a:latin typeface="Arial" panose="020B0604020202020204" pitchFamily="34" charset="0"/>
                <a:cs typeface="Arial" panose="020B0604020202020204" pitchFamily="34" charset="0"/>
              </a:rPr>
              <a:t>v</a:t>
            </a:r>
            <a:r>
              <a:rPr lang="en-US" sz="2800" baseline="-25000" dirty="0" err="1" smtClean="0">
                <a:solidFill>
                  <a:srgbClr val="FFFF00"/>
                </a:solidFill>
                <a:latin typeface="Arial" panose="020B0604020202020204" pitchFamily="34" charset="0"/>
                <a:cs typeface="Arial" panose="020B0604020202020204" pitchFamily="34" charset="0"/>
              </a:rPr>
              <a:t>m</a:t>
            </a:r>
            <a:r>
              <a:rPr lang="en-US" sz="2800" dirty="0" smtClean="0">
                <a:solidFill>
                  <a:srgbClr val="FFFF00"/>
                </a:solidFill>
                <a:latin typeface="Arial" panose="020B0604020202020204" pitchFamily="34" charset="0"/>
                <a:cs typeface="Arial" panose="020B0604020202020204" pitchFamily="34" charset="0"/>
              </a:rPr>
              <a:t> = 1/5 </a:t>
            </a:r>
            <a:r>
              <a:rPr lang="en-US" sz="2800" dirty="0" err="1" smtClean="0">
                <a:solidFill>
                  <a:srgbClr val="FFFF00"/>
                </a:solidFill>
                <a:latin typeface="Arial" panose="020B0604020202020204" pitchFamily="34" charset="0"/>
                <a:cs typeface="Arial" panose="020B0604020202020204" pitchFamily="34" charset="0"/>
              </a:rPr>
              <a:t>v</a:t>
            </a:r>
            <a:r>
              <a:rPr lang="en-US" sz="2800" baseline="-25000" dirty="0" err="1" smtClean="0">
                <a:solidFill>
                  <a:srgbClr val="FFFF00"/>
                </a:solidFill>
                <a:latin typeface="Arial" panose="020B0604020202020204" pitchFamily="34" charset="0"/>
                <a:cs typeface="Arial" panose="020B0604020202020204" pitchFamily="34" charset="0"/>
              </a:rPr>
              <a:t>E</a:t>
            </a:r>
            <a:r>
              <a:rPr lang="en-US" sz="2800" dirty="0" smtClean="0">
                <a:solidFill>
                  <a:srgbClr val="FFFF00"/>
                </a:solidFill>
                <a:latin typeface="Arial" panose="020B0604020202020204" pitchFamily="34" charset="0"/>
                <a:cs typeface="Arial" panose="020B0604020202020204" pitchFamily="34" charset="0"/>
              </a:rPr>
              <a:t>)</a:t>
            </a:r>
          </a:p>
          <a:p>
            <a:r>
              <a:rPr lang="en-US" sz="2800" dirty="0" smtClean="0">
                <a:solidFill>
                  <a:srgbClr val="FFFF00"/>
                </a:solidFill>
                <a:latin typeface="Arial" panose="020B0604020202020204" pitchFamily="34" charset="0"/>
                <a:cs typeface="Arial" panose="020B0604020202020204" pitchFamily="34" charset="0"/>
              </a:rPr>
              <a:t>Tides</a:t>
            </a:r>
          </a:p>
          <a:p>
            <a:r>
              <a:rPr lang="en-US" sz="2800" dirty="0" smtClean="0">
                <a:solidFill>
                  <a:srgbClr val="FFFF00"/>
                </a:solidFill>
                <a:latin typeface="Arial" panose="020B0604020202020204" pitchFamily="34" charset="0"/>
                <a:cs typeface="Arial" panose="020B0604020202020204" pitchFamily="34" charset="0"/>
              </a:rPr>
              <a:t>Energy, Luminosity</a:t>
            </a:r>
          </a:p>
          <a:p>
            <a:r>
              <a:rPr lang="en-US" sz="2800" dirty="0" smtClean="0">
                <a:solidFill>
                  <a:srgbClr val="FFFF00"/>
                </a:solidFill>
                <a:latin typeface="Arial" panose="020B0604020202020204" pitchFamily="34" charset="0"/>
                <a:cs typeface="Arial" panose="020B0604020202020204" pitchFamily="34" charset="0"/>
              </a:rPr>
              <a:t>Temperature, Heat</a:t>
            </a:r>
          </a:p>
          <a:p>
            <a:r>
              <a:rPr lang="en-US" sz="2800" dirty="0" smtClean="0">
                <a:solidFill>
                  <a:srgbClr val="FFFF00"/>
                </a:solidFill>
                <a:latin typeface="Arial" panose="020B0604020202020204" pitchFamily="34" charset="0"/>
                <a:cs typeface="Arial" panose="020B0604020202020204" pitchFamily="34" charset="0"/>
              </a:rPr>
              <a:t>Solar Nebula theory</a:t>
            </a:r>
          </a:p>
          <a:p>
            <a:r>
              <a:rPr lang="en-US" sz="2800" dirty="0" smtClean="0">
                <a:solidFill>
                  <a:srgbClr val="FFFF00"/>
                </a:solidFill>
                <a:latin typeface="Arial" panose="020B0604020202020204" pitchFamily="34" charset="0"/>
                <a:cs typeface="Arial" panose="020B0604020202020204" pitchFamily="34" charset="0"/>
              </a:rPr>
              <a:t>Stellar Birth</a:t>
            </a:r>
            <a:endParaRPr lang="en-US" sz="2800" dirty="0">
              <a:solidFill>
                <a:srgbClr val="FFFF00"/>
              </a:solidFill>
              <a:latin typeface="Arial" panose="020B0604020202020204" pitchFamily="34" charset="0"/>
              <a:cs typeface="Arial" panose="020B0604020202020204" pitchFamily="34" charset="0"/>
            </a:endParaRPr>
          </a:p>
          <a:p>
            <a:endParaRPr lang="en-US" sz="2800" dirty="0">
              <a:solidFill>
                <a:srgbClr val="FFFF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31384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2529" name="Picture 2">
            <a:extLst>
              <a:ext uri="{FF2B5EF4-FFF2-40B4-BE49-F238E27FC236}">
                <a16:creationId xmlns:a16="http://schemas.microsoft.com/office/drawing/2014/main" id="{B8C900DF-AD40-427C-BA9C-597E9428C41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55800" y="985838"/>
            <a:ext cx="5511800" cy="52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0" name="Picture 3">
            <a:extLst>
              <a:ext uri="{FF2B5EF4-FFF2-40B4-BE49-F238E27FC236}">
                <a16:creationId xmlns:a16="http://schemas.microsoft.com/office/drawing/2014/main" id="{4530EB1D-2FA4-448F-A092-447AAA089F1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9600" y="3225800"/>
            <a:ext cx="3048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Line 4">
            <a:extLst>
              <a:ext uri="{FF2B5EF4-FFF2-40B4-BE49-F238E27FC236}">
                <a16:creationId xmlns:a16="http://schemas.microsoft.com/office/drawing/2014/main" id="{61EF30AC-F110-407D-B4EE-705273C80538}"/>
              </a:ext>
            </a:extLst>
          </p:cNvPr>
          <p:cNvSpPr>
            <a:spLocks noChangeShapeType="1"/>
          </p:cNvSpPr>
          <p:nvPr/>
        </p:nvSpPr>
        <p:spPr bwMode="auto">
          <a:xfrm>
            <a:off x="3352800" y="20574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2532" name="Line 5">
            <a:extLst>
              <a:ext uri="{FF2B5EF4-FFF2-40B4-BE49-F238E27FC236}">
                <a16:creationId xmlns:a16="http://schemas.microsoft.com/office/drawing/2014/main" id="{7C67F147-B116-4DE6-A771-306DB3D976CD}"/>
              </a:ext>
            </a:extLst>
          </p:cNvPr>
          <p:cNvSpPr>
            <a:spLocks noChangeShapeType="1"/>
          </p:cNvSpPr>
          <p:nvPr/>
        </p:nvSpPr>
        <p:spPr bwMode="auto">
          <a:xfrm flipH="1" flipV="1">
            <a:off x="5486400" y="42672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2533" name="Line 6">
            <a:extLst>
              <a:ext uri="{FF2B5EF4-FFF2-40B4-BE49-F238E27FC236}">
                <a16:creationId xmlns:a16="http://schemas.microsoft.com/office/drawing/2014/main" id="{CF81147F-A05F-4939-9D0C-636EDAE335A0}"/>
              </a:ext>
            </a:extLst>
          </p:cNvPr>
          <p:cNvSpPr>
            <a:spLocks noChangeShapeType="1"/>
          </p:cNvSpPr>
          <p:nvPr/>
        </p:nvSpPr>
        <p:spPr bwMode="auto">
          <a:xfrm rot="-5400000">
            <a:off x="3429000" y="42672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2534" name="Line 7">
            <a:extLst>
              <a:ext uri="{FF2B5EF4-FFF2-40B4-BE49-F238E27FC236}">
                <a16:creationId xmlns:a16="http://schemas.microsoft.com/office/drawing/2014/main" id="{87A8D212-65C5-4D28-971D-354B93BD5013}"/>
              </a:ext>
            </a:extLst>
          </p:cNvPr>
          <p:cNvSpPr>
            <a:spLocks noChangeShapeType="1"/>
          </p:cNvSpPr>
          <p:nvPr/>
        </p:nvSpPr>
        <p:spPr bwMode="auto">
          <a:xfrm rot="-5400000" flipH="1" flipV="1">
            <a:off x="5486400" y="21336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2535" name="Line 8">
            <a:extLst>
              <a:ext uri="{FF2B5EF4-FFF2-40B4-BE49-F238E27FC236}">
                <a16:creationId xmlns:a16="http://schemas.microsoft.com/office/drawing/2014/main" id="{74085677-10DC-44E8-B575-241202CD269C}"/>
              </a:ext>
            </a:extLst>
          </p:cNvPr>
          <p:cNvSpPr>
            <a:spLocks noChangeShapeType="1"/>
          </p:cNvSpPr>
          <p:nvPr/>
        </p:nvSpPr>
        <p:spPr bwMode="auto">
          <a:xfrm rot="-2700000">
            <a:off x="2895600" y="32004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2536" name="Line 9">
            <a:extLst>
              <a:ext uri="{FF2B5EF4-FFF2-40B4-BE49-F238E27FC236}">
                <a16:creationId xmlns:a16="http://schemas.microsoft.com/office/drawing/2014/main" id="{5D25FADF-762A-4356-A3E3-659683156F01}"/>
              </a:ext>
            </a:extLst>
          </p:cNvPr>
          <p:cNvSpPr>
            <a:spLocks noChangeShapeType="1"/>
          </p:cNvSpPr>
          <p:nvPr/>
        </p:nvSpPr>
        <p:spPr bwMode="auto">
          <a:xfrm rot="-2700000" flipH="1" flipV="1">
            <a:off x="5943600" y="32004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2537" name="Line 10">
            <a:extLst>
              <a:ext uri="{FF2B5EF4-FFF2-40B4-BE49-F238E27FC236}">
                <a16:creationId xmlns:a16="http://schemas.microsoft.com/office/drawing/2014/main" id="{F1666672-4369-4F34-9A1A-CAE164B22EAB}"/>
              </a:ext>
            </a:extLst>
          </p:cNvPr>
          <p:cNvSpPr>
            <a:spLocks noChangeShapeType="1"/>
          </p:cNvSpPr>
          <p:nvPr/>
        </p:nvSpPr>
        <p:spPr bwMode="auto">
          <a:xfrm rot="2700000">
            <a:off x="4343400" y="16764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2538" name="Line 11">
            <a:extLst>
              <a:ext uri="{FF2B5EF4-FFF2-40B4-BE49-F238E27FC236}">
                <a16:creationId xmlns:a16="http://schemas.microsoft.com/office/drawing/2014/main" id="{F3678720-BB18-4BAF-8122-191A1595B41B}"/>
              </a:ext>
            </a:extLst>
          </p:cNvPr>
          <p:cNvSpPr>
            <a:spLocks noChangeShapeType="1"/>
          </p:cNvSpPr>
          <p:nvPr/>
        </p:nvSpPr>
        <p:spPr bwMode="auto">
          <a:xfrm rot="2700000" flipH="1" flipV="1">
            <a:off x="4419600" y="46482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2539" name="Line 12">
            <a:extLst>
              <a:ext uri="{FF2B5EF4-FFF2-40B4-BE49-F238E27FC236}">
                <a16:creationId xmlns:a16="http://schemas.microsoft.com/office/drawing/2014/main" id="{D306122F-E44C-4B77-9A56-575C8C41574F}"/>
              </a:ext>
            </a:extLst>
          </p:cNvPr>
          <p:cNvSpPr>
            <a:spLocks noChangeShapeType="1"/>
          </p:cNvSpPr>
          <p:nvPr/>
        </p:nvSpPr>
        <p:spPr bwMode="auto">
          <a:xfrm flipH="1" flipV="1">
            <a:off x="3886200" y="25908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2540" name="Line 13">
            <a:extLst>
              <a:ext uri="{FF2B5EF4-FFF2-40B4-BE49-F238E27FC236}">
                <a16:creationId xmlns:a16="http://schemas.microsoft.com/office/drawing/2014/main" id="{EDC031C2-8120-40ED-A682-A9072738D191}"/>
              </a:ext>
            </a:extLst>
          </p:cNvPr>
          <p:cNvSpPr>
            <a:spLocks noChangeShapeType="1"/>
          </p:cNvSpPr>
          <p:nvPr/>
        </p:nvSpPr>
        <p:spPr bwMode="auto">
          <a:xfrm>
            <a:off x="4953000" y="37338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2541" name="Line 14">
            <a:extLst>
              <a:ext uri="{FF2B5EF4-FFF2-40B4-BE49-F238E27FC236}">
                <a16:creationId xmlns:a16="http://schemas.microsoft.com/office/drawing/2014/main" id="{1CFDA0F5-6F8C-4B40-981C-E55CF6B0A78C}"/>
              </a:ext>
            </a:extLst>
          </p:cNvPr>
          <p:cNvSpPr>
            <a:spLocks noChangeShapeType="1"/>
          </p:cNvSpPr>
          <p:nvPr/>
        </p:nvSpPr>
        <p:spPr bwMode="auto">
          <a:xfrm rot="-5400000" flipH="1" flipV="1">
            <a:off x="3962400" y="37338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2542" name="Line 15">
            <a:extLst>
              <a:ext uri="{FF2B5EF4-FFF2-40B4-BE49-F238E27FC236}">
                <a16:creationId xmlns:a16="http://schemas.microsoft.com/office/drawing/2014/main" id="{B17F93D3-54AD-4529-A7C7-BF5FC86201B3}"/>
              </a:ext>
            </a:extLst>
          </p:cNvPr>
          <p:cNvSpPr>
            <a:spLocks noChangeShapeType="1"/>
          </p:cNvSpPr>
          <p:nvPr/>
        </p:nvSpPr>
        <p:spPr bwMode="auto">
          <a:xfrm rot="-5400000">
            <a:off x="4953000" y="26670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2543" name="Line 16">
            <a:extLst>
              <a:ext uri="{FF2B5EF4-FFF2-40B4-BE49-F238E27FC236}">
                <a16:creationId xmlns:a16="http://schemas.microsoft.com/office/drawing/2014/main" id="{08B01E72-6F3F-43AB-BFB9-4578D9113644}"/>
              </a:ext>
            </a:extLst>
          </p:cNvPr>
          <p:cNvSpPr>
            <a:spLocks noChangeShapeType="1"/>
          </p:cNvSpPr>
          <p:nvPr/>
        </p:nvSpPr>
        <p:spPr bwMode="auto">
          <a:xfrm rot="-2700000" flipH="1" flipV="1">
            <a:off x="3581400" y="32004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2544" name="Line 17">
            <a:extLst>
              <a:ext uri="{FF2B5EF4-FFF2-40B4-BE49-F238E27FC236}">
                <a16:creationId xmlns:a16="http://schemas.microsoft.com/office/drawing/2014/main" id="{A2A1F675-44EF-45E2-87AA-C49E6D6E16C7}"/>
              </a:ext>
            </a:extLst>
          </p:cNvPr>
          <p:cNvSpPr>
            <a:spLocks noChangeShapeType="1"/>
          </p:cNvSpPr>
          <p:nvPr/>
        </p:nvSpPr>
        <p:spPr bwMode="auto">
          <a:xfrm rot="-2700000">
            <a:off x="5257800" y="32004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2545" name="Line 18">
            <a:extLst>
              <a:ext uri="{FF2B5EF4-FFF2-40B4-BE49-F238E27FC236}">
                <a16:creationId xmlns:a16="http://schemas.microsoft.com/office/drawing/2014/main" id="{7875243C-25AF-4608-AD51-C8EB2C0C71EB}"/>
              </a:ext>
            </a:extLst>
          </p:cNvPr>
          <p:cNvSpPr>
            <a:spLocks noChangeShapeType="1"/>
          </p:cNvSpPr>
          <p:nvPr/>
        </p:nvSpPr>
        <p:spPr bwMode="auto">
          <a:xfrm rot="2700000" flipH="1" flipV="1">
            <a:off x="4343400" y="23622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2546" name="Line 19">
            <a:extLst>
              <a:ext uri="{FF2B5EF4-FFF2-40B4-BE49-F238E27FC236}">
                <a16:creationId xmlns:a16="http://schemas.microsoft.com/office/drawing/2014/main" id="{5B1EC25F-7E4C-4205-855D-7E3E16707906}"/>
              </a:ext>
            </a:extLst>
          </p:cNvPr>
          <p:cNvSpPr>
            <a:spLocks noChangeShapeType="1"/>
          </p:cNvSpPr>
          <p:nvPr/>
        </p:nvSpPr>
        <p:spPr bwMode="auto">
          <a:xfrm rot="2700000">
            <a:off x="4419600" y="39624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2547" name="Text Box 20">
            <a:extLst>
              <a:ext uri="{FF2B5EF4-FFF2-40B4-BE49-F238E27FC236}">
                <a16:creationId xmlns:a16="http://schemas.microsoft.com/office/drawing/2014/main" id="{AEE0383D-97CA-4861-B628-466682441147}"/>
              </a:ext>
            </a:extLst>
          </p:cNvPr>
          <p:cNvSpPr txBox="1">
            <a:spLocks noChangeArrowheads="1"/>
          </p:cNvSpPr>
          <p:nvPr>
            <p:custDataLst>
              <p:tags r:id="rId1"/>
            </p:custDataLst>
          </p:nvPr>
        </p:nvSpPr>
        <p:spPr bwMode="auto">
          <a:xfrm>
            <a:off x="0" y="228600"/>
            <a:ext cx="9144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eaLnBrk="1" hangingPunct="1">
              <a:spcBef>
                <a:spcPct val="50000"/>
              </a:spcBef>
            </a:pPr>
            <a:r>
              <a:rPr lang="en-US" altLang="en-US" sz="2000">
                <a:solidFill>
                  <a:schemeClr val="accent1"/>
                </a:solidFill>
                <a:latin typeface="Arial" panose="020B0604020202020204" pitchFamily="34" charset="0"/>
              </a:rPr>
              <a:t>Collapse causes the interior to heat up, and then light coming from the center pushes back on gravity</a:t>
            </a:r>
            <a:endParaRPr lang="en-US" altLang="en-US" sz="3200" b="1">
              <a:solidFill>
                <a:schemeClr val="accent1"/>
              </a:solidFill>
              <a:latin typeface="Verdana" panose="020B060403050404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4577" name="Picture 2">
            <a:extLst>
              <a:ext uri="{FF2B5EF4-FFF2-40B4-BE49-F238E27FC236}">
                <a16:creationId xmlns:a16="http://schemas.microsoft.com/office/drawing/2014/main" id="{0A09297B-C9B6-46CF-A881-81F120B080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51000" y="698500"/>
            <a:ext cx="6121400" cy="577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78" name="Picture 3">
            <a:extLst>
              <a:ext uri="{FF2B5EF4-FFF2-40B4-BE49-F238E27FC236}">
                <a16:creationId xmlns:a16="http://schemas.microsoft.com/office/drawing/2014/main" id="{298352A8-9CF2-408E-99C3-7611846A94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9600" y="3225800"/>
            <a:ext cx="3048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Line 4">
            <a:extLst>
              <a:ext uri="{FF2B5EF4-FFF2-40B4-BE49-F238E27FC236}">
                <a16:creationId xmlns:a16="http://schemas.microsoft.com/office/drawing/2014/main" id="{8AD2A90C-B8CA-4B9C-892C-72FBCB8C14E8}"/>
              </a:ext>
            </a:extLst>
          </p:cNvPr>
          <p:cNvSpPr>
            <a:spLocks noChangeShapeType="1"/>
          </p:cNvSpPr>
          <p:nvPr/>
        </p:nvSpPr>
        <p:spPr bwMode="auto">
          <a:xfrm>
            <a:off x="3352800" y="20574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80" name="Line 5">
            <a:extLst>
              <a:ext uri="{FF2B5EF4-FFF2-40B4-BE49-F238E27FC236}">
                <a16:creationId xmlns:a16="http://schemas.microsoft.com/office/drawing/2014/main" id="{E7CB83EB-8A91-45DE-A06D-F0A511179F05}"/>
              </a:ext>
            </a:extLst>
          </p:cNvPr>
          <p:cNvSpPr>
            <a:spLocks noChangeShapeType="1"/>
          </p:cNvSpPr>
          <p:nvPr/>
        </p:nvSpPr>
        <p:spPr bwMode="auto">
          <a:xfrm flipH="1" flipV="1">
            <a:off x="5486400" y="42672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81" name="Line 6">
            <a:extLst>
              <a:ext uri="{FF2B5EF4-FFF2-40B4-BE49-F238E27FC236}">
                <a16:creationId xmlns:a16="http://schemas.microsoft.com/office/drawing/2014/main" id="{EFE903A9-E999-4DC6-AF2A-C11CCDB652BB}"/>
              </a:ext>
            </a:extLst>
          </p:cNvPr>
          <p:cNvSpPr>
            <a:spLocks noChangeShapeType="1"/>
          </p:cNvSpPr>
          <p:nvPr/>
        </p:nvSpPr>
        <p:spPr bwMode="auto">
          <a:xfrm rot="-5400000">
            <a:off x="3429000" y="42672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82" name="Line 7">
            <a:extLst>
              <a:ext uri="{FF2B5EF4-FFF2-40B4-BE49-F238E27FC236}">
                <a16:creationId xmlns:a16="http://schemas.microsoft.com/office/drawing/2014/main" id="{E20D48B3-E759-44D9-A6CA-2192BE6142E8}"/>
              </a:ext>
            </a:extLst>
          </p:cNvPr>
          <p:cNvSpPr>
            <a:spLocks noChangeShapeType="1"/>
          </p:cNvSpPr>
          <p:nvPr/>
        </p:nvSpPr>
        <p:spPr bwMode="auto">
          <a:xfrm rot="-5400000" flipH="1" flipV="1">
            <a:off x="5486400" y="21336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83" name="Line 8">
            <a:extLst>
              <a:ext uri="{FF2B5EF4-FFF2-40B4-BE49-F238E27FC236}">
                <a16:creationId xmlns:a16="http://schemas.microsoft.com/office/drawing/2014/main" id="{1F470283-55D5-4DB2-8E42-EB068A6F64C2}"/>
              </a:ext>
            </a:extLst>
          </p:cNvPr>
          <p:cNvSpPr>
            <a:spLocks noChangeShapeType="1"/>
          </p:cNvSpPr>
          <p:nvPr/>
        </p:nvSpPr>
        <p:spPr bwMode="auto">
          <a:xfrm rot="-2700000">
            <a:off x="2895600" y="32004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84" name="Line 9">
            <a:extLst>
              <a:ext uri="{FF2B5EF4-FFF2-40B4-BE49-F238E27FC236}">
                <a16:creationId xmlns:a16="http://schemas.microsoft.com/office/drawing/2014/main" id="{E391DF60-63C8-485D-B1B0-B4BD1439EAE5}"/>
              </a:ext>
            </a:extLst>
          </p:cNvPr>
          <p:cNvSpPr>
            <a:spLocks noChangeShapeType="1"/>
          </p:cNvSpPr>
          <p:nvPr/>
        </p:nvSpPr>
        <p:spPr bwMode="auto">
          <a:xfrm rot="-2700000" flipH="1" flipV="1">
            <a:off x="5943600" y="32004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85" name="Line 10">
            <a:extLst>
              <a:ext uri="{FF2B5EF4-FFF2-40B4-BE49-F238E27FC236}">
                <a16:creationId xmlns:a16="http://schemas.microsoft.com/office/drawing/2014/main" id="{149464B4-0BDF-4030-8216-49224A73CD58}"/>
              </a:ext>
            </a:extLst>
          </p:cNvPr>
          <p:cNvSpPr>
            <a:spLocks noChangeShapeType="1"/>
          </p:cNvSpPr>
          <p:nvPr/>
        </p:nvSpPr>
        <p:spPr bwMode="auto">
          <a:xfrm rot="2700000">
            <a:off x="4343400" y="16764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86" name="Line 11">
            <a:extLst>
              <a:ext uri="{FF2B5EF4-FFF2-40B4-BE49-F238E27FC236}">
                <a16:creationId xmlns:a16="http://schemas.microsoft.com/office/drawing/2014/main" id="{C02C0EE2-EDAE-42B1-8074-BD162293FD66}"/>
              </a:ext>
            </a:extLst>
          </p:cNvPr>
          <p:cNvSpPr>
            <a:spLocks noChangeShapeType="1"/>
          </p:cNvSpPr>
          <p:nvPr/>
        </p:nvSpPr>
        <p:spPr bwMode="auto">
          <a:xfrm rot="2700000" flipH="1" flipV="1">
            <a:off x="4419600" y="46482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87" name="Line 12">
            <a:extLst>
              <a:ext uri="{FF2B5EF4-FFF2-40B4-BE49-F238E27FC236}">
                <a16:creationId xmlns:a16="http://schemas.microsoft.com/office/drawing/2014/main" id="{5B1450FC-E1E0-4FFE-A77D-D3BC99F8FC20}"/>
              </a:ext>
            </a:extLst>
          </p:cNvPr>
          <p:cNvSpPr>
            <a:spLocks noChangeShapeType="1"/>
          </p:cNvSpPr>
          <p:nvPr/>
        </p:nvSpPr>
        <p:spPr bwMode="auto">
          <a:xfrm flipH="1" flipV="1">
            <a:off x="3733800" y="24384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88" name="Line 13">
            <a:extLst>
              <a:ext uri="{FF2B5EF4-FFF2-40B4-BE49-F238E27FC236}">
                <a16:creationId xmlns:a16="http://schemas.microsoft.com/office/drawing/2014/main" id="{2388C228-A379-4AA9-A16E-0E76880C4910}"/>
              </a:ext>
            </a:extLst>
          </p:cNvPr>
          <p:cNvSpPr>
            <a:spLocks noChangeShapeType="1"/>
          </p:cNvSpPr>
          <p:nvPr/>
        </p:nvSpPr>
        <p:spPr bwMode="auto">
          <a:xfrm>
            <a:off x="5105400" y="38862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89" name="Line 14">
            <a:extLst>
              <a:ext uri="{FF2B5EF4-FFF2-40B4-BE49-F238E27FC236}">
                <a16:creationId xmlns:a16="http://schemas.microsoft.com/office/drawing/2014/main" id="{9EA1AB63-8534-4748-8853-EA3155E8424D}"/>
              </a:ext>
            </a:extLst>
          </p:cNvPr>
          <p:cNvSpPr>
            <a:spLocks noChangeShapeType="1"/>
          </p:cNvSpPr>
          <p:nvPr/>
        </p:nvSpPr>
        <p:spPr bwMode="auto">
          <a:xfrm rot="-5400000" flipH="1" flipV="1">
            <a:off x="3810000" y="38862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90" name="Line 15">
            <a:extLst>
              <a:ext uri="{FF2B5EF4-FFF2-40B4-BE49-F238E27FC236}">
                <a16:creationId xmlns:a16="http://schemas.microsoft.com/office/drawing/2014/main" id="{6E6FD9E1-20EB-4A2A-9585-3996E6B2DC9F}"/>
              </a:ext>
            </a:extLst>
          </p:cNvPr>
          <p:cNvSpPr>
            <a:spLocks noChangeShapeType="1"/>
          </p:cNvSpPr>
          <p:nvPr/>
        </p:nvSpPr>
        <p:spPr bwMode="auto">
          <a:xfrm rot="-5400000">
            <a:off x="5105400" y="25146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91" name="Line 16">
            <a:extLst>
              <a:ext uri="{FF2B5EF4-FFF2-40B4-BE49-F238E27FC236}">
                <a16:creationId xmlns:a16="http://schemas.microsoft.com/office/drawing/2014/main" id="{DBB8B607-1023-4D09-A914-DA315858B5C6}"/>
              </a:ext>
            </a:extLst>
          </p:cNvPr>
          <p:cNvSpPr>
            <a:spLocks noChangeShapeType="1"/>
          </p:cNvSpPr>
          <p:nvPr/>
        </p:nvSpPr>
        <p:spPr bwMode="auto">
          <a:xfrm rot="-2700000" flipH="1" flipV="1">
            <a:off x="3429000" y="32004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92" name="Line 17">
            <a:extLst>
              <a:ext uri="{FF2B5EF4-FFF2-40B4-BE49-F238E27FC236}">
                <a16:creationId xmlns:a16="http://schemas.microsoft.com/office/drawing/2014/main" id="{87E96695-0360-49F2-932E-D175217C9EC4}"/>
              </a:ext>
            </a:extLst>
          </p:cNvPr>
          <p:cNvSpPr>
            <a:spLocks noChangeShapeType="1"/>
          </p:cNvSpPr>
          <p:nvPr/>
        </p:nvSpPr>
        <p:spPr bwMode="auto">
          <a:xfrm rot="-2700000">
            <a:off x="5410200" y="32004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93" name="Line 18">
            <a:extLst>
              <a:ext uri="{FF2B5EF4-FFF2-40B4-BE49-F238E27FC236}">
                <a16:creationId xmlns:a16="http://schemas.microsoft.com/office/drawing/2014/main" id="{BC1CED97-D21E-4C95-AF55-56AE2991C293}"/>
              </a:ext>
            </a:extLst>
          </p:cNvPr>
          <p:cNvSpPr>
            <a:spLocks noChangeShapeType="1"/>
          </p:cNvSpPr>
          <p:nvPr/>
        </p:nvSpPr>
        <p:spPr bwMode="auto">
          <a:xfrm rot="2700000" flipH="1" flipV="1">
            <a:off x="4343400" y="22098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94" name="Line 19">
            <a:extLst>
              <a:ext uri="{FF2B5EF4-FFF2-40B4-BE49-F238E27FC236}">
                <a16:creationId xmlns:a16="http://schemas.microsoft.com/office/drawing/2014/main" id="{04D06BF1-ABFE-45CB-A4C6-51B903927CC5}"/>
              </a:ext>
            </a:extLst>
          </p:cNvPr>
          <p:cNvSpPr>
            <a:spLocks noChangeShapeType="1"/>
          </p:cNvSpPr>
          <p:nvPr/>
        </p:nvSpPr>
        <p:spPr bwMode="auto">
          <a:xfrm rot="2700000">
            <a:off x="4419600" y="41148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95" name="Text Box 20">
            <a:extLst>
              <a:ext uri="{FF2B5EF4-FFF2-40B4-BE49-F238E27FC236}">
                <a16:creationId xmlns:a16="http://schemas.microsoft.com/office/drawing/2014/main" id="{693DF514-2A1F-4C0F-8CAD-BED18F5AEDE2}"/>
              </a:ext>
            </a:extLst>
          </p:cNvPr>
          <p:cNvSpPr txBox="1">
            <a:spLocks noChangeArrowheads="1"/>
          </p:cNvSpPr>
          <p:nvPr>
            <p:custDataLst>
              <p:tags r:id="rId1"/>
            </p:custDataLst>
          </p:nvPr>
        </p:nvSpPr>
        <p:spPr bwMode="auto">
          <a:xfrm>
            <a:off x="0" y="228600"/>
            <a:ext cx="9144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eaLnBrk="1" hangingPunct="1">
              <a:spcBef>
                <a:spcPct val="50000"/>
              </a:spcBef>
            </a:pPr>
            <a:r>
              <a:rPr lang="en-US" altLang="en-US" sz="2000">
                <a:solidFill>
                  <a:schemeClr val="accent1"/>
                </a:solidFill>
                <a:latin typeface="Arial" panose="020B0604020202020204" pitchFamily="34" charset="0"/>
              </a:rPr>
              <a:t>The light pressure pushing out will eventually balance perfectly with gravity pulling in.</a:t>
            </a:r>
            <a:endParaRPr lang="en-US" altLang="en-US" sz="3200" b="1">
              <a:solidFill>
                <a:schemeClr val="accent1"/>
              </a:solidFill>
              <a:latin typeface="Verdana" panose="020B060403050404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6625" name="Picture 2">
            <a:extLst>
              <a:ext uri="{FF2B5EF4-FFF2-40B4-BE49-F238E27FC236}">
                <a16:creationId xmlns:a16="http://schemas.microsoft.com/office/drawing/2014/main" id="{EF3C94F8-2FF3-4510-92E4-F7D4E3D263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51000" y="698500"/>
            <a:ext cx="6121400" cy="577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6" name="Picture 3">
            <a:extLst>
              <a:ext uri="{FF2B5EF4-FFF2-40B4-BE49-F238E27FC236}">
                <a16:creationId xmlns:a16="http://schemas.microsoft.com/office/drawing/2014/main" id="{DE69B2D4-9C3D-4612-866F-C5041AC8E25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9600" y="3225800"/>
            <a:ext cx="3048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Line 4">
            <a:extLst>
              <a:ext uri="{FF2B5EF4-FFF2-40B4-BE49-F238E27FC236}">
                <a16:creationId xmlns:a16="http://schemas.microsoft.com/office/drawing/2014/main" id="{4AF8E6E0-B6B0-4267-95F3-3870AD6FC642}"/>
              </a:ext>
            </a:extLst>
          </p:cNvPr>
          <p:cNvSpPr>
            <a:spLocks noChangeShapeType="1"/>
          </p:cNvSpPr>
          <p:nvPr/>
        </p:nvSpPr>
        <p:spPr bwMode="auto">
          <a:xfrm>
            <a:off x="3352800" y="20574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6628" name="Line 5">
            <a:extLst>
              <a:ext uri="{FF2B5EF4-FFF2-40B4-BE49-F238E27FC236}">
                <a16:creationId xmlns:a16="http://schemas.microsoft.com/office/drawing/2014/main" id="{198FDBEE-E304-45C3-B144-E0F191C5FDE1}"/>
              </a:ext>
            </a:extLst>
          </p:cNvPr>
          <p:cNvSpPr>
            <a:spLocks noChangeShapeType="1"/>
          </p:cNvSpPr>
          <p:nvPr/>
        </p:nvSpPr>
        <p:spPr bwMode="auto">
          <a:xfrm flipH="1" flipV="1">
            <a:off x="5486400" y="42672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6629" name="Line 6">
            <a:extLst>
              <a:ext uri="{FF2B5EF4-FFF2-40B4-BE49-F238E27FC236}">
                <a16:creationId xmlns:a16="http://schemas.microsoft.com/office/drawing/2014/main" id="{3307BBAA-FEED-4A92-AA98-7D9680742D9D}"/>
              </a:ext>
            </a:extLst>
          </p:cNvPr>
          <p:cNvSpPr>
            <a:spLocks noChangeShapeType="1"/>
          </p:cNvSpPr>
          <p:nvPr/>
        </p:nvSpPr>
        <p:spPr bwMode="auto">
          <a:xfrm rot="-5400000">
            <a:off x="3429000" y="42672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6630" name="Line 7">
            <a:extLst>
              <a:ext uri="{FF2B5EF4-FFF2-40B4-BE49-F238E27FC236}">
                <a16:creationId xmlns:a16="http://schemas.microsoft.com/office/drawing/2014/main" id="{5FC5659C-0528-4485-8014-2E6462F9B3B6}"/>
              </a:ext>
            </a:extLst>
          </p:cNvPr>
          <p:cNvSpPr>
            <a:spLocks noChangeShapeType="1"/>
          </p:cNvSpPr>
          <p:nvPr/>
        </p:nvSpPr>
        <p:spPr bwMode="auto">
          <a:xfrm rot="-5400000" flipH="1" flipV="1">
            <a:off x="5486400" y="21336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6631" name="Line 8">
            <a:extLst>
              <a:ext uri="{FF2B5EF4-FFF2-40B4-BE49-F238E27FC236}">
                <a16:creationId xmlns:a16="http://schemas.microsoft.com/office/drawing/2014/main" id="{49369EDB-473A-472B-B501-B750AB582701}"/>
              </a:ext>
            </a:extLst>
          </p:cNvPr>
          <p:cNvSpPr>
            <a:spLocks noChangeShapeType="1"/>
          </p:cNvSpPr>
          <p:nvPr/>
        </p:nvSpPr>
        <p:spPr bwMode="auto">
          <a:xfrm rot="-2700000">
            <a:off x="2895600" y="32004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6632" name="Line 9">
            <a:extLst>
              <a:ext uri="{FF2B5EF4-FFF2-40B4-BE49-F238E27FC236}">
                <a16:creationId xmlns:a16="http://schemas.microsoft.com/office/drawing/2014/main" id="{17D0AB7D-1876-4E41-B5E8-6480BA5930EE}"/>
              </a:ext>
            </a:extLst>
          </p:cNvPr>
          <p:cNvSpPr>
            <a:spLocks noChangeShapeType="1"/>
          </p:cNvSpPr>
          <p:nvPr/>
        </p:nvSpPr>
        <p:spPr bwMode="auto">
          <a:xfrm rot="-2700000" flipH="1" flipV="1">
            <a:off x="5943600" y="32004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6633" name="Line 10">
            <a:extLst>
              <a:ext uri="{FF2B5EF4-FFF2-40B4-BE49-F238E27FC236}">
                <a16:creationId xmlns:a16="http://schemas.microsoft.com/office/drawing/2014/main" id="{DA77B71E-9F6B-4DF8-987F-7313A861BE92}"/>
              </a:ext>
            </a:extLst>
          </p:cNvPr>
          <p:cNvSpPr>
            <a:spLocks noChangeShapeType="1"/>
          </p:cNvSpPr>
          <p:nvPr/>
        </p:nvSpPr>
        <p:spPr bwMode="auto">
          <a:xfrm rot="2700000">
            <a:off x="4343400" y="16764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6634" name="Line 11">
            <a:extLst>
              <a:ext uri="{FF2B5EF4-FFF2-40B4-BE49-F238E27FC236}">
                <a16:creationId xmlns:a16="http://schemas.microsoft.com/office/drawing/2014/main" id="{8ECF0BF7-C025-4F11-B08F-319A7E45FC60}"/>
              </a:ext>
            </a:extLst>
          </p:cNvPr>
          <p:cNvSpPr>
            <a:spLocks noChangeShapeType="1"/>
          </p:cNvSpPr>
          <p:nvPr/>
        </p:nvSpPr>
        <p:spPr bwMode="auto">
          <a:xfrm rot="2700000" flipH="1" flipV="1">
            <a:off x="4419600" y="4648200"/>
            <a:ext cx="381000" cy="381000"/>
          </a:xfrm>
          <a:prstGeom prst="line">
            <a:avLst/>
          </a:prstGeom>
          <a:noFill/>
          <a:ln w="222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6635" name="Line 12">
            <a:extLst>
              <a:ext uri="{FF2B5EF4-FFF2-40B4-BE49-F238E27FC236}">
                <a16:creationId xmlns:a16="http://schemas.microsoft.com/office/drawing/2014/main" id="{A6201325-060C-41F4-9758-0E4FCC3751C9}"/>
              </a:ext>
            </a:extLst>
          </p:cNvPr>
          <p:cNvSpPr>
            <a:spLocks noChangeShapeType="1"/>
          </p:cNvSpPr>
          <p:nvPr/>
        </p:nvSpPr>
        <p:spPr bwMode="auto">
          <a:xfrm flipH="1" flipV="1">
            <a:off x="3733800" y="24384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6636" name="Line 13">
            <a:extLst>
              <a:ext uri="{FF2B5EF4-FFF2-40B4-BE49-F238E27FC236}">
                <a16:creationId xmlns:a16="http://schemas.microsoft.com/office/drawing/2014/main" id="{601826C5-6137-4091-BBE0-9898D938BE63}"/>
              </a:ext>
            </a:extLst>
          </p:cNvPr>
          <p:cNvSpPr>
            <a:spLocks noChangeShapeType="1"/>
          </p:cNvSpPr>
          <p:nvPr/>
        </p:nvSpPr>
        <p:spPr bwMode="auto">
          <a:xfrm>
            <a:off x="5105400" y="38862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6637" name="Line 14">
            <a:extLst>
              <a:ext uri="{FF2B5EF4-FFF2-40B4-BE49-F238E27FC236}">
                <a16:creationId xmlns:a16="http://schemas.microsoft.com/office/drawing/2014/main" id="{C96F8DB9-5651-47FE-B702-148DB8CCF8E1}"/>
              </a:ext>
            </a:extLst>
          </p:cNvPr>
          <p:cNvSpPr>
            <a:spLocks noChangeShapeType="1"/>
          </p:cNvSpPr>
          <p:nvPr/>
        </p:nvSpPr>
        <p:spPr bwMode="auto">
          <a:xfrm rot="-5400000" flipH="1" flipV="1">
            <a:off x="3810000" y="38862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6638" name="Line 15">
            <a:extLst>
              <a:ext uri="{FF2B5EF4-FFF2-40B4-BE49-F238E27FC236}">
                <a16:creationId xmlns:a16="http://schemas.microsoft.com/office/drawing/2014/main" id="{64BB71ED-A12E-4096-B558-5577CBD0BB4E}"/>
              </a:ext>
            </a:extLst>
          </p:cNvPr>
          <p:cNvSpPr>
            <a:spLocks noChangeShapeType="1"/>
          </p:cNvSpPr>
          <p:nvPr/>
        </p:nvSpPr>
        <p:spPr bwMode="auto">
          <a:xfrm rot="-5400000">
            <a:off x="5105400" y="25146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6639" name="Line 16">
            <a:extLst>
              <a:ext uri="{FF2B5EF4-FFF2-40B4-BE49-F238E27FC236}">
                <a16:creationId xmlns:a16="http://schemas.microsoft.com/office/drawing/2014/main" id="{BAA9ACA9-BF22-4AB7-8B0F-C6AB773822C0}"/>
              </a:ext>
            </a:extLst>
          </p:cNvPr>
          <p:cNvSpPr>
            <a:spLocks noChangeShapeType="1"/>
          </p:cNvSpPr>
          <p:nvPr/>
        </p:nvSpPr>
        <p:spPr bwMode="auto">
          <a:xfrm rot="-2700000" flipH="1" flipV="1">
            <a:off x="3429000" y="32004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6640" name="Line 17">
            <a:extLst>
              <a:ext uri="{FF2B5EF4-FFF2-40B4-BE49-F238E27FC236}">
                <a16:creationId xmlns:a16="http://schemas.microsoft.com/office/drawing/2014/main" id="{2D658831-41C2-4C01-9260-8409A351A1DE}"/>
              </a:ext>
            </a:extLst>
          </p:cNvPr>
          <p:cNvSpPr>
            <a:spLocks noChangeShapeType="1"/>
          </p:cNvSpPr>
          <p:nvPr/>
        </p:nvSpPr>
        <p:spPr bwMode="auto">
          <a:xfrm rot="-2700000">
            <a:off x="5410200" y="32004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6641" name="Line 18">
            <a:extLst>
              <a:ext uri="{FF2B5EF4-FFF2-40B4-BE49-F238E27FC236}">
                <a16:creationId xmlns:a16="http://schemas.microsoft.com/office/drawing/2014/main" id="{B87B4794-1B23-42A6-A33D-F294890EBCE0}"/>
              </a:ext>
            </a:extLst>
          </p:cNvPr>
          <p:cNvSpPr>
            <a:spLocks noChangeShapeType="1"/>
          </p:cNvSpPr>
          <p:nvPr/>
        </p:nvSpPr>
        <p:spPr bwMode="auto">
          <a:xfrm rot="2700000" flipH="1" flipV="1">
            <a:off x="4343400" y="22098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6642" name="Line 19">
            <a:extLst>
              <a:ext uri="{FF2B5EF4-FFF2-40B4-BE49-F238E27FC236}">
                <a16:creationId xmlns:a16="http://schemas.microsoft.com/office/drawing/2014/main" id="{51234AC6-062B-4F21-9FB7-4DA15F4896EB}"/>
              </a:ext>
            </a:extLst>
          </p:cNvPr>
          <p:cNvSpPr>
            <a:spLocks noChangeShapeType="1"/>
          </p:cNvSpPr>
          <p:nvPr/>
        </p:nvSpPr>
        <p:spPr bwMode="auto">
          <a:xfrm rot="2700000">
            <a:off x="4419600" y="4114800"/>
            <a:ext cx="381000" cy="381000"/>
          </a:xfrm>
          <a:prstGeom prst="line">
            <a:avLst/>
          </a:prstGeom>
          <a:noFill/>
          <a:ln w="222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6643" name="Text Box 20">
            <a:extLst>
              <a:ext uri="{FF2B5EF4-FFF2-40B4-BE49-F238E27FC236}">
                <a16:creationId xmlns:a16="http://schemas.microsoft.com/office/drawing/2014/main" id="{DEDEC7BC-C745-4F9B-9BE7-DA901E264E1F}"/>
              </a:ext>
            </a:extLst>
          </p:cNvPr>
          <p:cNvSpPr txBox="1">
            <a:spLocks noChangeArrowheads="1"/>
          </p:cNvSpPr>
          <p:nvPr>
            <p:custDataLst>
              <p:tags r:id="rId1"/>
            </p:custDataLst>
          </p:nvPr>
        </p:nvSpPr>
        <p:spPr bwMode="auto">
          <a:xfrm>
            <a:off x="0" y="228600"/>
            <a:ext cx="9144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eaLnBrk="1" hangingPunct="1">
              <a:spcBef>
                <a:spcPct val="50000"/>
              </a:spcBef>
            </a:pPr>
            <a:r>
              <a:rPr lang="en-US" altLang="en-US" sz="2000">
                <a:solidFill>
                  <a:schemeClr val="accent1"/>
                </a:solidFill>
                <a:latin typeface="Arial" panose="020B0604020202020204" pitchFamily="34" charset="0"/>
              </a:rPr>
              <a:t>When the center is so hot that H's fuse into He, a star is born .</a:t>
            </a:r>
            <a:endParaRPr lang="en-US" altLang="en-US" sz="3200" b="1">
              <a:latin typeface="Verdana" panose="020B060403050404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8674" name="Picture 2" descr="figure 07-12">
            <a:extLst>
              <a:ext uri="{FF2B5EF4-FFF2-40B4-BE49-F238E27FC236}">
                <a16:creationId xmlns:a16="http://schemas.microsoft.com/office/drawing/2014/main" id="{2896768D-5E36-46DC-A512-0F177F3843B6}"/>
              </a:ext>
            </a:extLst>
          </p:cNvPr>
          <p:cNvPicPr>
            <a:picLocks noChangeAspect="1" noChangeArrowheads="1"/>
          </p:cNvPicPr>
          <p:nvPr>
            <p:custDataLst>
              <p:tags r:id="rId1"/>
            </p:custDataLst>
          </p:nvPr>
        </p:nvPicPr>
        <p:blipFill>
          <a:blip r:embed="rId5">
            <a:lum contrast="12000"/>
            <a:extLst>
              <a:ext uri="{28A0092B-C50C-407E-A947-70E740481C1C}">
                <a14:useLocalDpi xmlns:a14="http://schemas.microsoft.com/office/drawing/2010/main" val="0"/>
              </a:ext>
            </a:extLst>
          </a:blip>
          <a:srcRect l="10109" t="2499" r="2281" b="2499"/>
          <a:stretch>
            <a:fillRect/>
          </a:stretch>
        </p:blipFill>
        <p:spPr bwMode="auto">
          <a:xfrm>
            <a:off x="4876800" y="533400"/>
            <a:ext cx="396240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Text Box 3">
            <a:extLst>
              <a:ext uri="{FF2B5EF4-FFF2-40B4-BE49-F238E27FC236}">
                <a16:creationId xmlns:a16="http://schemas.microsoft.com/office/drawing/2014/main" id="{18DF0C34-442A-4BC7-8B71-CA242CC650B8}"/>
              </a:ext>
            </a:extLst>
          </p:cNvPr>
          <p:cNvSpPr txBox="1">
            <a:spLocks noChangeArrowheads="1"/>
          </p:cNvSpPr>
          <p:nvPr>
            <p:custDataLst>
              <p:tags r:id="rId2"/>
            </p:custDataLst>
          </p:nvPr>
        </p:nvSpPr>
        <p:spPr bwMode="auto">
          <a:xfrm>
            <a:off x="304800" y="914400"/>
            <a:ext cx="4343400" cy="481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eaLnBrk="1" hangingPunct="1">
              <a:spcBef>
                <a:spcPct val="50000"/>
              </a:spcBef>
            </a:pPr>
            <a:r>
              <a:rPr lang="en-US" altLang="en-US" sz="2000">
                <a:solidFill>
                  <a:schemeClr val="accent1"/>
                </a:solidFill>
                <a:latin typeface="Arial" panose="020B0604020202020204" pitchFamily="34" charset="0"/>
              </a:rPr>
              <a:t>As a cloud collapses, it spins faster</a:t>
            </a:r>
          </a:p>
          <a:p>
            <a:pPr algn="ctr" eaLnBrk="1" hangingPunct="1">
              <a:spcBef>
                <a:spcPct val="50000"/>
              </a:spcBef>
            </a:pPr>
            <a:endParaRPr lang="en-US" altLang="en-US" sz="2000">
              <a:solidFill>
                <a:schemeClr val="accent1"/>
              </a:solidFill>
              <a:latin typeface="Arial" panose="020B0604020202020204" pitchFamily="34" charset="0"/>
            </a:endParaRPr>
          </a:p>
          <a:p>
            <a:pPr algn="ctr" eaLnBrk="1" hangingPunct="1">
              <a:spcBef>
                <a:spcPct val="50000"/>
              </a:spcBef>
            </a:pPr>
            <a:endParaRPr lang="en-US" altLang="en-US" sz="2000">
              <a:solidFill>
                <a:schemeClr val="accent1"/>
              </a:solidFill>
              <a:latin typeface="Arial" panose="020B0604020202020204" pitchFamily="34" charset="0"/>
            </a:endParaRPr>
          </a:p>
          <a:p>
            <a:pPr algn="ctr" eaLnBrk="1" hangingPunct="1">
              <a:spcBef>
                <a:spcPct val="50000"/>
              </a:spcBef>
            </a:pPr>
            <a:endParaRPr lang="en-US" altLang="en-US" sz="2000">
              <a:solidFill>
                <a:schemeClr val="accent1"/>
              </a:solidFill>
              <a:latin typeface="Arial" panose="020B0604020202020204" pitchFamily="34" charset="0"/>
            </a:endParaRPr>
          </a:p>
          <a:p>
            <a:pPr algn="ctr" eaLnBrk="1" hangingPunct="1">
              <a:spcBef>
                <a:spcPct val="50000"/>
              </a:spcBef>
            </a:pPr>
            <a:endParaRPr lang="en-US" altLang="en-US" sz="2000">
              <a:solidFill>
                <a:schemeClr val="accent1"/>
              </a:solidFill>
              <a:latin typeface="Arial" panose="020B0604020202020204" pitchFamily="34" charset="0"/>
            </a:endParaRPr>
          </a:p>
          <a:p>
            <a:pPr algn="ctr" eaLnBrk="1" hangingPunct="1">
              <a:spcBef>
                <a:spcPct val="50000"/>
              </a:spcBef>
            </a:pPr>
            <a:r>
              <a:rPr lang="en-US" altLang="en-US" sz="2000">
                <a:solidFill>
                  <a:schemeClr val="accent1"/>
                </a:solidFill>
                <a:latin typeface="Arial" panose="020B0604020202020204" pitchFamily="34" charset="0"/>
              </a:rPr>
              <a:t> and faster which flattens the gas and dust </a:t>
            </a:r>
          </a:p>
          <a:p>
            <a:pPr algn="ctr" eaLnBrk="1" hangingPunct="1">
              <a:spcBef>
                <a:spcPct val="50000"/>
              </a:spcBef>
            </a:pPr>
            <a:endParaRPr lang="en-US" altLang="en-US" sz="2000">
              <a:solidFill>
                <a:schemeClr val="accent1"/>
              </a:solidFill>
              <a:latin typeface="Arial" panose="020B0604020202020204" pitchFamily="34" charset="0"/>
            </a:endParaRPr>
          </a:p>
          <a:p>
            <a:pPr algn="ctr" eaLnBrk="1" hangingPunct="1">
              <a:spcBef>
                <a:spcPct val="50000"/>
              </a:spcBef>
            </a:pPr>
            <a:endParaRPr lang="en-US" altLang="en-US" sz="2000">
              <a:solidFill>
                <a:schemeClr val="accent1"/>
              </a:solidFill>
              <a:latin typeface="Arial" panose="020B0604020202020204" pitchFamily="34" charset="0"/>
            </a:endParaRPr>
          </a:p>
          <a:p>
            <a:pPr algn="ctr" eaLnBrk="1" hangingPunct="1">
              <a:spcBef>
                <a:spcPct val="50000"/>
              </a:spcBef>
            </a:pPr>
            <a:endParaRPr lang="en-US" altLang="en-US" sz="2000">
              <a:solidFill>
                <a:schemeClr val="accent1"/>
              </a:solidFill>
              <a:latin typeface="Arial" panose="020B0604020202020204" pitchFamily="34" charset="0"/>
            </a:endParaRPr>
          </a:p>
          <a:p>
            <a:pPr algn="ctr" eaLnBrk="1" hangingPunct="1">
              <a:spcBef>
                <a:spcPct val="50000"/>
              </a:spcBef>
            </a:pPr>
            <a:r>
              <a:rPr lang="en-US" altLang="en-US" sz="2000">
                <a:solidFill>
                  <a:schemeClr val="accent1"/>
                </a:solidFill>
                <a:latin typeface="Arial" panose="020B0604020202020204" pitchFamily="34" charset="0"/>
              </a:rPr>
              <a:t>into a disk around the star.</a:t>
            </a:r>
            <a:endParaRPr lang="en-US" altLang="en-US" sz="2800" b="1">
              <a:solidFill>
                <a:schemeClr val="accent1"/>
              </a:solidFill>
              <a:latin typeface="Verdana" panose="020B0604030504040204" pitchFamily="34" charset="0"/>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3802</TotalTime>
  <Words>998</Words>
  <Application>Microsoft Office PowerPoint</Application>
  <PresentationFormat>On-screen Show (4:3)</PresentationFormat>
  <Paragraphs>111</Paragraphs>
  <Slides>56</Slides>
  <Notes>47</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56</vt:i4>
      </vt:variant>
    </vt:vector>
  </HeadingPairs>
  <TitlesOfParts>
    <vt:vector size="63" baseType="lpstr">
      <vt:lpstr>MS PGothic</vt:lpstr>
      <vt:lpstr>MS PGothic</vt:lpstr>
      <vt:lpstr>Arial</vt:lpstr>
      <vt:lpstr>Times</vt:lpstr>
      <vt:lpstr>Times New Roman</vt:lpstr>
      <vt:lpstr>Verdana</vt:lpstr>
      <vt:lpstr>Blank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Review for Test 2</vt:lpstr>
    </vt:vector>
  </TitlesOfParts>
  <Company>Information Technology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Information Technology</dc:creator>
  <cp:lastModifiedBy>S M</cp:lastModifiedBy>
  <cp:revision>354</cp:revision>
  <cp:lastPrinted>2018-09-20T16:03:22Z</cp:lastPrinted>
  <dcterms:created xsi:type="dcterms:W3CDTF">2010-05-28T17:00:54Z</dcterms:created>
  <dcterms:modified xsi:type="dcterms:W3CDTF">2020-07-20T05:24:50Z</dcterms:modified>
</cp:coreProperties>
</file>