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3"/>
  </p:notesMasterIdLst>
  <p:handoutMasterIdLst>
    <p:handoutMasterId r:id="rId94"/>
  </p:handoutMasterIdLst>
  <p:sldIdLst>
    <p:sldId id="419" r:id="rId2"/>
    <p:sldId id="257" r:id="rId3"/>
    <p:sldId id="266" r:id="rId4"/>
    <p:sldId id="267" r:id="rId5"/>
    <p:sldId id="268" r:id="rId6"/>
    <p:sldId id="258" r:id="rId7"/>
    <p:sldId id="269" r:id="rId8"/>
    <p:sldId id="259" r:id="rId9"/>
    <p:sldId id="270" r:id="rId10"/>
    <p:sldId id="280" r:id="rId11"/>
    <p:sldId id="281" r:id="rId12"/>
    <p:sldId id="274" r:id="rId13"/>
    <p:sldId id="275" r:id="rId14"/>
    <p:sldId id="279" r:id="rId15"/>
    <p:sldId id="260" r:id="rId16"/>
    <p:sldId id="261" r:id="rId17"/>
    <p:sldId id="282" r:id="rId18"/>
    <p:sldId id="283" r:id="rId19"/>
    <p:sldId id="284" r:id="rId20"/>
    <p:sldId id="285" r:id="rId21"/>
    <p:sldId id="287" r:id="rId22"/>
    <p:sldId id="286" r:id="rId23"/>
    <p:sldId id="289" r:id="rId24"/>
    <p:sldId id="290" r:id="rId25"/>
    <p:sldId id="291" r:id="rId26"/>
    <p:sldId id="292" r:id="rId27"/>
    <p:sldId id="297" r:id="rId28"/>
    <p:sldId id="298" r:id="rId29"/>
    <p:sldId id="293" r:id="rId30"/>
    <p:sldId id="294" r:id="rId31"/>
    <p:sldId id="402" r:id="rId32"/>
    <p:sldId id="403" r:id="rId33"/>
    <p:sldId id="404" r:id="rId34"/>
    <p:sldId id="406" r:id="rId35"/>
    <p:sldId id="407" r:id="rId36"/>
    <p:sldId id="263" r:id="rId37"/>
    <p:sldId id="408" r:id="rId38"/>
    <p:sldId id="265" r:id="rId39"/>
    <p:sldId id="409" r:id="rId40"/>
    <p:sldId id="410" r:id="rId41"/>
    <p:sldId id="411" r:id="rId42"/>
    <p:sldId id="412" r:id="rId43"/>
    <p:sldId id="413" r:id="rId44"/>
    <p:sldId id="414" r:id="rId45"/>
    <p:sldId id="415" r:id="rId46"/>
    <p:sldId id="416" r:id="rId47"/>
    <p:sldId id="417" r:id="rId48"/>
    <p:sldId id="276" r:id="rId49"/>
    <p:sldId id="447" r:id="rId50"/>
    <p:sldId id="423" r:id="rId51"/>
    <p:sldId id="424" r:id="rId52"/>
    <p:sldId id="271" r:id="rId53"/>
    <p:sldId id="425" r:id="rId54"/>
    <p:sldId id="426" r:id="rId55"/>
    <p:sldId id="427" r:id="rId56"/>
    <p:sldId id="262" r:id="rId57"/>
    <p:sldId id="428" r:id="rId58"/>
    <p:sldId id="256" r:id="rId59"/>
    <p:sldId id="420" r:id="rId60"/>
    <p:sldId id="421" r:id="rId61"/>
    <p:sldId id="277" r:id="rId62"/>
    <p:sldId id="278" r:id="rId63"/>
    <p:sldId id="422" r:id="rId64"/>
    <p:sldId id="429" r:id="rId65"/>
    <p:sldId id="430" r:id="rId66"/>
    <p:sldId id="264" r:id="rId67"/>
    <p:sldId id="431" r:id="rId68"/>
    <p:sldId id="432" r:id="rId69"/>
    <p:sldId id="433" r:id="rId70"/>
    <p:sldId id="434" r:id="rId71"/>
    <p:sldId id="435" r:id="rId72"/>
    <p:sldId id="436" r:id="rId73"/>
    <p:sldId id="299" r:id="rId74"/>
    <p:sldId id="437" r:id="rId75"/>
    <p:sldId id="296" r:id="rId76"/>
    <p:sldId id="438" r:id="rId77"/>
    <p:sldId id="295" r:id="rId78"/>
    <p:sldId id="439" r:id="rId79"/>
    <p:sldId id="440" r:id="rId80"/>
    <p:sldId id="441" r:id="rId81"/>
    <p:sldId id="442" r:id="rId82"/>
    <p:sldId id="443" r:id="rId83"/>
    <p:sldId id="272" r:id="rId84"/>
    <p:sldId id="273" r:id="rId85"/>
    <p:sldId id="444" r:id="rId86"/>
    <p:sldId id="445" r:id="rId87"/>
    <p:sldId id="301" r:id="rId88"/>
    <p:sldId id="386" r:id="rId89"/>
    <p:sldId id="300" r:id="rId90"/>
    <p:sldId id="357" r:id="rId91"/>
    <p:sldId id="446" r:id="rId9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FFFF"/>
    <a:srgbClr val="85FFFF"/>
    <a:srgbClr val="79FFFF"/>
    <a:srgbClr val="CCFFFF"/>
    <a:srgbClr val="99FFCC"/>
    <a:srgbClr val="D1F7FB"/>
    <a:srgbClr val="D1F0FB"/>
    <a:srgbClr val="FFFFFF"/>
    <a:srgbClr val="66FFFF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94" y="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notesMaster" Target="notesMasters/notesMaster1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77128-3162-4AEC-9C8C-2BB9F67C6B0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EE2378-AA3D-4B60-875E-4AC298E04F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7B224D1-1B68-4598-91B0-256B4FB67686}" type="datetime1">
              <a:rPr lang="en-US" altLang="en-US"/>
              <a:pPr>
                <a:defRPr/>
              </a:pPr>
              <a:t>7/14/2020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E087-E3E5-4E6E-AA48-66E5ADD8A2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DAB35-A5B5-4028-9CB7-095F02B1FE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BE16BD8-853D-447F-9DA0-B7E986E243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0FE7265E-F2DF-44E9-A3C0-4AE54472CD5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EF5AE776-E43F-4374-B162-0452A8AC0C7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913DBA8-2622-42C2-9FE1-D67BFE97EDC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5" name="Rectangle 5">
            <a:extLst>
              <a:ext uri="{FF2B5EF4-FFF2-40B4-BE49-F238E27FC236}">
                <a16:creationId xmlns:a16="http://schemas.microsoft.com/office/drawing/2014/main" id="{17FDB200-84A2-4DC5-A4A5-26396D00D1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7766" name="Rectangle 6">
            <a:extLst>
              <a:ext uri="{FF2B5EF4-FFF2-40B4-BE49-F238E27FC236}">
                <a16:creationId xmlns:a16="http://schemas.microsoft.com/office/drawing/2014/main" id="{5629D798-A588-4AFE-87A7-6591A294E6B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7" name="Rectangle 7">
            <a:extLst>
              <a:ext uri="{FF2B5EF4-FFF2-40B4-BE49-F238E27FC236}">
                <a16:creationId xmlns:a16="http://schemas.microsoft.com/office/drawing/2014/main" id="{70F5DB94-FC71-413C-9C23-989356CCF8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50942D9-1703-45CC-BB76-FF5ADC6D7C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0942D9-1703-45CC-BB76-FF5ADC6D7C2B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894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difference in distance from someone at </a:t>
            </a:r>
            <a:r>
              <a:rPr lang="en-US" dirty="0" err="1"/>
              <a:t>eq</a:t>
            </a:r>
            <a:r>
              <a:rPr lang="en-US" dirty="0"/>
              <a:t> to sun and someone at 45 </a:t>
            </a:r>
            <a:r>
              <a:rPr lang="en-US" dirty="0" err="1"/>
              <a:t>deg</a:t>
            </a:r>
            <a:r>
              <a:rPr lang="en-US" dirty="0"/>
              <a:t> N from sun is one </a:t>
            </a:r>
            <a:r>
              <a:rPr lang="en-US" dirty="0" err="1"/>
              <a:t>thousanth</a:t>
            </a:r>
            <a:r>
              <a:rPr lang="en-US" dirty="0"/>
              <a:t> of </a:t>
            </a:r>
            <a:r>
              <a:rPr lang="en-US"/>
              <a:t>a percent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1A7D7-C587-864F-B88F-6E4428F9637C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07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B493A2-1ED7-4593-B0DA-D09F21D91F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F9C180-AD39-4283-A2F9-E8ACEBA963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26D178B-ADFB-44FF-B1E0-3394A8995B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95BA8-7CC0-4907-954B-F9E961EA5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754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76CE13-B249-4064-896B-C2E7716080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19D02E9-61D5-4093-ADDA-5BC291D42A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E04B0E-FC7F-40FC-B098-70C8EE75D2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7932F-F77B-41DE-A69E-C5DE71C354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79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6BF996-7FA9-49E4-B311-154DA7CCA5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664D996-09CE-4B4C-92A0-9763E3C718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92CC0FA-6A50-452F-BFE3-423A9BC29A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E2BD8-A1DA-482D-B57F-1A710CB8A0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49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8A14E3F-78BF-45E9-B4D7-EAFF7B5BEC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3486EA-8828-4D0E-AEA5-8B2CAB26E8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012DD9-5F95-4E7E-BC5A-F5A56F8CDA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B886-132E-4F87-BB1A-F22BDDE8FC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12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301412-4ABB-4066-B0C1-C827FAC0C6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ABA9C20-59B8-4AF9-ABB3-B3709BDB80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B0E364-FBAF-4A74-AB49-4F41B81F4B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8A512-414A-4C6E-89FD-69092F2111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97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372AAF-FA20-4642-B887-51549E0BF5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3989E2-11FB-4A08-B925-E0F1A69C1C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05BC01-C68A-4B9D-A68A-224071326D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8F55E-6D96-4321-A7E0-DB0FDAC455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69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2559031-702F-48F5-B20C-4F77493ACB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B26C3BA-0C4E-4A13-90EF-6E76D47742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8E96AC0-09B4-4DB7-AB46-D745852560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342AD-46D8-4973-B76F-671D66B84E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821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D20A230-AD9A-431D-A107-55566F9A15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786BBF9-6B4E-4909-8467-4F4D1A0395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FE809FD-BB42-4E66-865E-A6C41AF715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DADF9-2983-4328-A005-B53545EA01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6209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27F50D4-4FA4-4A3D-805D-09E2F3C573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39F4AFB-D76A-468D-AC1E-B3A041A053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858DC97-F442-45CA-88FF-A5EE5449E6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3F888-B3C3-4CF2-963C-411B636995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080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21A378-D229-488F-895D-7FC8B3286E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9D6B67-A4B9-47D0-BC8E-0A3B6AAEFA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4FAE91-A89F-484E-9419-FDFF0A46B1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66DBE-53DB-456E-9C40-763DA45C4D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1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420188-4C6E-441C-894A-99F8B1A2F4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BD96E6-D038-4A15-B219-E96DF0800F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A293B5-333A-4940-BE1E-16FD205DEA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2B94E-DEAF-48BD-AFB9-F8861B135F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33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AC5E6A5-58BA-4906-9EFC-D25042618E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DD6718C-8B01-4A57-B22B-C095E66BCC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52E05A2-E5B8-4129-B334-4EA27E5031B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3799A99-1373-4E8B-9462-99FC6FF88B4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E8ECFA4-D1F8-4AF3-9F16-B955E0343A2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E16D1C6-EC5C-493E-A6A0-6BA2045A46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facebook.com/universedope/videos/228837451549289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13328852-AD40-4A96-BC3C-1BA1C3A31F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1143000"/>
          </a:xfrm>
        </p:spPr>
        <p:txBody>
          <a:bodyPr/>
          <a:lstStyle/>
          <a:p>
            <a:r>
              <a:rPr lang="en-US" altLang="en-US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 talk about motion </a:t>
            </a:r>
          </a:p>
        </p:txBody>
      </p:sp>
      <p:pic>
        <p:nvPicPr>
          <p:cNvPr id="43011" name="Picture 3" descr="1.png">
            <a:extLst>
              <a:ext uri="{FF2B5EF4-FFF2-40B4-BE49-F238E27FC236}">
                <a16:creationId xmlns:a16="http://schemas.microsoft.com/office/drawing/2014/main" id="{4B3961E0-60EC-4EF0-9A0B-A68FC9C0C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646238"/>
            <a:ext cx="706120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 descr="4.png">
            <a:extLst>
              <a:ext uri="{FF2B5EF4-FFF2-40B4-BE49-F238E27FC236}">
                <a16:creationId xmlns:a16="http://schemas.microsoft.com/office/drawing/2014/main" id="{699C3E2E-D58B-467E-AFA6-90E4E0401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251" name="Group 18">
            <a:extLst>
              <a:ext uri="{FF2B5EF4-FFF2-40B4-BE49-F238E27FC236}">
                <a16:creationId xmlns:a16="http://schemas.microsoft.com/office/drawing/2014/main" id="{5AC9E185-89C4-48AA-92BC-FC25C76B6EBA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3370263"/>
            <a:ext cx="698500" cy="754062"/>
            <a:chOff x="6072925" y="3370517"/>
            <a:chExt cx="697049" cy="75392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2724171-37FB-4131-A078-531DB376B223}"/>
                </a:ext>
              </a:extLst>
            </p:cNvPr>
            <p:cNvSpPr/>
            <p:nvPr/>
          </p:nvSpPr>
          <p:spPr>
            <a:xfrm>
              <a:off x="6359665" y="3370517"/>
              <a:ext cx="114063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3270" name="Group 17">
              <a:extLst>
                <a:ext uri="{FF2B5EF4-FFF2-40B4-BE49-F238E27FC236}">
                  <a16:creationId xmlns:a16="http://schemas.microsoft.com/office/drawing/2014/main" id="{BE5AD9E9-0234-4BA3-B766-13903C831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110FF789-BAED-4720-9255-B7043A9D1B0B}"/>
                  </a:ext>
                </a:extLst>
              </p:cNvPr>
              <p:cNvSpPr/>
              <p:nvPr/>
            </p:nvSpPr>
            <p:spPr>
              <a:xfrm>
                <a:off x="6511749" y="3646791"/>
                <a:ext cx="258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2C34B298-9988-45D9-B9BA-8507B6D7E7AF}"/>
                  </a:ext>
                </a:extLst>
              </p:cNvPr>
              <p:cNvSpPr/>
              <p:nvPr/>
            </p:nvSpPr>
            <p:spPr>
              <a:xfrm>
                <a:off x="6628979" y="3754722"/>
                <a:ext cx="45942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9C3065F1-2E07-472E-85FA-9EA3A305F571}"/>
                  </a:ext>
                </a:extLst>
              </p:cNvPr>
              <p:cNvCxnSpPr/>
              <p:nvPr/>
            </p:nvCxnSpPr>
            <p:spPr>
              <a:xfrm rot="10800000">
                <a:off x="6225008" y="3800751"/>
                <a:ext cx="28674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35147FB-C2D7-455A-8DBB-DAD3DC079E84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083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B6BC0579-D421-4F41-BC7B-7A47A56E4577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083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F4476F6-961B-41BD-8158-99AB3CFD3E34}"/>
                  </a:ext>
                </a:extLst>
              </p:cNvPr>
              <p:cNvCxnSpPr/>
              <p:nvPr/>
            </p:nvCxnSpPr>
            <p:spPr>
              <a:xfrm rot="5400000" flipH="1" flipV="1">
                <a:off x="6235032" y="3638098"/>
                <a:ext cx="287286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2EFE934-43E5-4E9A-B268-D380708681C7}"/>
                  </a:ext>
                </a:extLst>
              </p:cNvPr>
              <p:cNvCxnSpPr/>
              <p:nvPr/>
            </p:nvCxnSpPr>
            <p:spPr>
              <a:xfrm rot="16200000" flipH="1">
                <a:off x="6246143" y="3915860"/>
                <a:ext cx="265065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B768774-990D-4683-A3FC-7ECA2B5A15E5}"/>
                  </a:ext>
                </a:extLst>
              </p:cNvPr>
              <p:cNvSpPr/>
              <p:nvPr/>
            </p:nvSpPr>
            <p:spPr>
              <a:xfrm>
                <a:off x="6359665" y="4019787"/>
                <a:ext cx="114063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5A91A43-A29E-4E3C-908A-2CDFCB1A742C}"/>
              </a:ext>
            </a:extLst>
          </p:cNvPr>
          <p:cNvSpPr txBox="1"/>
          <p:nvPr/>
        </p:nvSpPr>
        <p:spPr>
          <a:xfrm rot="5400000">
            <a:off x="6531768" y="3561557"/>
            <a:ext cx="8302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B3FB51-6F12-4BF1-AC05-75B37E8A9103}"/>
              </a:ext>
            </a:extLst>
          </p:cNvPr>
          <p:cNvSpPr txBox="1"/>
          <p:nvPr/>
        </p:nvSpPr>
        <p:spPr>
          <a:xfrm>
            <a:off x="4268788" y="1165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grpSp>
        <p:nvGrpSpPr>
          <p:cNvPr id="53254" name="Group 45">
            <a:extLst>
              <a:ext uri="{FF2B5EF4-FFF2-40B4-BE49-F238E27FC236}">
                <a16:creationId xmlns:a16="http://schemas.microsoft.com/office/drawing/2014/main" id="{67A21A71-0275-4DAA-9879-154621671094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1554162"/>
            <a:ext cx="696912" cy="754063"/>
            <a:chOff x="6072925" y="3370517"/>
            <a:chExt cx="697049" cy="753927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A875E8C-F34F-4FBE-90BA-0AC0D4A2A4AA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3260" name="Group 17">
              <a:extLst>
                <a:ext uri="{FF2B5EF4-FFF2-40B4-BE49-F238E27FC236}">
                  <a16:creationId xmlns:a16="http://schemas.microsoft.com/office/drawing/2014/main" id="{2D4301B1-9BF8-440E-B87E-FEE87447CA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9" name="Oval 3">
                <a:extLst>
                  <a:ext uri="{FF2B5EF4-FFF2-40B4-BE49-F238E27FC236}">
                    <a16:creationId xmlns:a16="http://schemas.microsoft.com/office/drawing/2014/main" id="{BC8706B9-65F8-4B08-91A4-545D60D06E75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E7AEB28-B7D5-4666-8BB5-59BDC2E0A412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A60A356-B007-4A7F-9354-7A5930D19F0C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82C803A-A13E-4199-BAF4-878DEB48E13F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6322D9E-EBE7-49A5-813E-4B405DB4F62A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043CEA1-67DB-4DDC-91C3-0D48A66703D3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B87AFF6B-048F-4CBF-BFA7-0EEFA49B4192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AA92B89-45C6-4762-AEB0-353331FBC903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3255" name="Group 27">
            <a:extLst>
              <a:ext uri="{FF2B5EF4-FFF2-40B4-BE49-F238E27FC236}">
                <a16:creationId xmlns:a16="http://schemas.microsoft.com/office/drawing/2014/main" id="{F3178AFB-95DE-47D5-8971-87340034EC94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C8A1358-0C9F-4A51-B74F-A950B85726E7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75FC5DE-8B8B-48B3-B932-E2F80727EEA6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ED25142-59E9-49DC-B917-857B01AF223A}"/>
              </a:ext>
            </a:extLst>
          </p:cNvPr>
          <p:cNvSpPr txBox="1"/>
          <p:nvPr/>
        </p:nvSpPr>
        <p:spPr>
          <a:xfrm>
            <a:off x="522288" y="6445250"/>
            <a:ext cx="80232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time of day depends on your position on Earth relative to the Sun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 descr="4.png">
            <a:extLst>
              <a:ext uri="{FF2B5EF4-FFF2-40B4-BE49-F238E27FC236}">
                <a16:creationId xmlns:a16="http://schemas.microsoft.com/office/drawing/2014/main" id="{B35AFFA9-A52D-46F2-A8B0-AC9019F54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299" name="Group 18">
            <a:extLst>
              <a:ext uri="{FF2B5EF4-FFF2-40B4-BE49-F238E27FC236}">
                <a16:creationId xmlns:a16="http://schemas.microsoft.com/office/drawing/2014/main" id="{2B0BB615-5BF8-48C7-A8AF-E737E9218D28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3370263"/>
            <a:ext cx="698500" cy="754062"/>
            <a:chOff x="6072925" y="3370517"/>
            <a:chExt cx="697049" cy="75392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F431F89-E5D0-45E2-A3F7-6B970B9E168E}"/>
                </a:ext>
              </a:extLst>
            </p:cNvPr>
            <p:cNvSpPr/>
            <p:nvPr/>
          </p:nvSpPr>
          <p:spPr>
            <a:xfrm>
              <a:off x="6359665" y="3370517"/>
              <a:ext cx="114063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5330" name="Group 17">
              <a:extLst>
                <a:ext uri="{FF2B5EF4-FFF2-40B4-BE49-F238E27FC236}">
                  <a16:creationId xmlns:a16="http://schemas.microsoft.com/office/drawing/2014/main" id="{4FE75E4C-15C6-4E5F-9F21-60906BE115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56AC3721-F366-4DE8-99FB-0E4595C0DAF3}"/>
                  </a:ext>
                </a:extLst>
              </p:cNvPr>
              <p:cNvSpPr/>
              <p:nvPr/>
            </p:nvSpPr>
            <p:spPr>
              <a:xfrm>
                <a:off x="6511749" y="3646791"/>
                <a:ext cx="258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987D3FDB-4FF9-40DF-A95D-7AFBA0B61411}"/>
                  </a:ext>
                </a:extLst>
              </p:cNvPr>
              <p:cNvSpPr/>
              <p:nvPr/>
            </p:nvSpPr>
            <p:spPr>
              <a:xfrm>
                <a:off x="6628979" y="3754722"/>
                <a:ext cx="45942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75687106-D268-4318-9063-FB407C1CC1C2}"/>
                  </a:ext>
                </a:extLst>
              </p:cNvPr>
              <p:cNvCxnSpPr/>
              <p:nvPr/>
            </p:nvCxnSpPr>
            <p:spPr>
              <a:xfrm rot="10800000">
                <a:off x="6225008" y="3800751"/>
                <a:ext cx="28674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94354D51-F3B8-4824-A5AD-93105297841E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083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9FFBCAC-FE7C-4EBD-927D-32C499359F3B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083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E9BF664-888A-4D1F-98CE-C1122DDC962E}"/>
                  </a:ext>
                </a:extLst>
              </p:cNvPr>
              <p:cNvCxnSpPr/>
              <p:nvPr/>
            </p:nvCxnSpPr>
            <p:spPr>
              <a:xfrm rot="5400000" flipH="1" flipV="1">
                <a:off x="6235032" y="3638098"/>
                <a:ext cx="287286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474FD90-73E1-4A04-BDA9-2BC81637EC9E}"/>
                  </a:ext>
                </a:extLst>
              </p:cNvPr>
              <p:cNvCxnSpPr/>
              <p:nvPr/>
            </p:nvCxnSpPr>
            <p:spPr>
              <a:xfrm rot="16200000" flipH="1">
                <a:off x="6246143" y="3915860"/>
                <a:ext cx="265065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AC072FC-D9BC-4971-BD96-D3ED3C9844A8}"/>
                  </a:ext>
                </a:extLst>
              </p:cNvPr>
              <p:cNvSpPr/>
              <p:nvPr/>
            </p:nvSpPr>
            <p:spPr>
              <a:xfrm>
                <a:off x="6359665" y="4019787"/>
                <a:ext cx="114063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AC76E17-223D-475D-B892-371FD63053D7}"/>
              </a:ext>
            </a:extLst>
          </p:cNvPr>
          <p:cNvSpPr txBox="1"/>
          <p:nvPr/>
        </p:nvSpPr>
        <p:spPr>
          <a:xfrm rot="5400000">
            <a:off x="6531768" y="3561557"/>
            <a:ext cx="8302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CED4AB-3590-487D-AA61-1D91FE877D3F}"/>
              </a:ext>
            </a:extLst>
          </p:cNvPr>
          <p:cNvSpPr txBox="1"/>
          <p:nvPr/>
        </p:nvSpPr>
        <p:spPr>
          <a:xfrm>
            <a:off x="4268788" y="1165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F2FF45-37F3-4AB3-81D1-CFF26D0FF9C0}"/>
              </a:ext>
            </a:extLst>
          </p:cNvPr>
          <p:cNvSpPr txBox="1"/>
          <p:nvPr/>
        </p:nvSpPr>
        <p:spPr>
          <a:xfrm rot="16200000">
            <a:off x="1660525" y="3489326"/>
            <a:ext cx="1222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grpSp>
        <p:nvGrpSpPr>
          <p:cNvPr id="55303" name="Group 23">
            <a:extLst>
              <a:ext uri="{FF2B5EF4-FFF2-40B4-BE49-F238E27FC236}">
                <a16:creationId xmlns:a16="http://schemas.microsoft.com/office/drawing/2014/main" id="{F18B98CC-F8C1-4A1E-B4D1-405794D1A95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01900" y="3417888"/>
            <a:ext cx="696913" cy="754062"/>
            <a:chOff x="6072925" y="3370517"/>
            <a:chExt cx="697049" cy="75392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3A3F241-4B13-4225-8DA9-18D228B17A86}"/>
                </a:ext>
              </a:extLst>
            </p:cNvPr>
            <p:cNvSpPr/>
            <p:nvPr/>
          </p:nvSpPr>
          <p:spPr>
            <a:xfrm>
              <a:off x="6358731" y="3370517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5320" name="Group 17">
              <a:extLst>
                <a:ext uri="{FF2B5EF4-FFF2-40B4-BE49-F238E27FC236}">
                  <a16:creationId xmlns:a16="http://schemas.microsoft.com/office/drawing/2014/main" id="{DCBA70BF-06F3-4760-BD3B-F40EED8EA2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27" name="Oval 3">
                <a:extLst>
                  <a:ext uri="{FF2B5EF4-FFF2-40B4-BE49-F238E27FC236}">
                    <a16:creationId xmlns:a16="http://schemas.microsoft.com/office/drawing/2014/main" id="{C0C6538D-522E-4D65-B3E0-57ED4826E0B6}"/>
                  </a:ext>
                </a:extLst>
              </p:cNvPr>
              <p:cNvSpPr/>
              <p:nvPr/>
            </p:nvSpPr>
            <p:spPr>
              <a:xfrm>
                <a:off x="6512749" y="3646791"/>
                <a:ext cx="257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BD6804F-8C75-4542-958B-8565B1215B4C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BB93926-023D-4D24-B425-204155483EE6}"/>
                  </a:ext>
                </a:extLst>
              </p:cNvPr>
              <p:cNvCxnSpPr/>
              <p:nvPr/>
            </p:nvCxnSpPr>
            <p:spPr>
              <a:xfrm rot="10800000">
                <a:off x="6225355" y="3800751"/>
                <a:ext cx="2873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F9AD901-D145-4980-9F60-4EE2CACB1B65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67EBEFA-1583-4DAC-BCC6-FA6404EDF5FC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7550911-B2C6-46C0-8A24-9E7A868D4BCF}"/>
                  </a:ext>
                </a:extLst>
              </p:cNvPr>
              <p:cNvCxnSpPr/>
              <p:nvPr/>
            </p:nvCxnSpPr>
            <p:spPr>
              <a:xfrm rot="5400000" flipH="1" flipV="1">
                <a:off x="6234142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5A7562E-57FD-4CC5-BEAB-BF41897BC978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0E9E001C-2880-483C-8891-DABB7076A3D3}"/>
                  </a:ext>
                </a:extLst>
              </p:cNvPr>
              <p:cNvSpPr/>
              <p:nvPr/>
            </p:nvSpPr>
            <p:spPr>
              <a:xfrm>
                <a:off x="6358731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5304" name="Group 45">
            <a:extLst>
              <a:ext uri="{FF2B5EF4-FFF2-40B4-BE49-F238E27FC236}">
                <a16:creationId xmlns:a16="http://schemas.microsoft.com/office/drawing/2014/main" id="{8434A5BE-9199-4CAB-AEA9-D24329D615B2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1554162"/>
            <a:ext cx="696912" cy="754063"/>
            <a:chOff x="6072925" y="3370517"/>
            <a:chExt cx="697049" cy="753927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CBCE6BF-8802-46B8-9AF3-5E76C329315E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5310" name="Group 17">
              <a:extLst>
                <a:ext uri="{FF2B5EF4-FFF2-40B4-BE49-F238E27FC236}">
                  <a16:creationId xmlns:a16="http://schemas.microsoft.com/office/drawing/2014/main" id="{C71FD3A8-2127-4675-947B-D9940C87C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9" name="Oval 3">
                <a:extLst>
                  <a:ext uri="{FF2B5EF4-FFF2-40B4-BE49-F238E27FC236}">
                    <a16:creationId xmlns:a16="http://schemas.microsoft.com/office/drawing/2014/main" id="{DC893B99-D20A-4F19-93B5-5F36699B5152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1D5EF74-13C8-46BE-80C6-370A95D8A684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1D8CE7A-0558-4CB6-A6A4-5C9AE6CAD092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5698D8FD-2D8C-41BB-9574-4FB570CC7766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336751C-1DBB-4ED1-A3B3-35B305B75E60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6D1200F-079B-4752-AFE4-F5B68B0DABB8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C86FF901-9BBF-4A3D-BAAC-C22B71ABAC04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C47F793-3B03-4178-89CB-6B74239780D7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5305" name="Group 39">
            <a:extLst>
              <a:ext uri="{FF2B5EF4-FFF2-40B4-BE49-F238E27FC236}">
                <a16:creationId xmlns:a16="http://schemas.microsoft.com/office/drawing/2014/main" id="{B263FDE3-9B60-4EAC-B931-B9C90A692E0C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94984194-C38B-49DE-B4D5-D7F0252C008E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61EFC0C-AF6E-4EDB-BD09-00190788BEA1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5808DC7-55FC-4569-8696-02007E10CB5C}"/>
              </a:ext>
            </a:extLst>
          </p:cNvPr>
          <p:cNvSpPr txBox="1"/>
          <p:nvPr/>
        </p:nvSpPr>
        <p:spPr>
          <a:xfrm>
            <a:off x="522288" y="6445250"/>
            <a:ext cx="80232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time of day depends on your position on Earth relative to the Sun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 descr="4.png">
            <a:extLst>
              <a:ext uri="{FF2B5EF4-FFF2-40B4-BE49-F238E27FC236}">
                <a16:creationId xmlns:a16="http://schemas.microsoft.com/office/drawing/2014/main" id="{9E005053-39A7-42E4-AEB3-F96BBADD9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3" y="361322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47" name="Group 18">
            <a:extLst>
              <a:ext uri="{FF2B5EF4-FFF2-40B4-BE49-F238E27FC236}">
                <a16:creationId xmlns:a16="http://schemas.microsoft.com/office/drawing/2014/main" id="{1102D39E-4F11-4614-B39F-A5BD90CFC0EB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3370263"/>
            <a:ext cx="698500" cy="754062"/>
            <a:chOff x="6072925" y="3370517"/>
            <a:chExt cx="697049" cy="75392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F4C947C-9DCC-49E9-A7F6-253469F7F46F}"/>
                </a:ext>
              </a:extLst>
            </p:cNvPr>
            <p:cNvSpPr/>
            <p:nvPr/>
          </p:nvSpPr>
          <p:spPr>
            <a:xfrm>
              <a:off x="6359665" y="3370517"/>
              <a:ext cx="114063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7390" name="Group 17">
              <a:extLst>
                <a:ext uri="{FF2B5EF4-FFF2-40B4-BE49-F238E27FC236}">
                  <a16:creationId xmlns:a16="http://schemas.microsoft.com/office/drawing/2014/main" id="{1B459783-1454-48A4-A51B-5A059DCF3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51E52E8D-C0DD-4319-8E01-28AAAB253593}"/>
                  </a:ext>
                </a:extLst>
              </p:cNvPr>
              <p:cNvSpPr/>
              <p:nvPr/>
            </p:nvSpPr>
            <p:spPr>
              <a:xfrm>
                <a:off x="6511749" y="3646791"/>
                <a:ext cx="258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4C50D84-558D-4ECE-85EF-A3A616D8CDDD}"/>
                  </a:ext>
                </a:extLst>
              </p:cNvPr>
              <p:cNvSpPr/>
              <p:nvPr/>
            </p:nvSpPr>
            <p:spPr>
              <a:xfrm>
                <a:off x="6628979" y="3754722"/>
                <a:ext cx="45942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D45C7C7-BCF7-4200-82A8-ADD55E6BAA4A}"/>
                  </a:ext>
                </a:extLst>
              </p:cNvPr>
              <p:cNvCxnSpPr/>
              <p:nvPr/>
            </p:nvCxnSpPr>
            <p:spPr>
              <a:xfrm rot="10800000">
                <a:off x="6225008" y="3800751"/>
                <a:ext cx="28674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33DF626-6C22-4089-859E-21A355C2A29F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083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40958E83-D270-4C2E-8AB3-4F65781DA00F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083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6D775D6-59AA-4ABE-8E3A-5BB70FD8EF43}"/>
                  </a:ext>
                </a:extLst>
              </p:cNvPr>
              <p:cNvCxnSpPr/>
              <p:nvPr/>
            </p:nvCxnSpPr>
            <p:spPr>
              <a:xfrm rot="5400000" flipH="1" flipV="1">
                <a:off x="6235032" y="3638098"/>
                <a:ext cx="287286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56B580A-3180-4286-B50C-B32B32E8A6B6}"/>
                  </a:ext>
                </a:extLst>
              </p:cNvPr>
              <p:cNvCxnSpPr/>
              <p:nvPr/>
            </p:nvCxnSpPr>
            <p:spPr>
              <a:xfrm rot="16200000" flipH="1">
                <a:off x="6246143" y="3915860"/>
                <a:ext cx="265065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D35879F-867E-4CC8-BB9D-8F97C9A2EDAD}"/>
                  </a:ext>
                </a:extLst>
              </p:cNvPr>
              <p:cNvSpPr/>
              <p:nvPr/>
            </p:nvSpPr>
            <p:spPr>
              <a:xfrm>
                <a:off x="6359665" y="4019787"/>
                <a:ext cx="114063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F83B50C-3342-4310-BE88-CE309F4A2818}"/>
              </a:ext>
            </a:extLst>
          </p:cNvPr>
          <p:cNvSpPr txBox="1"/>
          <p:nvPr/>
        </p:nvSpPr>
        <p:spPr>
          <a:xfrm rot="5400000">
            <a:off x="6531768" y="3561557"/>
            <a:ext cx="8302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AF1D97-3D8E-4459-956B-DFAE65C686C0}"/>
              </a:ext>
            </a:extLst>
          </p:cNvPr>
          <p:cNvSpPr txBox="1"/>
          <p:nvPr/>
        </p:nvSpPr>
        <p:spPr>
          <a:xfrm>
            <a:off x="4268788" y="1165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47676C-0378-4A77-B921-A52B3FC05A22}"/>
              </a:ext>
            </a:extLst>
          </p:cNvPr>
          <p:cNvSpPr txBox="1"/>
          <p:nvPr/>
        </p:nvSpPr>
        <p:spPr>
          <a:xfrm>
            <a:off x="4229100" y="5883275"/>
            <a:ext cx="10223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sunrise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92757F-65D6-4465-A47C-75CE422FBFE1}"/>
              </a:ext>
            </a:extLst>
          </p:cNvPr>
          <p:cNvSpPr txBox="1"/>
          <p:nvPr/>
        </p:nvSpPr>
        <p:spPr>
          <a:xfrm rot="16200000">
            <a:off x="1660525" y="3489326"/>
            <a:ext cx="1222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grpSp>
        <p:nvGrpSpPr>
          <p:cNvPr id="57352" name="Group 23">
            <a:extLst>
              <a:ext uri="{FF2B5EF4-FFF2-40B4-BE49-F238E27FC236}">
                <a16:creationId xmlns:a16="http://schemas.microsoft.com/office/drawing/2014/main" id="{5940A4CB-8322-4046-AFAF-09F3C42F647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01900" y="3417888"/>
            <a:ext cx="696913" cy="754062"/>
            <a:chOff x="6072925" y="3370517"/>
            <a:chExt cx="697049" cy="75392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ECEFF3A-B811-48E8-A89F-EC20315CC451}"/>
                </a:ext>
              </a:extLst>
            </p:cNvPr>
            <p:cNvSpPr/>
            <p:nvPr/>
          </p:nvSpPr>
          <p:spPr>
            <a:xfrm>
              <a:off x="6358731" y="3370517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7380" name="Group 17">
              <a:extLst>
                <a:ext uri="{FF2B5EF4-FFF2-40B4-BE49-F238E27FC236}">
                  <a16:creationId xmlns:a16="http://schemas.microsoft.com/office/drawing/2014/main" id="{A2AA8152-C098-4A7D-AC41-9BEFDBBE8E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27" name="Oval 3">
                <a:extLst>
                  <a:ext uri="{FF2B5EF4-FFF2-40B4-BE49-F238E27FC236}">
                    <a16:creationId xmlns:a16="http://schemas.microsoft.com/office/drawing/2014/main" id="{F616986F-D6EF-4E6A-85C1-FA5033E8EDC8}"/>
                  </a:ext>
                </a:extLst>
              </p:cNvPr>
              <p:cNvSpPr/>
              <p:nvPr/>
            </p:nvSpPr>
            <p:spPr>
              <a:xfrm>
                <a:off x="6512749" y="3646791"/>
                <a:ext cx="257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6FD662D6-EC5F-480C-AC48-A1FE5AC63785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D916B8D5-151B-4564-9B7C-1F2D6C704CDD}"/>
                  </a:ext>
                </a:extLst>
              </p:cNvPr>
              <p:cNvCxnSpPr/>
              <p:nvPr/>
            </p:nvCxnSpPr>
            <p:spPr>
              <a:xfrm rot="10800000">
                <a:off x="6225355" y="3800751"/>
                <a:ext cx="2873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E584181-E5AD-4D42-8280-8486F0E43AEE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ABE6FF2-9382-4D0E-A998-CC5DB14E7C0E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EE788F2-6C46-4C1C-9B5D-199F31FDC970}"/>
                  </a:ext>
                </a:extLst>
              </p:cNvPr>
              <p:cNvCxnSpPr/>
              <p:nvPr/>
            </p:nvCxnSpPr>
            <p:spPr>
              <a:xfrm rot="5400000" flipH="1" flipV="1">
                <a:off x="6234142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9ECD86A4-8256-4DA2-9F1D-5028543A601F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FDCA4BE-86D5-41FC-9305-0D9D29958BF5}"/>
                  </a:ext>
                </a:extLst>
              </p:cNvPr>
              <p:cNvSpPr/>
              <p:nvPr/>
            </p:nvSpPr>
            <p:spPr>
              <a:xfrm>
                <a:off x="6358731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7353" name="Group 34">
            <a:extLst>
              <a:ext uri="{FF2B5EF4-FFF2-40B4-BE49-F238E27FC236}">
                <a16:creationId xmlns:a16="http://schemas.microsoft.com/office/drawing/2014/main" id="{043DFC64-71FC-4F73-96F9-4956DF1F281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314825" y="5146675"/>
            <a:ext cx="696913" cy="754063"/>
            <a:chOff x="6072925" y="3370517"/>
            <a:chExt cx="697049" cy="75392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283F824-18BB-463F-9272-0C7EA6C80AAD}"/>
                </a:ext>
              </a:extLst>
            </p:cNvPr>
            <p:cNvSpPr/>
            <p:nvPr/>
          </p:nvSpPr>
          <p:spPr>
            <a:xfrm>
              <a:off x="6358730" y="3368930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7370" name="Group 17">
              <a:extLst>
                <a:ext uri="{FF2B5EF4-FFF2-40B4-BE49-F238E27FC236}">
                  <a16:creationId xmlns:a16="http://schemas.microsoft.com/office/drawing/2014/main" id="{48118694-FB59-4A36-A3CE-A7078C4689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8" name="Oval 3">
                <a:extLst>
                  <a:ext uri="{FF2B5EF4-FFF2-40B4-BE49-F238E27FC236}">
                    <a16:creationId xmlns:a16="http://schemas.microsoft.com/office/drawing/2014/main" id="{FE0FA1BF-9584-4FD5-918C-D5E83EC89458}"/>
                  </a:ext>
                </a:extLst>
              </p:cNvPr>
              <p:cNvSpPr/>
              <p:nvPr/>
            </p:nvSpPr>
            <p:spPr>
              <a:xfrm>
                <a:off x="6512749" y="3646792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9AAA298F-B421-47C4-9051-949D4C3C709E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4504157-3AA6-4EEE-B973-320F288FF485}"/>
                  </a:ext>
                </a:extLst>
              </p:cNvPr>
              <p:cNvCxnSpPr/>
              <p:nvPr/>
            </p:nvCxnSpPr>
            <p:spPr>
              <a:xfrm rot="10800000">
                <a:off x="6225354" y="3800751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2B8D92E-BD17-475D-A22E-A6522F4E1183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A1ACBDF-28BA-4F7E-B0EE-8112F554341C}"/>
                  </a:ext>
                </a:extLst>
              </p:cNvPr>
              <p:cNvCxnSpPr/>
              <p:nvPr/>
            </p:nvCxnSpPr>
            <p:spPr>
              <a:xfrm rot="10800000" flipV="1">
                <a:off x="6072924" y="380233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89A1F0F-D475-4915-855D-0C07EC5FB1A8}"/>
                  </a:ext>
                </a:extLst>
              </p:cNvPr>
              <p:cNvCxnSpPr/>
              <p:nvPr/>
            </p:nvCxnSpPr>
            <p:spPr>
              <a:xfrm rot="5400000" flipH="1" flipV="1">
                <a:off x="6234141" y="3638054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6B880F75-33A6-4832-9C79-B6541C0E6CBC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55571F8-4536-4B83-9859-23A8838529C8}"/>
                  </a:ext>
                </a:extLst>
              </p:cNvPr>
              <p:cNvSpPr/>
              <p:nvPr/>
            </p:nvSpPr>
            <p:spPr>
              <a:xfrm>
                <a:off x="6358730" y="401819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7354" name="Group 45">
            <a:extLst>
              <a:ext uri="{FF2B5EF4-FFF2-40B4-BE49-F238E27FC236}">
                <a16:creationId xmlns:a16="http://schemas.microsoft.com/office/drawing/2014/main" id="{BAD61144-919A-43B1-B883-9A171D523A64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1554162"/>
            <a:ext cx="696912" cy="754063"/>
            <a:chOff x="6072925" y="3370517"/>
            <a:chExt cx="697049" cy="753927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0E29C45-3616-4304-8833-A375E38CFC99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7360" name="Group 17">
              <a:extLst>
                <a:ext uri="{FF2B5EF4-FFF2-40B4-BE49-F238E27FC236}">
                  <a16:creationId xmlns:a16="http://schemas.microsoft.com/office/drawing/2014/main" id="{8533F65A-30B7-4E1C-ACB7-EE1CBE8ADA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9" name="Oval 3">
                <a:extLst>
                  <a:ext uri="{FF2B5EF4-FFF2-40B4-BE49-F238E27FC236}">
                    <a16:creationId xmlns:a16="http://schemas.microsoft.com/office/drawing/2014/main" id="{E2790191-BA20-4FC4-A567-EF19796A4DFD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665A0EB1-BBA3-4DE9-A173-9D590DBC2526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237F396-EF55-44F9-A63D-80BFBD0AA023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241CB914-1EA0-425F-8656-46C4D5DC7C6E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EA30A7D-54E5-49EC-A0A7-8BFD22BBBC09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BE71AC55-76C2-437C-A683-67372840212F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0090634-D457-43D6-966A-2EE5E95A693A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907F213-9EE7-4E1A-8545-539BE71E12F9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7355" name="Group 56">
            <a:extLst>
              <a:ext uri="{FF2B5EF4-FFF2-40B4-BE49-F238E27FC236}">
                <a16:creationId xmlns:a16="http://schemas.microsoft.com/office/drawing/2014/main" id="{CA0B4499-AA10-442D-9E18-14207AA5A40D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12EFCE7C-C691-431E-BB21-818139ADA10F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BA12EA4-376B-4B6B-9ACA-DF5D857E115C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CE91731-D4CB-4E53-9C33-28EDFEBC8C44}"/>
              </a:ext>
            </a:extLst>
          </p:cNvPr>
          <p:cNvSpPr txBox="1"/>
          <p:nvPr/>
        </p:nvSpPr>
        <p:spPr>
          <a:xfrm>
            <a:off x="522288" y="6445250"/>
            <a:ext cx="80232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time of day depends on your position on Earth relative to the Sun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 descr="4.png">
            <a:extLst>
              <a:ext uri="{FF2B5EF4-FFF2-40B4-BE49-F238E27FC236}">
                <a16:creationId xmlns:a16="http://schemas.microsoft.com/office/drawing/2014/main" id="{8BDA8379-004D-4023-B4E3-1A7ACC414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CFC7DB-8319-41AB-B325-CC9C240C5C75}"/>
              </a:ext>
            </a:extLst>
          </p:cNvPr>
          <p:cNvSpPr txBox="1"/>
          <p:nvPr/>
        </p:nvSpPr>
        <p:spPr>
          <a:xfrm>
            <a:off x="496888" y="6445250"/>
            <a:ext cx="81343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directions E and W depend on whether you face NORTH or south</a:t>
            </a:r>
          </a:p>
        </p:txBody>
      </p:sp>
      <p:grpSp>
        <p:nvGrpSpPr>
          <p:cNvPr id="58372" name="Group 18">
            <a:extLst>
              <a:ext uri="{FF2B5EF4-FFF2-40B4-BE49-F238E27FC236}">
                <a16:creationId xmlns:a16="http://schemas.microsoft.com/office/drawing/2014/main" id="{D8EEEAD6-14C0-4611-A3D7-13285B8F2F0C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3370263"/>
            <a:ext cx="698500" cy="754062"/>
            <a:chOff x="6072925" y="3370517"/>
            <a:chExt cx="697049" cy="75392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E349F0-C944-4E81-AE10-FF0032905FCA}"/>
                </a:ext>
              </a:extLst>
            </p:cNvPr>
            <p:cNvSpPr/>
            <p:nvPr/>
          </p:nvSpPr>
          <p:spPr>
            <a:xfrm>
              <a:off x="6359665" y="3370517"/>
              <a:ext cx="114063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8415" name="Group 17">
              <a:extLst>
                <a:ext uri="{FF2B5EF4-FFF2-40B4-BE49-F238E27FC236}">
                  <a16:creationId xmlns:a16="http://schemas.microsoft.com/office/drawing/2014/main" id="{E79B044F-76C5-42EC-B5FA-45A481254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0B24E3FC-6D47-45F6-BA40-C1468091E212}"/>
                  </a:ext>
                </a:extLst>
              </p:cNvPr>
              <p:cNvSpPr/>
              <p:nvPr/>
            </p:nvSpPr>
            <p:spPr>
              <a:xfrm>
                <a:off x="6511749" y="3646791"/>
                <a:ext cx="258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48DED84E-1843-43F4-88DA-62DA3F0025CB}"/>
                  </a:ext>
                </a:extLst>
              </p:cNvPr>
              <p:cNvSpPr/>
              <p:nvPr/>
            </p:nvSpPr>
            <p:spPr>
              <a:xfrm>
                <a:off x="6628979" y="3754722"/>
                <a:ext cx="45942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CC12F62-5DF3-4469-94D2-E65F448DF44D}"/>
                  </a:ext>
                </a:extLst>
              </p:cNvPr>
              <p:cNvCxnSpPr/>
              <p:nvPr/>
            </p:nvCxnSpPr>
            <p:spPr>
              <a:xfrm rot="10800000">
                <a:off x="6225008" y="3800751"/>
                <a:ext cx="28674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31D8D43F-2BE7-49DE-9945-DD4A0D17F7E4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083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3EEF60E-CE49-41D2-A2D4-74EF7BA3F78F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083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3AD40C3-A6ED-4586-ACD2-09E035F96AB7}"/>
                  </a:ext>
                </a:extLst>
              </p:cNvPr>
              <p:cNvCxnSpPr/>
              <p:nvPr/>
            </p:nvCxnSpPr>
            <p:spPr>
              <a:xfrm rot="5400000" flipH="1" flipV="1">
                <a:off x="6235032" y="3638098"/>
                <a:ext cx="287286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E8D180B-F71C-4599-A1C4-225C6BF0AF1A}"/>
                  </a:ext>
                </a:extLst>
              </p:cNvPr>
              <p:cNvCxnSpPr/>
              <p:nvPr/>
            </p:nvCxnSpPr>
            <p:spPr>
              <a:xfrm rot="16200000" flipH="1">
                <a:off x="6246143" y="3915860"/>
                <a:ext cx="265065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076F794-5AD8-408F-9586-9EFF2AAD81C4}"/>
                  </a:ext>
                </a:extLst>
              </p:cNvPr>
              <p:cNvSpPr/>
              <p:nvPr/>
            </p:nvSpPr>
            <p:spPr>
              <a:xfrm>
                <a:off x="6359665" y="4019787"/>
                <a:ext cx="114063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F698AEA-C7BC-43CE-834C-D5B16E63C94A}"/>
              </a:ext>
            </a:extLst>
          </p:cNvPr>
          <p:cNvSpPr txBox="1"/>
          <p:nvPr/>
        </p:nvSpPr>
        <p:spPr>
          <a:xfrm rot="5400000">
            <a:off x="6531768" y="3561557"/>
            <a:ext cx="8302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5C581C-E208-49ED-A2C1-BAAF74BFDBD0}"/>
              </a:ext>
            </a:extLst>
          </p:cNvPr>
          <p:cNvSpPr txBox="1"/>
          <p:nvPr/>
        </p:nvSpPr>
        <p:spPr>
          <a:xfrm>
            <a:off x="4268788" y="1165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77C382-DA6D-4EAA-B2DC-6247C79D750F}"/>
              </a:ext>
            </a:extLst>
          </p:cNvPr>
          <p:cNvSpPr txBox="1"/>
          <p:nvPr/>
        </p:nvSpPr>
        <p:spPr>
          <a:xfrm>
            <a:off x="4229100" y="5883275"/>
            <a:ext cx="10223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sunrise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4BD547-CA25-4A29-B9C0-DD1AD045A96D}"/>
              </a:ext>
            </a:extLst>
          </p:cNvPr>
          <p:cNvSpPr txBox="1"/>
          <p:nvPr/>
        </p:nvSpPr>
        <p:spPr>
          <a:xfrm rot="16200000">
            <a:off x="1660525" y="3489326"/>
            <a:ext cx="1222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grpSp>
        <p:nvGrpSpPr>
          <p:cNvPr id="58377" name="Group 23">
            <a:extLst>
              <a:ext uri="{FF2B5EF4-FFF2-40B4-BE49-F238E27FC236}">
                <a16:creationId xmlns:a16="http://schemas.microsoft.com/office/drawing/2014/main" id="{9E8CE3A1-0B66-45AD-B339-E273A6A9A12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01900" y="3417888"/>
            <a:ext cx="696913" cy="754062"/>
            <a:chOff x="6072925" y="3370517"/>
            <a:chExt cx="697049" cy="75392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1EF3053-3DB9-46D4-8E72-6C12DABE8B65}"/>
                </a:ext>
              </a:extLst>
            </p:cNvPr>
            <p:cNvSpPr/>
            <p:nvPr/>
          </p:nvSpPr>
          <p:spPr>
            <a:xfrm>
              <a:off x="6358731" y="3370517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8405" name="Group 17">
              <a:extLst>
                <a:ext uri="{FF2B5EF4-FFF2-40B4-BE49-F238E27FC236}">
                  <a16:creationId xmlns:a16="http://schemas.microsoft.com/office/drawing/2014/main" id="{1D7293BC-32CF-41B2-A8A4-45470CB9E9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27" name="Oval 3">
                <a:extLst>
                  <a:ext uri="{FF2B5EF4-FFF2-40B4-BE49-F238E27FC236}">
                    <a16:creationId xmlns:a16="http://schemas.microsoft.com/office/drawing/2014/main" id="{73CFD9F9-EC14-480D-94E5-406253DF9B01}"/>
                  </a:ext>
                </a:extLst>
              </p:cNvPr>
              <p:cNvSpPr/>
              <p:nvPr/>
            </p:nvSpPr>
            <p:spPr>
              <a:xfrm>
                <a:off x="6512749" y="3646791"/>
                <a:ext cx="257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8F882FF0-E017-4D56-A1EA-8B0E95B86542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9996E8EF-F87C-44DA-8B13-90AE7B40122D}"/>
                  </a:ext>
                </a:extLst>
              </p:cNvPr>
              <p:cNvCxnSpPr/>
              <p:nvPr/>
            </p:nvCxnSpPr>
            <p:spPr>
              <a:xfrm rot="10800000">
                <a:off x="6225355" y="3800751"/>
                <a:ext cx="2873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3C76A86-A348-48B9-A4B3-FE551E007394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D3C0AF-403D-4A18-A614-B98C31639634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D410F20-162D-4141-8226-1C81C7F91137}"/>
                  </a:ext>
                </a:extLst>
              </p:cNvPr>
              <p:cNvCxnSpPr/>
              <p:nvPr/>
            </p:nvCxnSpPr>
            <p:spPr>
              <a:xfrm rot="5400000" flipH="1" flipV="1">
                <a:off x="6234142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486124A-2FE9-4579-97F9-B1201C5079BE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54BE50F3-1900-46A4-93C0-83B69EBB10C6}"/>
                  </a:ext>
                </a:extLst>
              </p:cNvPr>
              <p:cNvSpPr/>
              <p:nvPr/>
            </p:nvSpPr>
            <p:spPr>
              <a:xfrm>
                <a:off x="6358731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8378" name="Group 34">
            <a:extLst>
              <a:ext uri="{FF2B5EF4-FFF2-40B4-BE49-F238E27FC236}">
                <a16:creationId xmlns:a16="http://schemas.microsoft.com/office/drawing/2014/main" id="{16F00579-63FE-4BFC-957A-692BDA62CE7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314825" y="5146675"/>
            <a:ext cx="696913" cy="754063"/>
            <a:chOff x="6072925" y="3370517"/>
            <a:chExt cx="697049" cy="75392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139488-FDCF-4FC2-BFB7-65CBF9F4389D}"/>
                </a:ext>
              </a:extLst>
            </p:cNvPr>
            <p:cNvSpPr/>
            <p:nvPr/>
          </p:nvSpPr>
          <p:spPr>
            <a:xfrm>
              <a:off x="6358730" y="3368930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8395" name="Group 17">
              <a:extLst>
                <a:ext uri="{FF2B5EF4-FFF2-40B4-BE49-F238E27FC236}">
                  <a16:creationId xmlns:a16="http://schemas.microsoft.com/office/drawing/2014/main" id="{9EC2D7F7-BC7D-4D5A-8AD5-3BA5333362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8" name="Oval 3">
                <a:extLst>
                  <a:ext uri="{FF2B5EF4-FFF2-40B4-BE49-F238E27FC236}">
                    <a16:creationId xmlns:a16="http://schemas.microsoft.com/office/drawing/2014/main" id="{EDC26DC7-D536-47AE-BFE9-F0279F063F2D}"/>
                  </a:ext>
                </a:extLst>
              </p:cNvPr>
              <p:cNvSpPr/>
              <p:nvPr/>
            </p:nvSpPr>
            <p:spPr>
              <a:xfrm>
                <a:off x="6512749" y="3646792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A9BD0C0-B230-4071-AA0B-BF3EEDB9BADD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7844E9A-6C15-4AFD-A92D-311C604109A0}"/>
                  </a:ext>
                </a:extLst>
              </p:cNvPr>
              <p:cNvCxnSpPr/>
              <p:nvPr/>
            </p:nvCxnSpPr>
            <p:spPr>
              <a:xfrm rot="10800000">
                <a:off x="6225354" y="3800751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C7A64FB-7DD6-4D9F-BA96-44C42717050D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0E9F74D-5BA8-45CC-BA7F-24B64BD03F61}"/>
                  </a:ext>
                </a:extLst>
              </p:cNvPr>
              <p:cNvCxnSpPr/>
              <p:nvPr/>
            </p:nvCxnSpPr>
            <p:spPr>
              <a:xfrm rot="10800000" flipV="1">
                <a:off x="6072924" y="380233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8F6BA2F7-1274-46FF-9BAC-85034BA9667B}"/>
                  </a:ext>
                </a:extLst>
              </p:cNvPr>
              <p:cNvCxnSpPr/>
              <p:nvPr/>
            </p:nvCxnSpPr>
            <p:spPr>
              <a:xfrm rot="5400000" flipH="1" flipV="1">
                <a:off x="6234141" y="3638054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CF04C6D-4ABE-4780-94DE-FC9E291B6817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53D8418-59DA-46B9-BDA2-3BF2928283BB}"/>
                  </a:ext>
                </a:extLst>
              </p:cNvPr>
              <p:cNvSpPr/>
              <p:nvPr/>
            </p:nvSpPr>
            <p:spPr>
              <a:xfrm>
                <a:off x="6358730" y="401819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58379" name="Group 45">
            <a:extLst>
              <a:ext uri="{FF2B5EF4-FFF2-40B4-BE49-F238E27FC236}">
                <a16:creationId xmlns:a16="http://schemas.microsoft.com/office/drawing/2014/main" id="{64F2987B-F645-49A0-826C-AFD4B51C2A1E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1554162"/>
            <a:ext cx="696912" cy="754063"/>
            <a:chOff x="6072925" y="3370517"/>
            <a:chExt cx="697049" cy="753927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CF9CD2D-C9C7-47A7-AD00-A9C9C4A5C6B3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8385" name="Group 17">
              <a:extLst>
                <a:ext uri="{FF2B5EF4-FFF2-40B4-BE49-F238E27FC236}">
                  <a16:creationId xmlns:a16="http://schemas.microsoft.com/office/drawing/2014/main" id="{922EC76A-E59F-4882-9BD3-AF574E915E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9" name="Oval 3">
                <a:extLst>
                  <a:ext uri="{FF2B5EF4-FFF2-40B4-BE49-F238E27FC236}">
                    <a16:creationId xmlns:a16="http://schemas.microsoft.com/office/drawing/2014/main" id="{90CB6CD2-F28D-4224-A89C-DD3FBEB0D7F2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629753B-D6A7-4B0D-B35E-AC2859A02245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8CF70B2-B33C-46C3-BC2E-2D90E9BE0828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ADC9EF36-9C15-4B51-BD0E-12175528626A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28706A2-DB79-4F1F-BECB-F2512A53303F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913A8E46-3199-498B-8814-5AF266AAEFE1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5E2B8F0-CBA0-42A5-8452-F9A5488755FC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2877DF5-5892-47B4-AE78-5222FBAB9689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4B8F3E4-E68D-467A-87B9-D1E1AF9CF924}"/>
              </a:ext>
            </a:extLst>
          </p:cNvPr>
          <p:cNvSpPr txBox="1"/>
          <p:nvPr/>
        </p:nvSpPr>
        <p:spPr>
          <a:xfrm>
            <a:off x="6240463" y="2946400"/>
            <a:ext cx="630237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</a:t>
            </a:r>
          </a:p>
        </p:txBody>
      </p:sp>
      <p:grpSp>
        <p:nvGrpSpPr>
          <p:cNvPr id="58381" name="Group 57">
            <a:extLst>
              <a:ext uri="{FF2B5EF4-FFF2-40B4-BE49-F238E27FC236}">
                <a16:creationId xmlns:a16="http://schemas.microsoft.com/office/drawing/2014/main" id="{891FE5B3-9381-45B6-A180-3E28A44C9A5D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D915A1C-3178-4B7C-9F40-E5907532EF96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78BC93E8-20F9-487B-8B40-C2A3213A7ACA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" descr="4.png">
            <a:extLst>
              <a:ext uri="{FF2B5EF4-FFF2-40B4-BE49-F238E27FC236}">
                <a16:creationId xmlns:a16="http://schemas.microsoft.com/office/drawing/2014/main" id="{841FA420-257C-4FD7-BEB5-06AFFDE28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0ECD8A-67CB-46B2-AD6B-218D12CD022C}"/>
              </a:ext>
            </a:extLst>
          </p:cNvPr>
          <p:cNvSpPr txBox="1"/>
          <p:nvPr/>
        </p:nvSpPr>
        <p:spPr>
          <a:xfrm>
            <a:off x="992187" y="6179125"/>
            <a:ext cx="7620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if you face NORTH your RIGHT hand is E, your LEFT hand is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</a:t>
            </a:r>
          </a:p>
          <a:p>
            <a:pPr algn="ctr">
              <a:defRPr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(and the opposite applies if you are facing SOUTH)</a:t>
            </a:r>
            <a:endParaRPr lang="en-US" sz="18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grpSp>
        <p:nvGrpSpPr>
          <p:cNvPr id="61444" name="Group 18">
            <a:extLst>
              <a:ext uri="{FF2B5EF4-FFF2-40B4-BE49-F238E27FC236}">
                <a16:creationId xmlns:a16="http://schemas.microsoft.com/office/drawing/2014/main" id="{CA663C81-452B-4D7C-BAFB-C8963EEC90F4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3370263"/>
            <a:ext cx="698500" cy="754062"/>
            <a:chOff x="6072925" y="3370517"/>
            <a:chExt cx="697049" cy="75392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20F7C25-C7AA-4F79-A0E5-E7525C08ECE6}"/>
                </a:ext>
              </a:extLst>
            </p:cNvPr>
            <p:cNvSpPr/>
            <p:nvPr/>
          </p:nvSpPr>
          <p:spPr>
            <a:xfrm>
              <a:off x="6359665" y="3370517"/>
              <a:ext cx="114063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1490" name="Group 17">
              <a:extLst>
                <a:ext uri="{FF2B5EF4-FFF2-40B4-BE49-F238E27FC236}">
                  <a16:creationId xmlns:a16="http://schemas.microsoft.com/office/drawing/2014/main" id="{94B1FC39-BB12-4A35-AACB-E40F84BE4F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E5D5EAF4-44DB-4FB2-AF78-09A33E21A33F}"/>
                  </a:ext>
                </a:extLst>
              </p:cNvPr>
              <p:cNvSpPr/>
              <p:nvPr/>
            </p:nvSpPr>
            <p:spPr>
              <a:xfrm>
                <a:off x="6511749" y="3646791"/>
                <a:ext cx="258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B364DB6-2663-4833-BD67-CC7B00811E3D}"/>
                  </a:ext>
                </a:extLst>
              </p:cNvPr>
              <p:cNvSpPr/>
              <p:nvPr/>
            </p:nvSpPr>
            <p:spPr>
              <a:xfrm>
                <a:off x="6628979" y="3754722"/>
                <a:ext cx="45942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C33F48C0-590F-46CF-9841-3A5E8419CDBF}"/>
                  </a:ext>
                </a:extLst>
              </p:cNvPr>
              <p:cNvCxnSpPr/>
              <p:nvPr/>
            </p:nvCxnSpPr>
            <p:spPr>
              <a:xfrm rot="10800000">
                <a:off x="6225008" y="3800751"/>
                <a:ext cx="28674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F195804-7E1D-4FD8-8112-34769447008B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083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A79BA84-D8E1-4C30-BF79-5614F5BE4963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083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1C9ACAF-1B88-4FC8-8442-DADDF4FE56C8}"/>
                  </a:ext>
                </a:extLst>
              </p:cNvPr>
              <p:cNvCxnSpPr/>
              <p:nvPr/>
            </p:nvCxnSpPr>
            <p:spPr>
              <a:xfrm rot="5400000" flipH="1" flipV="1">
                <a:off x="6235032" y="3638098"/>
                <a:ext cx="287286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58C37DF-3A3D-4FED-9AB8-04137DB5C5F1}"/>
                  </a:ext>
                </a:extLst>
              </p:cNvPr>
              <p:cNvCxnSpPr/>
              <p:nvPr/>
            </p:nvCxnSpPr>
            <p:spPr>
              <a:xfrm rot="16200000" flipH="1">
                <a:off x="6246143" y="3915860"/>
                <a:ext cx="265065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40FBB3A-3282-40B2-8597-2E4DAA3F91F0}"/>
                  </a:ext>
                </a:extLst>
              </p:cNvPr>
              <p:cNvSpPr/>
              <p:nvPr/>
            </p:nvSpPr>
            <p:spPr>
              <a:xfrm>
                <a:off x="6359665" y="4019787"/>
                <a:ext cx="114063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0DC8E8A-D2C9-4C4D-8493-3B681B12DF9D}"/>
              </a:ext>
            </a:extLst>
          </p:cNvPr>
          <p:cNvSpPr txBox="1"/>
          <p:nvPr/>
        </p:nvSpPr>
        <p:spPr>
          <a:xfrm rot="5400000">
            <a:off x="6531768" y="3561557"/>
            <a:ext cx="8302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F69C39-7E7C-4EDF-96FB-3B812C3D1DBC}"/>
              </a:ext>
            </a:extLst>
          </p:cNvPr>
          <p:cNvSpPr txBox="1"/>
          <p:nvPr/>
        </p:nvSpPr>
        <p:spPr>
          <a:xfrm>
            <a:off x="4268788" y="1165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007D3E-4137-4732-9627-E7C2D5AE748C}"/>
              </a:ext>
            </a:extLst>
          </p:cNvPr>
          <p:cNvSpPr txBox="1"/>
          <p:nvPr/>
        </p:nvSpPr>
        <p:spPr>
          <a:xfrm>
            <a:off x="4229100" y="5883275"/>
            <a:ext cx="10223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sunrise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B589CC-477F-41A4-8091-DCB2FA16D2FB}"/>
              </a:ext>
            </a:extLst>
          </p:cNvPr>
          <p:cNvSpPr txBox="1"/>
          <p:nvPr/>
        </p:nvSpPr>
        <p:spPr>
          <a:xfrm rot="16200000">
            <a:off x="1660525" y="3489326"/>
            <a:ext cx="1222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grpSp>
        <p:nvGrpSpPr>
          <p:cNvPr id="61449" name="Group 23">
            <a:extLst>
              <a:ext uri="{FF2B5EF4-FFF2-40B4-BE49-F238E27FC236}">
                <a16:creationId xmlns:a16="http://schemas.microsoft.com/office/drawing/2014/main" id="{6B5C682C-8128-44CD-A55E-2D18302C42F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01900" y="3417888"/>
            <a:ext cx="696913" cy="754062"/>
            <a:chOff x="6072925" y="3370517"/>
            <a:chExt cx="697049" cy="75392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E65210-CD5D-4781-AEBF-7897170461EC}"/>
                </a:ext>
              </a:extLst>
            </p:cNvPr>
            <p:cNvSpPr/>
            <p:nvPr/>
          </p:nvSpPr>
          <p:spPr>
            <a:xfrm>
              <a:off x="6358731" y="3370517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1480" name="Group 17">
              <a:extLst>
                <a:ext uri="{FF2B5EF4-FFF2-40B4-BE49-F238E27FC236}">
                  <a16:creationId xmlns:a16="http://schemas.microsoft.com/office/drawing/2014/main" id="{66CCAC33-1A70-4018-B3E8-D65027B188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27" name="Oval 3">
                <a:extLst>
                  <a:ext uri="{FF2B5EF4-FFF2-40B4-BE49-F238E27FC236}">
                    <a16:creationId xmlns:a16="http://schemas.microsoft.com/office/drawing/2014/main" id="{832B444E-95EC-448F-8294-1C9AE2549864}"/>
                  </a:ext>
                </a:extLst>
              </p:cNvPr>
              <p:cNvSpPr/>
              <p:nvPr/>
            </p:nvSpPr>
            <p:spPr>
              <a:xfrm>
                <a:off x="6512749" y="3646791"/>
                <a:ext cx="257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24758ECC-1E91-4393-AF02-9CB2F276230D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DEA8CD0-7586-4770-B4A5-F24AF8DB8334}"/>
                  </a:ext>
                </a:extLst>
              </p:cNvPr>
              <p:cNvCxnSpPr/>
              <p:nvPr/>
            </p:nvCxnSpPr>
            <p:spPr>
              <a:xfrm rot="10800000">
                <a:off x="6225355" y="3800751"/>
                <a:ext cx="2873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7ABACEF8-08E3-4866-B162-EE8A64FECEF5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3A947AD-C1B2-4924-A660-382E09B6E7F8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22C0D02-BAA5-42A7-A5D5-20B69DF4D8F3}"/>
                  </a:ext>
                </a:extLst>
              </p:cNvPr>
              <p:cNvCxnSpPr/>
              <p:nvPr/>
            </p:nvCxnSpPr>
            <p:spPr>
              <a:xfrm rot="5400000" flipH="1" flipV="1">
                <a:off x="6234142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9D22EA94-2843-4033-B761-6BA91E1BF02D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A8387F6-CC86-4751-B173-5EB168457EE0}"/>
                  </a:ext>
                </a:extLst>
              </p:cNvPr>
              <p:cNvSpPr/>
              <p:nvPr/>
            </p:nvSpPr>
            <p:spPr>
              <a:xfrm>
                <a:off x="6358731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61450" name="Group 34">
            <a:extLst>
              <a:ext uri="{FF2B5EF4-FFF2-40B4-BE49-F238E27FC236}">
                <a16:creationId xmlns:a16="http://schemas.microsoft.com/office/drawing/2014/main" id="{F1B1A60D-ECF9-49D6-9E78-4AFED83ED20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314825" y="5146675"/>
            <a:ext cx="696913" cy="754063"/>
            <a:chOff x="6072925" y="3370517"/>
            <a:chExt cx="697049" cy="75392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8B85A8B-461C-4D64-9B3F-FF112BDEE280}"/>
                </a:ext>
              </a:extLst>
            </p:cNvPr>
            <p:cNvSpPr/>
            <p:nvPr/>
          </p:nvSpPr>
          <p:spPr>
            <a:xfrm>
              <a:off x="6358730" y="3368930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1470" name="Group 17">
              <a:extLst>
                <a:ext uri="{FF2B5EF4-FFF2-40B4-BE49-F238E27FC236}">
                  <a16:creationId xmlns:a16="http://schemas.microsoft.com/office/drawing/2014/main" id="{F479D0B9-78F5-46C0-8AE1-C7B714B2C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8" name="Oval 3">
                <a:extLst>
                  <a:ext uri="{FF2B5EF4-FFF2-40B4-BE49-F238E27FC236}">
                    <a16:creationId xmlns:a16="http://schemas.microsoft.com/office/drawing/2014/main" id="{74F549DB-917F-4EF0-9D26-B40B93958577}"/>
                  </a:ext>
                </a:extLst>
              </p:cNvPr>
              <p:cNvSpPr/>
              <p:nvPr/>
            </p:nvSpPr>
            <p:spPr>
              <a:xfrm>
                <a:off x="6512749" y="3646792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22C9468-072D-406F-8710-6934F2EC979F}"/>
                  </a:ext>
                </a:extLst>
              </p:cNvPr>
              <p:cNvSpPr/>
              <p:nvPr/>
            </p:nvSpPr>
            <p:spPr>
              <a:xfrm>
                <a:off x="6628658" y="3754722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575AF16-891E-40B4-8179-FB1901DCE2D8}"/>
                  </a:ext>
                </a:extLst>
              </p:cNvPr>
              <p:cNvCxnSpPr/>
              <p:nvPr/>
            </p:nvCxnSpPr>
            <p:spPr>
              <a:xfrm rot="10800000">
                <a:off x="6225354" y="3800751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584E0C42-C65A-41F5-A3E6-B8857DBC3384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BD16A99-8C9A-4664-8D61-78F4772765FA}"/>
                  </a:ext>
                </a:extLst>
              </p:cNvPr>
              <p:cNvCxnSpPr/>
              <p:nvPr/>
            </p:nvCxnSpPr>
            <p:spPr>
              <a:xfrm rot="10800000" flipV="1">
                <a:off x="6072924" y="380233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BEEE9AC5-CC23-4AEE-B013-AF33F7AD4C08}"/>
                  </a:ext>
                </a:extLst>
              </p:cNvPr>
              <p:cNvCxnSpPr/>
              <p:nvPr/>
            </p:nvCxnSpPr>
            <p:spPr>
              <a:xfrm rot="5400000" flipH="1" flipV="1">
                <a:off x="6234141" y="3638054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3761EDA-F1A7-4533-B185-1D0FF3CDC048}"/>
                  </a:ext>
                </a:extLst>
              </p:cNvPr>
              <p:cNvCxnSpPr/>
              <p:nvPr/>
            </p:nvCxnSpPr>
            <p:spPr>
              <a:xfrm rot="16200000" flipH="1">
                <a:off x="6245252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238858AA-092C-48F8-B001-672DF8213E44}"/>
                  </a:ext>
                </a:extLst>
              </p:cNvPr>
              <p:cNvSpPr/>
              <p:nvPr/>
            </p:nvSpPr>
            <p:spPr>
              <a:xfrm>
                <a:off x="6358730" y="401819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61451" name="Group 45">
            <a:extLst>
              <a:ext uri="{FF2B5EF4-FFF2-40B4-BE49-F238E27FC236}">
                <a16:creationId xmlns:a16="http://schemas.microsoft.com/office/drawing/2014/main" id="{138F8745-12D6-421E-A60E-C1EB36697EB3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1554162"/>
            <a:ext cx="696912" cy="754063"/>
            <a:chOff x="6072925" y="3370517"/>
            <a:chExt cx="697049" cy="753927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4B659F2-FF0F-496F-8F7E-3A1BD3B8E294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1460" name="Group 17">
              <a:extLst>
                <a:ext uri="{FF2B5EF4-FFF2-40B4-BE49-F238E27FC236}">
                  <a16:creationId xmlns:a16="http://schemas.microsoft.com/office/drawing/2014/main" id="{23700C60-CC39-42A7-A419-BBF45FBFCA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9" name="Oval 3">
                <a:extLst>
                  <a:ext uri="{FF2B5EF4-FFF2-40B4-BE49-F238E27FC236}">
                    <a16:creationId xmlns:a16="http://schemas.microsoft.com/office/drawing/2014/main" id="{8521F4CD-DBC5-4C48-906D-8B7F058B7884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79ECDBA-2DC0-48C8-96DB-77405DD1DA98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9374CB6-D1F4-42A9-A8E8-8B515AADBCE1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72E0BAC-C4C3-490C-A072-99E2469D1315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CC12344-FBF9-4872-B3DF-5347C571F022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BF9919E-3BD8-4E8F-87E7-D15F47635E0E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3C5A63E8-C6D1-4F38-9F76-FD5271EB3239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C3EA401-D808-447A-84B6-F9F8626756D6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457F756A-C820-4FC5-A852-D4C942F98129}"/>
              </a:ext>
            </a:extLst>
          </p:cNvPr>
          <p:cNvSpPr txBox="1"/>
          <p:nvPr/>
        </p:nvSpPr>
        <p:spPr>
          <a:xfrm>
            <a:off x="6240463" y="2946400"/>
            <a:ext cx="630237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210B12C-EA97-4026-9414-69642C3CC76B}"/>
              </a:ext>
            </a:extLst>
          </p:cNvPr>
          <p:cNvSpPr txBox="1"/>
          <p:nvPr/>
        </p:nvSpPr>
        <p:spPr>
          <a:xfrm>
            <a:off x="3924300" y="1700213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FCFD1DF-20CD-4310-813B-1BE42324B77C}"/>
              </a:ext>
            </a:extLst>
          </p:cNvPr>
          <p:cNvSpPr txBox="1"/>
          <p:nvPr/>
        </p:nvSpPr>
        <p:spPr>
          <a:xfrm>
            <a:off x="2654300" y="2995613"/>
            <a:ext cx="63023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</a:t>
            </a: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endParaRPr lang="en-US" sz="20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D124E-187C-48F2-A898-D0B629D99272}"/>
              </a:ext>
            </a:extLst>
          </p:cNvPr>
          <p:cNvSpPr txBox="1"/>
          <p:nvPr/>
        </p:nvSpPr>
        <p:spPr>
          <a:xfrm>
            <a:off x="3900488" y="5300663"/>
            <a:ext cx="1670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             E</a:t>
            </a:r>
          </a:p>
        </p:txBody>
      </p:sp>
      <p:grpSp>
        <p:nvGrpSpPr>
          <p:cNvPr id="61456" name="Group 60">
            <a:extLst>
              <a:ext uri="{FF2B5EF4-FFF2-40B4-BE49-F238E27FC236}">
                <a16:creationId xmlns:a16="http://schemas.microsoft.com/office/drawing/2014/main" id="{05271B57-3EE3-4FBA-BD60-3FA9ADB12845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7B00157-6889-4398-B59D-F7C1A0EBFCC1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4273465A-F3C5-4554-8D5F-6E902E6567A9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5.png">
            <a:extLst>
              <a:ext uri="{FF2B5EF4-FFF2-40B4-BE49-F238E27FC236}">
                <a16:creationId xmlns:a16="http://schemas.microsoft.com/office/drawing/2014/main" id="{6AC3B775-58F4-4994-BD7D-AF4609AA3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151B02-0D75-485A-8C3F-2811F62C8F79}"/>
              </a:ext>
            </a:extLst>
          </p:cNvPr>
          <p:cNvSpPr txBox="1"/>
          <p:nvPr/>
        </p:nvSpPr>
        <p:spPr>
          <a:xfrm>
            <a:off x="1681163" y="6445250"/>
            <a:ext cx="54038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Your field of view of the sky:  your HORIZON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 descr="6.png">
            <a:extLst>
              <a:ext uri="{FF2B5EF4-FFF2-40B4-BE49-F238E27FC236}">
                <a16:creationId xmlns:a16="http://schemas.microsoft.com/office/drawing/2014/main" id="{4D91F326-AB97-45CF-A2C1-CFD919E80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405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Box 2">
            <a:extLst>
              <a:ext uri="{FF2B5EF4-FFF2-40B4-BE49-F238E27FC236}">
                <a16:creationId xmlns:a16="http://schemas.microsoft.com/office/drawing/2014/main" id="{4BA428AD-E477-4A7E-BD3E-721CBE067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459163"/>
            <a:ext cx="5127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489F75-96E1-4CB9-A65A-7076C98F7458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" descr="6.png">
            <a:extLst>
              <a:ext uri="{FF2B5EF4-FFF2-40B4-BE49-F238E27FC236}">
                <a16:creationId xmlns:a16="http://schemas.microsoft.com/office/drawing/2014/main" id="{4B4C3AB5-4389-43A0-B9EA-C51B62836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TextBox 2">
            <a:extLst>
              <a:ext uri="{FF2B5EF4-FFF2-40B4-BE49-F238E27FC236}">
                <a16:creationId xmlns:a16="http://schemas.microsoft.com/office/drawing/2014/main" id="{1E7CB7E5-44BA-46A3-950A-10095D418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459164"/>
            <a:ext cx="6095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F329A25-BA02-4279-A9CE-5B36AD3EA572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4517" name="Group 18">
            <a:extLst>
              <a:ext uri="{FF2B5EF4-FFF2-40B4-BE49-F238E27FC236}">
                <a16:creationId xmlns:a16="http://schemas.microsoft.com/office/drawing/2014/main" id="{BF8CA542-6BC2-4E5C-9081-665DB7882884}"/>
              </a:ext>
            </a:extLst>
          </p:cNvPr>
          <p:cNvGrpSpPr>
            <a:grpSpLocks/>
          </p:cNvGrpSpPr>
          <p:nvPr/>
        </p:nvGrpSpPr>
        <p:grpSpPr bwMode="auto">
          <a:xfrm rot="-1694616">
            <a:off x="4956175" y="2838450"/>
            <a:ext cx="696913" cy="754063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C4D87EB-D65B-47FA-AF82-EF88B1CA222B}"/>
                </a:ext>
              </a:extLst>
            </p:cNvPr>
            <p:cNvSpPr/>
            <p:nvPr/>
          </p:nvSpPr>
          <p:spPr>
            <a:xfrm>
              <a:off x="6358619" y="3369848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4521" name="Group 17">
              <a:extLst>
                <a:ext uri="{FF2B5EF4-FFF2-40B4-BE49-F238E27FC236}">
                  <a16:creationId xmlns:a16="http://schemas.microsoft.com/office/drawing/2014/main" id="{4415D99F-24AD-46E5-B6B3-489007890B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ADC70F17-04E9-4818-8080-E63C9DB403E5}"/>
                  </a:ext>
                </a:extLst>
              </p:cNvPr>
              <p:cNvSpPr/>
              <p:nvPr/>
            </p:nvSpPr>
            <p:spPr>
              <a:xfrm>
                <a:off x="6511836" y="3644830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9DBB4EE-505F-445D-BAB7-C101346D7731}"/>
                  </a:ext>
                </a:extLst>
              </p:cNvPr>
              <p:cNvSpPr/>
              <p:nvPr/>
            </p:nvSpPr>
            <p:spPr>
              <a:xfrm>
                <a:off x="6627477" y="3752324"/>
                <a:ext cx="46046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5028DB1-A33E-442E-B0BC-F5E7D3DE0607}"/>
                  </a:ext>
                </a:extLst>
              </p:cNvPr>
              <p:cNvCxnSpPr/>
              <p:nvPr/>
            </p:nvCxnSpPr>
            <p:spPr>
              <a:xfrm rot="10800000">
                <a:off x="6224750" y="3799659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62B0A90-8376-4F95-B13E-18C12927FF1C}"/>
                  </a:ext>
                </a:extLst>
              </p:cNvPr>
              <p:cNvCxnSpPr/>
              <p:nvPr/>
            </p:nvCxnSpPr>
            <p:spPr>
              <a:xfrm rot="10800000">
                <a:off x="6072181" y="3644949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DC2EF25-ACFF-4116-B47B-34B65F1F6B11}"/>
                  </a:ext>
                </a:extLst>
              </p:cNvPr>
              <p:cNvCxnSpPr/>
              <p:nvPr/>
            </p:nvCxnSpPr>
            <p:spPr>
              <a:xfrm rot="10800000" flipV="1">
                <a:off x="6071778" y="3800495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888DE3D-8279-4864-80A9-A2E0B41AF9B0}"/>
                  </a:ext>
                </a:extLst>
              </p:cNvPr>
              <p:cNvCxnSpPr/>
              <p:nvPr/>
            </p:nvCxnSpPr>
            <p:spPr>
              <a:xfrm rot="5400000" flipH="1" flipV="1">
                <a:off x="6233316" y="3636427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EC1D8B3-1EC1-4C13-8BC5-1370FDB31828}"/>
                  </a:ext>
                </a:extLst>
              </p:cNvPr>
              <p:cNvCxnSpPr/>
              <p:nvPr/>
            </p:nvCxnSpPr>
            <p:spPr>
              <a:xfrm rot="16200000" flipH="1">
                <a:off x="6244812" y="3914098"/>
                <a:ext cx="265064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6A02A09C-653D-426C-801B-95E834EC2316}"/>
                  </a:ext>
                </a:extLst>
              </p:cNvPr>
              <p:cNvSpPr/>
              <p:nvPr/>
            </p:nvSpPr>
            <p:spPr>
              <a:xfrm>
                <a:off x="6357171" y="401761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4072560-0B29-4322-8518-0C3640B1E3BA}"/>
              </a:ext>
            </a:extLst>
          </p:cNvPr>
          <p:cNvSpPr txBox="1"/>
          <p:nvPr/>
        </p:nvSpPr>
        <p:spPr>
          <a:xfrm>
            <a:off x="5534025" y="2586038"/>
            <a:ext cx="909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 pm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8D7F21-FDED-4E59-B56E-60E48E442218}"/>
              </a:ext>
            </a:extLst>
          </p:cNvPr>
          <p:cNvSpPr txBox="1"/>
          <p:nvPr/>
        </p:nvSpPr>
        <p:spPr>
          <a:xfrm>
            <a:off x="735013" y="6445250"/>
            <a:ext cx="7620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 I see the star on the left?  Your horizon is defined by your time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890986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 descr="6.png">
            <a:extLst>
              <a:ext uri="{FF2B5EF4-FFF2-40B4-BE49-F238E27FC236}">
                <a16:creationId xmlns:a16="http://schemas.microsoft.com/office/drawing/2014/main" id="{7D7244EB-F0EF-4FFD-9B8F-96C66DFC6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Box 2">
            <a:extLst>
              <a:ext uri="{FF2B5EF4-FFF2-40B4-BE49-F238E27FC236}">
                <a16:creationId xmlns:a16="http://schemas.microsoft.com/office/drawing/2014/main" id="{2282F55F-3F85-4433-8DB1-B96AB51E8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506788"/>
            <a:ext cx="506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0634EE-EA1C-4ABB-B9A8-D95E3B4254C3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5541" name="Group 18">
            <a:extLst>
              <a:ext uri="{FF2B5EF4-FFF2-40B4-BE49-F238E27FC236}">
                <a16:creationId xmlns:a16="http://schemas.microsoft.com/office/drawing/2014/main" id="{0EE721C1-8232-4949-9713-78BE81ECA410}"/>
              </a:ext>
            </a:extLst>
          </p:cNvPr>
          <p:cNvGrpSpPr>
            <a:grpSpLocks/>
          </p:cNvGrpSpPr>
          <p:nvPr/>
        </p:nvGrpSpPr>
        <p:grpSpPr bwMode="auto">
          <a:xfrm rot="-1694616">
            <a:off x="4956175" y="2838450"/>
            <a:ext cx="696913" cy="754063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24336C8-B738-4626-8FCB-1CD45554CF69}"/>
                </a:ext>
              </a:extLst>
            </p:cNvPr>
            <p:cNvSpPr/>
            <p:nvPr/>
          </p:nvSpPr>
          <p:spPr>
            <a:xfrm>
              <a:off x="6358619" y="3369848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5546" name="Group 17">
              <a:extLst>
                <a:ext uri="{FF2B5EF4-FFF2-40B4-BE49-F238E27FC236}">
                  <a16:creationId xmlns:a16="http://schemas.microsoft.com/office/drawing/2014/main" id="{F6C0147F-A1E2-4296-AA56-8EF170F757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7D515B75-8CCB-498B-BDCA-A34D4A6A8946}"/>
                  </a:ext>
                </a:extLst>
              </p:cNvPr>
              <p:cNvSpPr/>
              <p:nvPr/>
            </p:nvSpPr>
            <p:spPr>
              <a:xfrm>
                <a:off x="6511836" y="3644830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3C9A9FF-A391-4FFB-9683-393F667AB388}"/>
                  </a:ext>
                </a:extLst>
              </p:cNvPr>
              <p:cNvSpPr/>
              <p:nvPr/>
            </p:nvSpPr>
            <p:spPr>
              <a:xfrm>
                <a:off x="6627477" y="3752324"/>
                <a:ext cx="46046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1FDBC79-BC0D-4F5E-8ECD-895BF85EE2F7}"/>
                  </a:ext>
                </a:extLst>
              </p:cNvPr>
              <p:cNvCxnSpPr/>
              <p:nvPr/>
            </p:nvCxnSpPr>
            <p:spPr>
              <a:xfrm rot="10800000">
                <a:off x="6224750" y="3799659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45F5DF9-D144-4A6D-92D1-8A13D0F98E0A}"/>
                  </a:ext>
                </a:extLst>
              </p:cNvPr>
              <p:cNvCxnSpPr/>
              <p:nvPr/>
            </p:nvCxnSpPr>
            <p:spPr>
              <a:xfrm rot="10800000">
                <a:off x="6072181" y="3644949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2327E73-5E0C-421C-A3C4-73866CAF34A4}"/>
                  </a:ext>
                </a:extLst>
              </p:cNvPr>
              <p:cNvCxnSpPr/>
              <p:nvPr/>
            </p:nvCxnSpPr>
            <p:spPr>
              <a:xfrm rot="10800000" flipV="1">
                <a:off x="6071778" y="3800495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9726C0A-8D81-438B-A0AD-9F26941921D5}"/>
                  </a:ext>
                </a:extLst>
              </p:cNvPr>
              <p:cNvCxnSpPr/>
              <p:nvPr/>
            </p:nvCxnSpPr>
            <p:spPr>
              <a:xfrm rot="5400000" flipH="1" flipV="1">
                <a:off x="6233316" y="3636427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91490D2-67B2-4059-9EEC-BF476F10E01F}"/>
                  </a:ext>
                </a:extLst>
              </p:cNvPr>
              <p:cNvCxnSpPr/>
              <p:nvPr/>
            </p:nvCxnSpPr>
            <p:spPr>
              <a:xfrm rot="16200000" flipH="1">
                <a:off x="6244812" y="3914098"/>
                <a:ext cx="265064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A1288F-8029-464B-9123-5E63E681FAFE}"/>
                  </a:ext>
                </a:extLst>
              </p:cNvPr>
              <p:cNvSpPr/>
              <p:nvPr/>
            </p:nvSpPr>
            <p:spPr>
              <a:xfrm>
                <a:off x="6357171" y="401761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BCCEBF5-4316-48F0-B6D6-2A44F3115930}"/>
              </a:ext>
            </a:extLst>
          </p:cNvPr>
          <p:cNvSpPr txBox="1"/>
          <p:nvPr/>
        </p:nvSpPr>
        <p:spPr>
          <a:xfrm>
            <a:off x="5534025" y="2586038"/>
            <a:ext cx="909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 pm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1C19A-5E99-4D5A-814D-3D7DB9D438F8}"/>
              </a:ext>
            </a:extLst>
          </p:cNvPr>
          <p:cNvSpPr txBox="1"/>
          <p:nvPr/>
        </p:nvSpPr>
        <p:spPr>
          <a:xfrm>
            <a:off x="123824" y="4680165"/>
            <a:ext cx="894397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We </a:t>
            </a: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can't draw you on the Earth to scale, so there's a trick to find your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horizon: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Draw a radius (i.e. line joining observer to center of earth)</a:t>
            </a:r>
          </a:p>
          <a:p>
            <a:pPr marL="457200" indent="-457200">
              <a:buAutoNum type="arabicPeriod"/>
              <a:defRPr/>
            </a:pP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Draw a line passing through the center that is perpendicular to radius</a:t>
            </a: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2463D8-5144-4C87-A78F-C0381EF36E72}"/>
              </a:ext>
            </a:extLst>
          </p:cNvPr>
          <p:cNvCxnSpPr>
            <a:endCxn id="5" idx="7"/>
          </p:cNvCxnSpPr>
          <p:nvPr/>
        </p:nvCxnSpPr>
        <p:spPr>
          <a:xfrm rot="10800000" flipV="1">
            <a:off x="4689475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6.png">
            <a:extLst>
              <a:ext uri="{FF2B5EF4-FFF2-40B4-BE49-F238E27FC236}">
                <a16:creationId xmlns:a16="http://schemas.microsoft.com/office/drawing/2014/main" id="{01075E0B-34D3-4765-B832-200666293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Box 2">
            <a:extLst>
              <a:ext uri="{FF2B5EF4-FFF2-40B4-BE49-F238E27FC236}">
                <a16:creationId xmlns:a16="http://schemas.microsoft.com/office/drawing/2014/main" id="{56BF07B0-4489-44AB-870D-08012ED68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3487738"/>
            <a:ext cx="6868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55C6EE3-7420-4447-9EB1-CF4F7A167DE1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6565" name="Group 18">
            <a:extLst>
              <a:ext uri="{FF2B5EF4-FFF2-40B4-BE49-F238E27FC236}">
                <a16:creationId xmlns:a16="http://schemas.microsoft.com/office/drawing/2014/main" id="{08880191-1AC0-43D9-A268-B4066C634592}"/>
              </a:ext>
            </a:extLst>
          </p:cNvPr>
          <p:cNvGrpSpPr>
            <a:grpSpLocks/>
          </p:cNvGrpSpPr>
          <p:nvPr/>
        </p:nvGrpSpPr>
        <p:grpSpPr bwMode="auto">
          <a:xfrm rot="-1694616">
            <a:off x="4956175" y="2838450"/>
            <a:ext cx="696913" cy="754063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70643E-8AE4-4C80-8329-C9A2F47BD048}"/>
                </a:ext>
              </a:extLst>
            </p:cNvPr>
            <p:cNvSpPr/>
            <p:nvPr/>
          </p:nvSpPr>
          <p:spPr>
            <a:xfrm>
              <a:off x="6358619" y="3369848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6573" name="Group 17">
              <a:extLst>
                <a:ext uri="{FF2B5EF4-FFF2-40B4-BE49-F238E27FC236}">
                  <a16:creationId xmlns:a16="http://schemas.microsoft.com/office/drawing/2014/main" id="{4A0D9064-9A93-46FC-8C18-009277471E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E177C387-92F4-4055-92BD-91923E84F6CD}"/>
                  </a:ext>
                </a:extLst>
              </p:cNvPr>
              <p:cNvSpPr/>
              <p:nvPr/>
            </p:nvSpPr>
            <p:spPr>
              <a:xfrm>
                <a:off x="6511836" y="3644830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AE0CA1C1-9AEB-4356-805E-571E37CCC54F}"/>
                  </a:ext>
                </a:extLst>
              </p:cNvPr>
              <p:cNvSpPr/>
              <p:nvPr/>
            </p:nvSpPr>
            <p:spPr>
              <a:xfrm>
                <a:off x="6627477" y="3752324"/>
                <a:ext cx="46046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6131742-8515-43CF-96B8-147C2CD8E85B}"/>
                  </a:ext>
                </a:extLst>
              </p:cNvPr>
              <p:cNvCxnSpPr/>
              <p:nvPr/>
            </p:nvCxnSpPr>
            <p:spPr>
              <a:xfrm rot="10800000">
                <a:off x="6224750" y="3799659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F7D30F7-4309-43B2-83BD-8D6200E43910}"/>
                  </a:ext>
                </a:extLst>
              </p:cNvPr>
              <p:cNvCxnSpPr/>
              <p:nvPr/>
            </p:nvCxnSpPr>
            <p:spPr>
              <a:xfrm rot="10800000">
                <a:off x="6072181" y="3644949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1269A53-8A3F-4FE7-83FB-EE14DF78960A}"/>
                  </a:ext>
                </a:extLst>
              </p:cNvPr>
              <p:cNvCxnSpPr/>
              <p:nvPr/>
            </p:nvCxnSpPr>
            <p:spPr>
              <a:xfrm rot="10800000" flipV="1">
                <a:off x="6071778" y="3800495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1B854D8C-3A8B-4E46-AFAA-566617A40EBD}"/>
                  </a:ext>
                </a:extLst>
              </p:cNvPr>
              <p:cNvCxnSpPr/>
              <p:nvPr/>
            </p:nvCxnSpPr>
            <p:spPr>
              <a:xfrm rot="5400000" flipH="1" flipV="1">
                <a:off x="6233316" y="3636427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4F3434A-4122-4C68-B433-F4B05DA8AB07}"/>
                  </a:ext>
                </a:extLst>
              </p:cNvPr>
              <p:cNvCxnSpPr/>
              <p:nvPr/>
            </p:nvCxnSpPr>
            <p:spPr>
              <a:xfrm rot="16200000" flipH="1">
                <a:off x="6244812" y="3914098"/>
                <a:ext cx="265064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637C663-653B-4626-B0E4-AE1A8FB54AAB}"/>
                  </a:ext>
                </a:extLst>
              </p:cNvPr>
              <p:cNvSpPr/>
              <p:nvPr/>
            </p:nvSpPr>
            <p:spPr>
              <a:xfrm>
                <a:off x="6357171" y="401761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6EAABD5-A120-4675-91CF-AC5C019D5149}"/>
              </a:ext>
            </a:extLst>
          </p:cNvPr>
          <p:cNvSpPr txBox="1"/>
          <p:nvPr/>
        </p:nvSpPr>
        <p:spPr>
          <a:xfrm>
            <a:off x="5534025" y="2586038"/>
            <a:ext cx="909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 pm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D3F03B1-61DF-4663-AC71-F91F3C1B867B}"/>
              </a:ext>
            </a:extLst>
          </p:cNvPr>
          <p:cNvCxnSpPr>
            <a:endCxn id="5" idx="7"/>
          </p:cNvCxnSpPr>
          <p:nvPr/>
        </p:nvCxnSpPr>
        <p:spPr>
          <a:xfrm rot="10800000" flipV="1">
            <a:off x="4689475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283AC26-2161-48D9-AD2C-B7692E8C63F6}"/>
              </a:ext>
            </a:extLst>
          </p:cNvPr>
          <p:cNvCxnSpPr/>
          <p:nvPr/>
        </p:nvCxnSpPr>
        <p:spPr>
          <a:xfrm rot="16200000" flipH="1">
            <a:off x="1064419" y="510381"/>
            <a:ext cx="6713538" cy="5940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20B44AF-FF3F-4189-B7DB-58C2879D4E78}"/>
              </a:ext>
            </a:extLst>
          </p:cNvPr>
          <p:cNvCxnSpPr/>
          <p:nvPr/>
        </p:nvCxnSpPr>
        <p:spPr>
          <a:xfrm rot="10800000" flipV="1">
            <a:off x="4573588" y="3544888"/>
            <a:ext cx="90487" cy="8255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797294-8B83-4EDA-B531-B19BED6818CD}"/>
              </a:ext>
            </a:extLst>
          </p:cNvPr>
          <p:cNvCxnSpPr/>
          <p:nvPr/>
        </p:nvCxnSpPr>
        <p:spPr>
          <a:xfrm rot="16200000" flipH="1">
            <a:off x="4665663" y="3541713"/>
            <a:ext cx="88900" cy="82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C61C19A-5E99-4D5A-814D-3D7DB9D438F8}"/>
              </a:ext>
            </a:extLst>
          </p:cNvPr>
          <p:cNvSpPr txBox="1"/>
          <p:nvPr/>
        </p:nvSpPr>
        <p:spPr>
          <a:xfrm>
            <a:off x="123824" y="4680165"/>
            <a:ext cx="894397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We </a:t>
            </a: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can't draw you on the Earth to scale, so there's a trick to find your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horizon: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Draw a radius (i.e. line joining observer to center of earth)</a:t>
            </a:r>
          </a:p>
          <a:p>
            <a:pPr marL="457200" indent="-457200">
              <a:buAutoNum type="arabicPeriod"/>
              <a:defRPr/>
            </a:pP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Draw a line passing through the center that is perpendicular to radius</a:t>
            </a: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2.png">
            <a:extLst>
              <a:ext uri="{FF2B5EF4-FFF2-40B4-BE49-F238E27FC236}">
                <a16:creationId xmlns:a16="http://schemas.microsoft.com/office/drawing/2014/main" id="{3901B459-FF4F-417C-B8C7-9777C5694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8CDCFB-D422-4994-BEF4-6ECDB63D20A4}"/>
              </a:ext>
            </a:extLst>
          </p:cNvPr>
          <p:cNvSpPr txBox="1"/>
          <p:nvPr/>
        </p:nvSpPr>
        <p:spPr>
          <a:xfrm>
            <a:off x="4459288" y="1470025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819B6D-ED4F-447F-9572-6D9867770132}"/>
              </a:ext>
            </a:extLst>
          </p:cNvPr>
          <p:cNvSpPr txBox="1"/>
          <p:nvPr/>
        </p:nvSpPr>
        <p:spPr>
          <a:xfrm>
            <a:off x="4459288" y="5634038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983893-9DAE-4DF6-8679-D9B567B64B5F}"/>
              </a:ext>
            </a:extLst>
          </p:cNvPr>
          <p:cNvCxnSpPr/>
          <p:nvPr/>
        </p:nvCxnSpPr>
        <p:spPr>
          <a:xfrm flipV="1">
            <a:off x="4649788" y="1852613"/>
            <a:ext cx="0" cy="393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5775" y="838200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SIDE VIEW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" descr="6.png">
            <a:extLst>
              <a:ext uri="{FF2B5EF4-FFF2-40B4-BE49-F238E27FC236}">
                <a16:creationId xmlns:a16="http://schemas.microsoft.com/office/drawing/2014/main" id="{5A224701-BD72-4C94-8985-F4176D839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F9766B89-86C7-428A-9E77-868AAFE1BAC0}"/>
              </a:ext>
            </a:extLst>
          </p:cNvPr>
          <p:cNvSpPr/>
          <p:nvPr/>
        </p:nvSpPr>
        <p:spPr>
          <a:xfrm>
            <a:off x="1260475" y="-46038"/>
            <a:ext cx="6110288" cy="6883401"/>
          </a:xfrm>
          <a:prstGeom prst="rtTriangle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4565BBE-3A4E-4792-A02C-0FBD3104BE1D}"/>
              </a:ext>
            </a:extLst>
          </p:cNvPr>
          <p:cNvSpPr/>
          <p:nvPr/>
        </p:nvSpPr>
        <p:spPr>
          <a:xfrm>
            <a:off x="0" y="0"/>
            <a:ext cx="1260475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589" name="TextBox 2">
            <a:extLst>
              <a:ext uri="{FF2B5EF4-FFF2-40B4-BE49-F238E27FC236}">
                <a16:creationId xmlns:a16="http://schemas.microsoft.com/office/drawing/2014/main" id="{CBFA51B6-4EC8-443A-8790-40BEF61F4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888" y="3487738"/>
            <a:ext cx="541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BF8F6EF-939B-4876-8DDA-604B97DA1B26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7591" name="Group 18">
            <a:extLst>
              <a:ext uri="{FF2B5EF4-FFF2-40B4-BE49-F238E27FC236}">
                <a16:creationId xmlns:a16="http://schemas.microsoft.com/office/drawing/2014/main" id="{31294BDA-6ED0-48D9-B840-60124974C713}"/>
              </a:ext>
            </a:extLst>
          </p:cNvPr>
          <p:cNvGrpSpPr>
            <a:grpSpLocks/>
          </p:cNvGrpSpPr>
          <p:nvPr/>
        </p:nvGrpSpPr>
        <p:grpSpPr bwMode="auto">
          <a:xfrm rot="-1694616">
            <a:off x="4956175" y="2838450"/>
            <a:ext cx="696913" cy="754063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A2AD5E3-7D68-471F-92D9-52677E381DBD}"/>
                </a:ext>
              </a:extLst>
            </p:cNvPr>
            <p:cNvSpPr/>
            <p:nvPr/>
          </p:nvSpPr>
          <p:spPr>
            <a:xfrm>
              <a:off x="6358619" y="3369848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7599" name="Group 17">
              <a:extLst>
                <a:ext uri="{FF2B5EF4-FFF2-40B4-BE49-F238E27FC236}">
                  <a16:creationId xmlns:a16="http://schemas.microsoft.com/office/drawing/2014/main" id="{F3BE9B84-821F-4403-8F7E-13F8BB86AF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02F0096F-55E0-47A3-A4C9-8AFD60E1ED18}"/>
                  </a:ext>
                </a:extLst>
              </p:cNvPr>
              <p:cNvSpPr/>
              <p:nvPr/>
            </p:nvSpPr>
            <p:spPr>
              <a:xfrm>
                <a:off x="6511836" y="3644830"/>
                <a:ext cx="257225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866C837-F375-49EE-9474-F5C2D32ED5FD}"/>
                  </a:ext>
                </a:extLst>
              </p:cNvPr>
              <p:cNvSpPr/>
              <p:nvPr/>
            </p:nvSpPr>
            <p:spPr>
              <a:xfrm>
                <a:off x="6627477" y="3752324"/>
                <a:ext cx="46046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1D50814-B28F-40ED-B4C7-0DA12079C5CB}"/>
                  </a:ext>
                </a:extLst>
              </p:cNvPr>
              <p:cNvCxnSpPr/>
              <p:nvPr/>
            </p:nvCxnSpPr>
            <p:spPr>
              <a:xfrm rot="10800000">
                <a:off x="6224750" y="3799659"/>
                <a:ext cx="287394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68C6723-76C9-45DF-9B7A-C33828D13B2C}"/>
                  </a:ext>
                </a:extLst>
              </p:cNvPr>
              <p:cNvCxnSpPr/>
              <p:nvPr/>
            </p:nvCxnSpPr>
            <p:spPr>
              <a:xfrm rot="10800000">
                <a:off x="6072181" y="3644949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287C37A-DA57-4840-AA37-2A4A0A8A0D2F}"/>
                  </a:ext>
                </a:extLst>
              </p:cNvPr>
              <p:cNvCxnSpPr/>
              <p:nvPr/>
            </p:nvCxnSpPr>
            <p:spPr>
              <a:xfrm rot="10800000" flipV="1">
                <a:off x="6071778" y="3800495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446F0DD-3C6A-429C-A2BF-3C3E4828A0A5}"/>
                  </a:ext>
                </a:extLst>
              </p:cNvPr>
              <p:cNvCxnSpPr/>
              <p:nvPr/>
            </p:nvCxnSpPr>
            <p:spPr>
              <a:xfrm rot="5400000" flipH="1" flipV="1">
                <a:off x="6233316" y="3636427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689D6F2-5D18-478F-91B2-6C736F3EFD2F}"/>
                  </a:ext>
                </a:extLst>
              </p:cNvPr>
              <p:cNvCxnSpPr/>
              <p:nvPr/>
            </p:nvCxnSpPr>
            <p:spPr>
              <a:xfrm rot="16200000" flipH="1">
                <a:off x="6244812" y="3914098"/>
                <a:ext cx="265064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6F921E-9ADD-4662-9B35-E11D5D6B715D}"/>
                  </a:ext>
                </a:extLst>
              </p:cNvPr>
              <p:cNvSpPr/>
              <p:nvPr/>
            </p:nvSpPr>
            <p:spPr>
              <a:xfrm>
                <a:off x="6357171" y="4017619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A45056D-0615-4430-AB12-884A4C8142F3}"/>
              </a:ext>
            </a:extLst>
          </p:cNvPr>
          <p:cNvSpPr txBox="1"/>
          <p:nvPr/>
        </p:nvSpPr>
        <p:spPr>
          <a:xfrm>
            <a:off x="5534025" y="2586038"/>
            <a:ext cx="909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 pm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C0302DA-E011-456C-8FA8-9421ED2BE49C}"/>
              </a:ext>
            </a:extLst>
          </p:cNvPr>
          <p:cNvCxnSpPr>
            <a:endCxn id="5" idx="7"/>
          </p:cNvCxnSpPr>
          <p:nvPr/>
        </p:nvCxnSpPr>
        <p:spPr>
          <a:xfrm rot="10800000" flipV="1">
            <a:off x="4689475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F0C179B-6EAA-410F-A477-0780CC913D8C}"/>
              </a:ext>
            </a:extLst>
          </p:cNvPr>
          <p:cNvCxnSpPr/>
          <p:nvPr/>
        </p:nvCxnSpPr>
        <p:spPr>
          <a:xfrm rot="16200000" flipH="1">
            <a:off x="1064419" y="510381"/>
            <a:ext cx="6713538" cy="5940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860CBF3-2141-4011-A8B0-8819A0F3F712}"/>
              </a:ext>
            </a:extLst>
          </p:cNvPr>
          <p:cNvSpPr txBox="1"/>
          <p:nvPr/>
        </p:nvSpPr>
        <p:spPr>
          <a:xfrm>
            <a:off x="5892007" y="927894"/>
            <a:ext cx="2998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above your horizon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D619CC-5239-4874-A852-3E76E07801AC}"/>
              </a:ext>
            </a:extLst>
          </p:cNvPr>
          <p:cNvSpPr txBox="1"/>
          <p:nvPr/>
        </p:nvSpPr>
        <p:spPr>
          <a:xfrm>
            <a:off x="625475" y="3829050"/>
            <a:ext cx="299878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below your horizon — you can't see 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4C8825-E9B8-45AA-9A44-4AF90100F8C9}"/>
              </a:ext>
            </a:extLst>
          </p:cNvPr>
          <p:cNvSpPr txBox="1"/>
          <p:nvPr/>
        </p:nvSpPr>
        <p:spPr>
          <a:xfrm>
            <a:off x="3197225" y="6437313"/>
            <a:ext cx="29972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trick to find your horizon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0297" y="5225683"/>
            <a:ext cx="3079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i.e. you cannot see the star at 3 pm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6.png">
            <a:extLst>
              <a:ext uri="{FF2B5EF4-FFF2-40B4-BE49-F238E27FC236}">
                <a16:creationId xmlns:a16="http://schemas.microsoft.com/office/drawing/2014/main" id="{87208A67-6917-4CE8-870F-DBA16A8F2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Box 2">
            <a:extLst>
              <a:ext uri="{FF2B5EF4-FFF2-40B4-BE49-F238E27FC236}">
                <a16:creationId xmlns:a16="http://schemas.microsoft.com/office/drawing/2014/main" id="{732C03AF-990B-41DF-A3E2-EFC57D604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3459163"/>
            <a:ext cx="5413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ED3BD55-ECDA-4EAB-B1FB-CF36AF34CB67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071F9D-F679-4E31-BAE1-2B369626CBA8}"/>
              </a:ext>
            </a:extLst>
          </p:cNvPr>
          <p:cNvSpPr txBox="1"/>
          <p:nvPr/>
        </p:nvSpPr>
        <p:spPr>
          <a:xfrm>
            <a:off x="1066800" y="6457950"/>
            <a:ext cx="73151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 you see the star at sunset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? Use trick from previous slide</a:t>
            </a: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825AFD-95EB-4305-B0F5-F4D4AFD47D74}"/>
              </a:ext>
            </a:extLst>
          </p:cNvPr>
          <p:cNvSpPr txBox="1"/>
          <p:nvPr/>
        </p:nvSpPr>
        <p:spPr>
          <a:xfrm>
            <a:off x="4268788" y="2054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grpSp>
        <p:nvGrpSpPr>
          <p:cNvPr id="68615" name="Group 45">
            <a:extLst>
              <a:ext uri="{FF2B5EF4-FFF2-40B4-BE49-F238E27FC236}">
                <a16:creationId xmlns:a16="http://schemas.microsoft.com/office/drawing/2014/main" id="{93CE4B66-27BE-45A1-9128-7593DF7D8800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2443162"/>
            <a:ext cx="696912" cy="754063"/>
            <a:chOff x="6072925" y="3370517"/>
            <a:chExt cx="697049" cy="75392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B552FB6-BDE6-4A2B-84A2-E9A651C75E47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8617" name="Group 17">
              <a:extLst>
                <a:ext uri="{FF2B5EF4-FFF2-40B4-BE49-F238E27FC236}">
                  <a16:creationId xmlns:a16="http://schemas.microsoft.com/office/drawing/2014/main" id="{7C631D7D-4415-482C-9EDE-B1B62AF93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1" name="Oval 3">
                <a:extLst>
                  <a:ext uri="{FF2B5EF4-FFF2-40B4-BE49-F238E27FC236}">
                    <a16:creationId xmlns:a16="http://schemas.microsoft.com/office/drawing/2014/main" id="{1EB3CBFD-4C6A-4C94-B2F7-7F023A7EEFD5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93EE1B88-882C-4325-BF58-1E97E11CFACF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FFAD464A-3FDC-4B4E-A1E1-808F7A7FEE9F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1E9C37EF-9636-4D4A-8A0E-91039F834985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6854CC5-4634-464C-B15D-D640CA080E45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07E00B3-2371-42CB-9B05-1CAC852D5D69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CABC055-DA8E-4F53-8A65-CEF59339AE35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90098B11-6E55-41E5-990F-744E2DF3E3A6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6.png">
            <a:extLst>
              <a:ext uri="{FF2B5EF4-FFF2-40B4-BE49-F238E27FC236}">
                <a16:creationId xmlns:a16="http://schemas.microsoft.com/office/drawing/2014/main" id="{B5D887B2-C043-4322-809C-43023BC68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Box 2">
            <a:extLst>
              <a:ext uri="{FF2B5EF4-FFF2-40B4-BE49-F238E27FC236}">
                <a16:creationId xmlns:a16="http://schemas.microsoft.com/office/drawing/2014/main" id="{93391091-0387-44AB-A8A2-80DD10870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2958" y="3684736"/>
            <a:ext cx="5889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8EC022C-B803-435D-8D16-8F6E6A333E51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FBC3F30-D976-40D6-ABD5-EF2E03BCEB7A}"/>
              </a:ext>
            </a:extLst>
          </p:cNvPr>
          <p:cNvCxnSpPr/>
          <p:nvPr/>
        </p:nvCxnSpPr>
        <p:spPr>
          <a:xfrm rot="5400000">
            <a:off x="4401344" y="3445669"/>
            <a:ext cx="555625" cy="15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68DE5C0-8BA5-43C3-92C4-B6F0EE9CE9EE}"/>
              </a:ext>
            </a:extLst>
          </p:cNvPr>
          <p:cNvSpPr txBox="1"/>
          <p:nvPr/>
        </p:nvSpPr>
        <p:spPr>
          <a:xfrm>
            <a:off x="2900363" y="6457950"/>
            <a:ext cx="4778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 you see the star at sunset?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BCE2BE-768E-4DE3-B313-720C63BADD2F}"/>
              </a:ext>
            </a:extLst>
          </p:cNvPr>
          <p:cNvSpPr txBox="1"/>
          <p:nvPr/>
        </p:nvSpPr>
        <p:spPr>
          <a:xfrm>
            <a:off x="4268788" y="2054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grpSp>
        <p:nvGrpSpPr>
          <p:cNvPr id="69640" name="Group 45">
            <a:extLst>
              <a:ext uri="{FF2B5EF4-FFF2-40B4-BE49-F238E27FC236}">
                <a16:creationId xmlns:a16="http://schemas.microsoft.com/office/drawing/2014/main" id="{37B102FC-01F3-4697-BD9C-E3BB143CDF10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2443162"/>
            <a:ext cx="696912" cy="754063"/>
            <a:chOff x="6072925" y="3370517"/>
            <a:chExt cx="697049" cy="75392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D5BB954-E7FA-4F9E-9AE0-13FA27124C00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9643" name="Group 17">
              <a:extLst>
                <a:ext uri="{FF2B5EF4-FFF2-40B4-BE49-F238E27FC236}">
                  <a16:creationId xmlns:a16="http://schemas.microsoft.com/office/drawing/2014/main" id="{7670F6D9-AAA0-4231-A1C1-88542307DD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1" name="Oval 3">
                <a:extLst>
                  <a:ext uri="{FF2B5EF4-FFF2-40B4-BE49-F238E27FC236}">
                    <a16:creationId xmlns:a16="http://schemas.microsoft.com/office/drawing/2014/main" id="{F3ECBBC0-DC86-4B3F-9822-2253D65ECF41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A50C691-AB66-4BE2-AB77-EFD0612CEF2C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536D882-C666-4270-B9D8-BE6DD5435953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B0B214-B1F9-449E-9DDA-311371E49AAA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71E6FDA-4684-492D-91E9-2C7E29E256D7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9943AC2-CB8A-4398-A4BC-8E544C612909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D53BEF-A3F4-49E6-B871-2D30F75C31DE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94E7A2F-D02C-4EC5-8A13-77FCCD49440D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2509E24-1092-47E2-8D7C-C76297BC0AC1}"/>
              </a:ext>
            </a:extLst>
          </p:cNvPr>
          <p:cNvCxnSpPr/>
          <p:nvPr/>
        </p:nvCxnSpPr>
        <p:spPr>
          <a:xfrm>
            <a:off x="0" y="372427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" descr="6.png">
            <a:extLst>
              <a:ext uri="{FF2B5EF4-FFF2-40B4-BE49-F238E27FC236}">
                <a16:creationId xmlns:a16="http://schemas.microsoft.com/office/drawing/2014/main" id="{D2C01932-38E5-4966-8BA1-E0B96DC1A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55F471B-3402-4114-8256-63EC60260A49}"/>
              </a:ext>
            </a:extLst>
          </p:cNvPr>
          <p:cNvSpPr/>
          <p:nvPr/>
        </p:nvSpPr>
        <p:spPr>
          <a:xfrm>
            <a:off x="0" y="3724275"/>
            <a:ext cx="9144000" cy="3133725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684" name="TextBox 2">
            <a:extLst>
              <a:ext uri="{FF2B5EF4-FFF2-40B4-BE49-F238E27FC236}">
                <a16:creationId xmlns:a16="http://schemas.microsoft.com/office/drawing/2014/main" id="{526C57B6-D021-4A2C-9AE5-84CF1FD3E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763" y="3676650"/>
            <a:ext cx="658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19F3D6-11C7-42BD-BD86-D672F67EB74A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4F579B-4EB0-44D9-8E51-5524E235E8E2}"/>
              </a:ext>
            </a:extLst>
          </p:cNvPr>
          <p:cNvCxnSpPr/>
          <p:nvPr/>
        </p:nvCxnSpPr>
        <p:spPr>
          <a:xfrm rot="5400000">
            <a:off x="4401344" y="3445669"/>
            <a:ext cx="555625" cy="15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49790E-C2E0-4419-8448-6582751824D1}"/>
              </a:ext>
            </a:extLst>
          </p:cNvPr>
          <p:cNvSpPr txBox="1"/>
          <p:nvPr/>
        </p:nvSpPr>
        <p:spPr>
          <a:xfrm>
            <a:off x="5051425" y="742950"/>
            <a:ext cx="29987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above your horizon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E4FDCF-04F8-4361-9383-09E06638A1C4}"/>
              </a:ext>
            </a:extLst>
          </p:cNvPr>
          <p:cNvSpPr txBox="1"/>
          <p:nvPr/>
        </p:nvSpPr>
        <p:spPr>
          <a:xfrm>
            <a:off x="2052638" y="4845050"/>
            <a:ext cx="2998787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below your horizon — you can't see 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43C0F5-8225-47B5-AB41-9BA06C68564C}"/>
              </a:ext>
            </a:extLst>
          </p:cNvPr>
          <p:cNvSpPr txBox="1"/>
          <p:nvPr/>
        </p:nvSpPr>
        <p:spPr>
          <a:xfrm>
            <a:off x="2486025" y="6457950"/>
            <a:ext cx="51927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 you see the star at sunset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? </a:t>
            </a:r>
            <a:endParaRPr lang="en-US" sz="2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53B7B3-B3F6-461C-93B5-097511C70B1F}"/>
              </a:ext>
            </a:extLst>
          </p:cNvPr>
          <p:cNvSpPr txBox="1"/>
          <p:nvPr/>
        </p:nvSpPr>
        <p:spPr>
          <a:xfrm>
            <a:off x="4268788" y="2054225"/>
            <a:ext cx="10207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sunset</a:t>
            </a:r>
          </a:p>
        </p:txBody>
      </p:sp>
      <p:grpSp>
        <p:nvGrpSpPr>
          <p:cNvPr id="71691" name="Group 45">
            <a:extLst>
              <a:ext uri="{FF2B5EF4-FFF2-40B4-BE49-F238E27FC236}">
                <a16:creationId xmlns:a16="http://schemas.microsoft.com/office/drawing/2014/main" id="{2724EC28-8523-4F8D-A4F9-DDF509FC8BAD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314826" y="2443162"/>
            <a:ext cx="696912" cy="754063"/>
            <a:chOff x="6072925" y="3370517"/>
            <a:chExt cx="697049" cy="75392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A38F8A9-10E8-4939-A38E-A1979A751C81}"/>
                </a:ext>
              </a:extLst>
            </p:cNvPr>
            <p:cNvSpPr/>
            <p:nvPr/>
          </p:nvSpPr>
          <p:spPr>
            <a:xfrm>
              <a:off x="6358731" y="3370517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1695" name="Group 17">
              <a:extLst>
                <a:ext uri="{FF2B5EF4-FFF2-40B4-BE49-F238E27FC236}">
                  <a16:creationId xmlns:a16="http://schemas.microsoft.com/office/drawing/2014/main" id="{5E49BB97-2F8A-4EC9-86DC-3247311444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1" name="Oval 3">
                <a:extLst>
                  <a:ext uri="{FF2B5EF4-FFF2-40B4-BE49-F238E27FC236}">
                    <a16:creationId xmlns:a16="http://schemas.microsoft.com/office/drawing/2014/main" id="{70AA76B5-12CF-4CCF-97DB-A7B3B4CC63F8}"/>
                  </a:ext>
                </a:extLst>
              </p:cNvPr>
              <p:cNvSpPr/>
              <p:nvPr/>
            </p:nvSpPr>
            <p:spPr>
              <a:xfrm>
                <a:off x="6511160" y="3646792"/>
                <a:ext cx="257226" cy="26824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330B5E5-854B-437F-8C5E-4EC275759332}"/>
                  </a:ext>
                </a:extLst>
              </p:cNvPr>
              <p:cNvSpPr/>
              <p:nvPr/>
            </p:nvSpPr>
            <p:spPr>
              <a:xfrm>
                <a:off x="6628658" y="3754723"/>
                <a:ext cx="46046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46FD00E-413C-418D-834B-F4A97A6EC701}"/>
                  </a:ext>
                </a:extLst>
              </p:cNvPr>
              <p:cNvCxnSpPr/>
              <p:nvPr/>
            </p:nvCxnSpPr>
            <p:spPr>
              <a:xfrm rot="10800000">
                <a:off x="6225354" y="3800752"/>
                <a:ext cx="287393" cy="15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1504EF5-3FB1-4904-B19A-24B0EA6905AE}"/>
                  </a:ext>
                </a:extLst>
              </p:cNvPr>
              <p:cNvCxnSpPr/>
              <p:nvPr/>
            </p:nvCxnSpPr>
            <p:spPr>
              <a:xfrm rot="10800000">
                <a:off x="6071336" y="3646792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5C93D0DD-3687-4971-9C50-C163E3EA2689}"/>
                  </a:ext>
                </a:extLst>
              </p:cNvPr>
              <p:cNvCxnSpPr/>
              <p:nvPr/>
            </p:nvCxnSpPr>
            <p:spPr>
              <a:xfrm rot="10800000" flipV="1">
                <a:off x="6071337" y="3802338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389E014-D134-4815-B153-60DAD29439CB}"/>
                  </a:ext>
                </a:extLst>
              </p:cNvPr>
              <p:cNvCxnSpPr/>
              <p:nvPr/>
            </p:nvCxnSpPr>
            <p:spPr>
              <a:xfrm rot="5400000" flipH="1" flipV="1">
                <a:off x="6232553" y="3638055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6BE1AA6-F390-49E0-B9A9-54972DF885BC}"/>
                  </a:ext>
                </a:extLst>
              </p:cNvPr>
              <p:cNvCxnSpPr/>
              <p:nvPr/>
            </p:nvCxnSpPr>
            <p:spPr>
              <a:xfrm rot="16200000" flipH="1">
                <a:off x="6243664" y="3915817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639BEE0B-AFC0-4EFD-B4EF-88BF270B6D2E}"/>
                  </a:ext>
                </a:extLst>
              </p:cNvPr>
              <p:cNvSpPr/>
              <p:nvPr/>
            </p:nvSpPr>
            <p:spPr>
              <a:xfrm>
                <a:off x="6357143" y="4019787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F0141E-695F-4CA6-BCCD-8D2F6FEB0D7A}"/>
              </a:ext>
            </a:extLst>
          </p:cNvPr>
          <p:cNvCxnSpPr/>
          <p:nvPr/>
        </p:nvCxnSpPr>
        <p:spPr>
          <a:xfrm>
            <a:off x="0" y="372427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ACDF5A4-70D6-42B8-B6FF-262965945B57}"/>
              </a:ext>
            </a:extLst>
          </p:cNvPr>
          <p:cNvSpPr txBox="1"/>
          <p:nvPr/>
        </p:nvSpPr>
        <p:spPr>
          <a:xfrm>
            <a:off x="3924300" y="2608263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56622" y="4845050"/>
            <a:ext cx="3079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i.e. you can barely see the star at sunset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" descr="6.png">
            <a:extLst>
              <a:ext uri="{FF2B5EF4-FFF2-40B4-BE49-F238E27FC236}">
                <a16:creationId xmlns:a16="http://schemas.microsoft.com/office/drawing/2014/main" id="{D2CC1329-150B-4282-9004-2DCF39DA6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Box 2">
            <a:extLst>
              <a:ext uri="{FF2B5EF4-FFF2-40B4-BE49-F238E27FC236}">
                <a16:creationId xmlns:a16="http://schemas.microsoft.com/office/drawing/2014/main" id="{CA7DC53F-815F-4732-91CE-D4E6CAFFB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459163"/>
            <a:ext cx="5889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22CC90-12EF-49DD-A55F-A0B5736B903C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72709" name="Group 18">
            <a:extLst>
              <a:ext uri="{FF2B5EF4-FFF2-40B4-BE49-F238E27FC236}">
                <a16:creationId xmlns:a16="http://schemas.microsoft.com/office/drawing/2014/main" id="{C02C3607-6B64-460F-A213-291593A7AB4C}"/>
              </a:ext>
            </a:extLst>
          </p:cNvPr>
          <p:cNvGrpSpPr>
            <a:grpSpLocks/>
          </p:cNvGrpSpPr>
          <p:nvPr/>
        </p:nvGrpSpPr>
        <p:grpSpPr bwMode="auto">
          <a:xfrm rot="1694616" flipH="1">
            <a:off x="3760788" y="2808288"/>
            <a:ext cx="696912" cy="754062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17956A-9189-46C6-88E8-7F5276DFD3DE}"/>
                </a:ext>
              </a:extLst>
            </p:cNvPr>
            <p:cNvSpPr/>
            <p:nvPr/>
          </p:nvSpPr>
          <p:spPr>
            <a:xfrm>
              <a:off x="6360017" y="3370599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2713" name="Group 17">
              <a:extLst>
                <a:ext uri="{FF2B5EF4-FFF2-40B4-BE49-F238E27FC236}">
                  <a16:creationId xmlns:a16="http://schemas.microsoft.com/office/drawing/2014/main" id="{585A51D9-0FC5-432D-85A3-837B430ACA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8CF17F98-59C8-44D2-A8D8-697452AD01A2}"/>
                  </a:ext>
                </a:extLst>
              </p:cNvPr>
              <p:cNvSpPr/>
              <p:nvPr/>
            </p:nvSpPr>
            <p:spPr>
              <a:xfrm>
                <a:off x="6514633" y="3646334"/>
                <a:ext cx="257226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81DF81C7-6A4C-4A8C-A1E4-0769ACD7B43D}"/>
                  </a:ext>
                </a:extLst>
              </p:cNvPr>
              <p:cNvSpPr/>
              <p:nvPr/>
            </p:nvSpPr>
            <p:spPr>
              <a:xfrm>
                <a:off x="6630274" y="3753827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6117360-CDF8-4D7B-AFFA-36438EF56B87}"/>
                  </a:ext>
                </a:extLst>
              </p:cNvPr>
              <p:cNvCxnSpPr/>
              <p:nvPr/>
            </p:nvCxnSpPr>
            <p:spPr>
              <a:xfrm rot="10800000">
                <a:off x="6227547" y="3801162"/>
                <a:ext cx="287393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BA3C2CFE-E4D3-423A-8A88-43C7944F6759}"/>
                  </a:ext>
                </a:extLst>
              </p:cNvPr>
              <p:cNvCxnSpPr/>
              <p:nvPr/>
            </p:nvCxnSpPr>
            <p:spPr>
              <a:xfrm rot="10800000">
                <a:off x="6074977" y="364645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46CAEF7-4FF7-4E87-BFC3-C0CAED426078}"/>
                  </a:ext>
                </a:extLst>
              </p:cNvPr>
              <p:cNvCxnSpPr/>
              <p:nvPr/>
            </p:nvCxnSpPr>
            <p:spPr>
              <a:xfrm rot="10800000" flipV="1">
                <a:off x="6074574" y="380199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5A73F42-60DF-451C-A6F9-095106CD4DCA}"/>
                  </a:ext>
                </a:extLst>
              </p:cNvPr>
              <p:cNvCxnSpPr/>
              <p:nvPr/>
            </p:nvCxnSpPr>
            <p:spPr>
              <a:xfrm rot="5400000" flipH="1" flipV="1">
                <a:off x="6236114" y="363793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175A4A81-2630-430E-9BA8-FF374896380F}"/>
                  </a:ext>
                </a:extLst>
              </p:cNvPr>
              <p:cNvCxnSpPr/>
              <p:nvPr/>
            </p:nvCxnSpPr>
            <p:spPr>
              <a:xfrm rot="16200000" flipH="1">
                <a:off x="6247608" y="3915602"/>
                <a:ext cx="26506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48585F13-278F-4569-AE07-51ADB3EFD061}"/>
                  </a:ext>
                </a:extLst>
              </p:cNvPr>
              <p:cNvSpPr/>
              <p:nvPr/>
            </p:nvSpPr>
            <p:spPr>
              <a:xfrm>
                <a:off x="6359968" y="4019122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58DBD64-204B-4BA5-923F-51A03675CDAE}"/>
              </a:ext>
            </a:extLst>
          </p:cNvPr>
          <p:cNvSpPr txBox="1"/>
          <p:nvPr/>
        </p:nvSpPr>
        <p:spPr>
          <a:xfrm>
            <a:off x="3500438" y="2427288"/>
            <a:ext cx="908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8 pm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35D0B4-EC23-4328-8769-615DC3108D17}"/>
              </a:ext>
            </a:extLst>
          </p:cNvPr>
          <p:cNvSpPr txBox="1"/>
          <p:nvPr/>
        </p:nvSpPr>
        <p:spPr>
          <a:xfrm>
            <a:off x="3197225" y="6437313"/>
            <a:ext cx="35433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 you see the star at 8 pm?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 descr="6.png">
            <a:extLst>
              <a:ext uri="{FF2B5EF4-FFF2-40B4-BE49-F238E27FC236}">
                <a16:creationId xmlns:a16="http://schemas.microsoft.com/office/drawing/2014/main" id="{75963B19-03E3-430C-8039-C3C2D5CC2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CB9995E7-F5CB-4595-8E28-10AAFBF73BC0}"/>
              </a:ext>
            </a:extLst>
          </p:cNvPr>
          <p:cNvSpPr/>
          <p:nvPr/>
        </p:nvSpPr>
        <p:spPr>
          <a:xfrm flipH="1">
            <a:off x="1914525" y="-46038"/>
            <a:ext cx="6111875" cy="6883401"/>
          </a:xfrm>
          <a:prstGeom prst="rtTriangle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6A53D5F-E32F-40EB-B436-CDA689AC6607}"/>
              </a:ext>
            </a:extLst>
          </p:cNvPr>
          <p:cNvSpPr/>
          <p:nvPr/>
        </p:nvSpPr>
        <p:spPr>
          <a:xfrm>
            <a:off x="8026400" y="0"/>
            <a:ext cx="1117600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733" name="TextBox 2">
            <a:extLst>
              <a:ext uri="{FF2B5EF4-FFF2-40B4-BE49-F238E27FC236}">
                <a16:creationId xmlns:a16="http://schemas.microsoft.com/office/drawing/2014/main" id="{6514E1FF-4A90-4C1C-ADF1-FA1C8D0FF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544888"/>
            <a:ext cx="611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D3E34E3-2AFD-4AC7-A286-E92225CCEE2F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73735" name="Group 18">
            <a:extLst>
              <a:ext uri="{FF2B5EF4-FFF2-40B4-BE49-F238E27FC236}">
                <a16:creationId xmlns:a16="http://schemas.microsoft.com/office/drawing/2014/main" id="{FF1C8802-7B93-4E36-830A-5D45FF7B3139}"/>
              </a:ext>
            </a:extLst>
          </p:cNvPr>
          <p:cNvGrpSpPr>
            <a:grpSpLocks/>
          </p:cNvGrpSpPr>
          <p:nvPr/>
        </p:nvGrpSpPr>
        <p:grpSpPr bwMode="auto">
          <a:xfrm rot="1694616" flipH="1">
            <a:off x="3760788" y="2808288"/>
            <a:ext cx="696912" cy="754062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A0EFF78-FD3E-4483-8833-75A91508F178}"/>
                </a:ext>
              </a:extLst>
            </p:cNvPr>
            <p:cNvSpPr/>
            <p:nvPr/>
          </p:nvSpPr>
          <p:spPr>
            <a:xfrm>
              <a:off x="6360017" y="3370599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3743" name="Group 17">
              <a:extLst>
                <a:ext uri="{FF2B5EF4-FFF2-40B4-BE49-F238E27FC236}">
                  <a16:creationId xmlns:a16="http://schemas.microsoft.com/office/drawing/2014/main" id="{7E1710F8-3286-4E5C-A2C3-404A0BE8F7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8F7385F6-84E5-4EE2-B03F-0E6FC2141C26}"/>
                  </a:ext>
                </a:extLst>
              </p:cNvPr>
              <p:cNvSpPr/>
              <p:nvPr/>
            </p:nvSpPr>
            <p:spPr>
              <a:xfrm>
                <a:off x="6514633" y="3646334"/>
                <a:ext cx="257226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32684DA-4BB9-45A7-9D9B-B5A22F686593}"/>
                  </a:ext>
                </a:extLst>
              </p:cNvPr>
              <p:cNvSpPr/>
              <p:nvPr/>
            </p:nvSpPr>
            <p:spPr>
              <a:xfrm>
                <a:off x="6630274" y="3753827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3BCC071-DA74-45A0-85E1-FBA189A083E2}"/>
                  </a:ext>
                </a:extLst>
              </p:cNvPr>
              <p:cNvCxnSpPr/>
              <p:nvPr/>
            </p:nvCxnSpPr>
            <p:spPr>
              <a:xfrm rot="10800000">
                <a:off x="6227547" y="3801162"/>
                <a:ext cx="287393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525FF-5809-4522-869F-022AD51C10A4}"/>
                  </a:ext>
                </a:extLst>
              </p:cNvPr>
              <p:cNvCxnSpPr/>
              <p:nvPr/>
            </p:nvCxnSpPr>
            <p:spPr>
              <a:xfrm rot="10800000">
                <a:off x="6074977" y="364645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5538FCC-466F-4EE5-B695-9A22A1399C37}"/>
                  </a:ext>
                </a:extLst>
              </p:cNvPr>
              <p:cNvCxnSpPr/>
              <p:nvPr/>
            </p:nvCxnSpPr>
            <p:spPr>
              <a:xfrm rot="10800000" flipV="1">
                <a:off x="6074574" y="380199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94C13368-2537-4781-9132-8D5183CF633A}"/>
                  </a:ext>
                </a:extLst>
              </p:cNvPr>
              <p:cNvCxnSpPr/>
              <p:nvPr/>
            </p:nvCxnSpPr>
            <p:spPr>
              <a:xfrm rot="5400000" flipH="1" flipV="1">
                <a:off x="6236114" y="363793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C525D75-FD0E-4C08-BC17-D35267031840}"/>
                  </a:ext>
                </a:extLst>
              </p:cNvPr>
              <p:cNvCxnSpPr/>
              <p:nvPr/>
            </p:nvCxnSpPr>
            <p:spPr>
              <a:xfrm rot="16200000" flipH="1">
                <a:off x="6247608" y="3915602"/>
                <a:ext cx="26506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07EE619-9A88-44E9-B7B2-D97B10256389}"/>
                  </a:ext>
                </a:extLst>
              </p:cNvPr>
              <p:cNvSpPr/>
              <p:nvPr/>
            </p:nvSpPr>
            <p:spPr>
              <a:xfrm>
                <a:off x="6359968" y="4019122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EE17323-D41D-4199-B6EC-F2C171A01226}"/>
              </a:ext>
            </a:extLst>
          </p:cNvPr>
          <p:cNvSpPr txBox="1"/>
          <p:nvPr/>
        </p:nvSpPr>
        <p:spPr>
          <a:xfrm>
            <a:off x="3500438" y="2427288"/>
            <a:ext cx="908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8 pm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15780D-14A6-4370-9504-801239812311}"/>
              </a:ext>
            </a:extLst>
          </p:cNvPr>
          <p:cNvCxnSpPr/>
          <p:nvPr/>
        </p:nvCxnSpPr>
        <p:spPr>
          <a:xfrm rot="10800000" flipH="1" flipV="1">
            <a:off x="4298950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C93DD5-0F34-43A4-B5CC-9D936E382261}"/>
              </a:ext>
            </a:extLst>
          </p:cNvPr>
          <p:cNvCxnSpPr/>
          <p:nvPr/>
        </p:nvCxnSpPr>
        <p:spPr>
          <a:xfrm rot="5400000">
            <a:off x="1523207" y="510381"/>
            <a:ext cx="6713538" cy="5940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01C6D94-6B83-4638-AF8A-E119E83A4439}"/>
              </a:ext>
            </a:extLst>
          </p:cNvPr>
          <p:cNvSpPr txBox="1"/>
          <p:nvPr/>
        </p:nvSpPr>
        <p:spPr>
          <a:xfrm>
            <a:off x="1484313" y="919163"/>
            <a:ext cx="2997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above your horizon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299A4C-C2C8-4343-A8ED-E0AF0C8B747E}"/>
              </a:ext>
            </a:extLst>
          </p:cNvPr>
          <p:cNvSpPr txBox="1"/>
          <p:nvPr/>
        </p:nvSpPr>
        <p:spPr>
          <a:xfrm>
            <a:off x="5241925" y="5022850"/>
            <a:ext cx="2997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below your horizon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BB4E69-02D4-43F7-962B-59F434B7483E}"/>
              </a:ext>
            </a:extLst>
          </p:cNvPr>
          <p:cNvSpPr txBox="1"/>
          <p:nvPr/>
        </p:nvSpPr>
        <p:spPr>
          <a:xfrm>
            <a:off x="3197225" y="6437313"/>
            <a:ext cx="35433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can you see the star at 8 pm?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7663" y="1797050"/>
            <a:ext cx="3079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i.e. you can see the star at 8 pm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" descr="6.png">
            <a:extLst>
              <a:ext uri="{FF2B5EF4-FFF2-40B4-BE49-F238E27FC236}">
                <a16:creationId xmlns:a16="http://schemas.microsoft.com/office/drawing/2014/main" id="{2C6C27E5-BBE1-4E0B-BB53-C78211B2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C654D845-C52E-43FA-B815-8423BAE76B38}"/>
              </a:ext>
            </a:extLst>
          </p:cNvPr>
          <p:cNvSpPr/>
          <p:nvPr/>
        </p:nvSpPr>
        <p:spPr>
          <a:xfrm flipH="1">
            <a:off x="1914525" y="-46038"/>
            <a:ext cx="6111875" cy="6883401"/>
          </a:xfrm>
          <a:prstGeom prst="rtTriangle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6ABECE-FD9A-4CE9-B7DA-414AF8EAC3BB}"/>
              </a:ext>
            </a:extLst>
          </p:cNvPr>
          <p:cNvSpPr/>
          <p:nvPr/>
        </p:nvSpPr>
        <p:spPr>
          <a:xfrm>
            <a:off x="8026400" y="0"/>
            <a:ext cx="1117600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4757" name="TextBox 2">
            <a:extLst>
              <a:ext uri="{FF2B5EF4-FFF2-40B4-BE49-F238E27FC236}">
                <a16:creationId xmlns:a16="http://schemas.microsoft.com/office/drawing/2014/main" id="{D4652CF5-F8DE-41AF-8EB2-01AB79E78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554413"/>
            <a:ext cx="611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D9588B7-6759-4238-BAF6-A6C8D3938A97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74759" name="Group 18">
            <a:extLst>
              <a:ext uri="{FF2B5EF4-FFF2-40B4-BE49-F238E27FC236}">
                <a16:creationId xmlns:a16="http://schemas.microsoft.com/office/drawing/2014/main" id="{77CF068D-61C1-4D1D-99B8-75CE20FCBBD9}"/>
              </a:ext>
            </a:extLst>
          </p:cNvPr>
          <p:cNvGrpSpPr>
            <a:grpSpLocks/>
          </p:cNvGrpSpPr>
          <p:nvPr/>
        </p:nvGrpSpPr>
        <p:grpSpPr bwMode="auto">
          <a:xfrm rot="1694616" flipH="1">
            <a:off x="3760788" y="2808288"/>
            <a:ext cx="696912" cy="754062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69DDC9E-5604-4849-82E6-3273DCA499A4}"/>
                </a:ext>
              </a:extLst>
            </p:cNvPr>
            <p:cNvSpPr/>
            <p:nvPr/>
          </p:nvSpPr>
          <p:spPr>
            <a:xfrm>
              <a:off x="6360017" y="3370599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4769" name="Group 17">
              <a:extLst>
                <a:ext uri="{FF2B5EF4-FFF2-40B4-BE49-F238E27FC236}">
                  <a16:creationId xmlns:a16="http://schemas.microsoft.com/office/drawing/2014/main" id="{C969DC3B-5F56-4F4E-A95D-4C73E4461D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C0CA693C-0F14-4E90-AD12-DF9C1C3488F9}"/>
                  </a:ext>
                </a:extLst>
              </p:cNvPr>
              <p:cNvSpPr/>
              <p:nvPr/>
            </p:nvSpPr>
            <p:spPr>
              <a:xfrm>
                <a:off x="6514633" y="3646334"/>
                <a:ext cx="257226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20DB2D28-D839-4E12-A909-DAAA2C959FC6}"/>
                  </a:ext>
                </a:extLst>
              </p:cNvPr>
              <p:cNvSpPr/>
              <p:nvPr/>
            </p:nvSpPr>
            <p:spPr>
              <a:xfrm>
                <a:off x="6630274" y="3753827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0245CD3-BEFF-49DB-B1E4-E075A49885F6}"/>
                  </a:ext>
                </a:extLst>
              </p:cNvPr>
              <p:cNvCxnSpPr/>
              <p:nvPr/>
            </p:nvCxnSpPr>
            <p:spPr>
              <a:xfrm rot="10800000">
                <a:off x="6227547" y="3801162"/>
                <a:ext cx="287393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81D0914-56C2-4B96-8053-EB5A0606211A}"/>
                  </a:ext>
                </a:extLst>
              </p:cNvPr>
              <p:cNvCxnSpPr/>
              <p:nvPr/>
            </p:nvCxnSpPr>
            <p:spPr>
              <a:xfrm rot="10800000">
                <a:off x="6074977" y="364645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10997C1-592B-41FA-8636-202DEDFC5A9D}"/>
                  </a:ext>
                </a:extLst>
              </p:cNvPr>
              <p:cNvCxnSpPr/>
              <p:nvPr/>
            </p:nvCxnSpPr>
            <p:spPr>
              <a:xfrm rot="10800000" flipV="1">
                <a:off x="6074574" y="380199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B13E30E-4714-4AC9-B730-6139CD93214A}"/>
                  </a:ext>
                </a:extLst>
              </p:cNvPr>
              <p:cNvCxnSpPr/>
              <p:nvPr/>
            </p:nvCxnSpPr>
            <p:spPr>
              <a:xfrm rot="5400000" flipH="1" flipV="1">
                <a:off x="6236114" y="363793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AD75E5D-8D40-4BD1-8E9B-11FE9F50150C}"/>
                  </a:ext>
                </a:extLst>
              </p:cNvPr>
              <p:cNvCxnSpPr/>
              <p:nvPr/>
            </p:nvCxnSpPr>
            <p:spPr>
              <a:xfrm rot="16200000" flipH="1">
                <a:off x="6247608" y="3915602"/>
                <a:ext cx="26506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67667F0-FC5D-4C3B-8C09-EBC5D6D23D54}"/>
                  </a:ext>
                </a:extLst>
              </p:cNvPr>
              <p:cNvSpPr/>
              <p:nvPr/>
            </p:nvSpPr>
            <p:spPr>
              <a:xfrm>
                <a:off x="6359968" y="4019122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4E4B072-9DFA-4405-91CA-EABDA4CDCE70}"/>
              </a:ext>
            </a:extLst>
          </p:cNvPr>
          <p:cNvSpPr txBox="1"/>
          <p:nvPr/>
        </p:nvSpPr>
        <p:spPr>
          <a:xfrm>
            <a:off x="3500438" y="2427288"/>
            <a:ext cx="908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8 pm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AEF515C-AEBE-47D5-A12F-DFB7CD9C0A44}"/>
              </a:ext>
            </a:extLst>
          </p:cNvPr>
          <p:cNvCxnSpPr/>
          <p:nvPr/>
        </p:nvCxnSpPr>
        <p:spPr>
          <a:xfrm rot="10800000" flipH="1" flipV="1">
            <a:off x="4298950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186D317-FE7E-42E2-AE04-D99A3D9ADE3B}"/>
              </a:ext>
            </a:extLst>
          </p:cNvPr>
          <p:cNvCxnSpPr/>
          <p:nvPr/>
        </p:nvCxnSpPr>
        <p:spPr>
          <a:xfrm rot="5400000">
            <a:off x="1523207" y="510381"/>
            <a:ext cx="6713538" cy="5940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AE42DC0-DB4C-40E6-8E7E-9D99BEE390F8}"/>
              </a:ext>
            </a:extLst>
          </p:cNvPr>
          <p:cNvSpPr txBox="1"/>
          <p:nvPr/>
        </p:nvSpPr>
        <p:spPr>
          <a:xfrm>
            <a:off x="1484313" y="919163"/>
            <a:ext cx="2997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above your horizon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D19AAA-163A-4E5B-B261-665EDE73F39F}"/>
              </a:ext>
            </a:extLst>
          </p:cNvPr>
          <p:cNvSpPr txBox="1"/>
          <p:nvPr/>
        </p:nvSpPr>
        <p:spPr>
          <a:xfrm>
            <a:off x="5241925" y="5022850"/>
            <a:ext cx="2997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below your horizon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EC63CC-A9AF-457B-9000-BF0D9A287217}"/>
              </a:ext>
            </a:extLst>
          </p:cNvPr>
          <p:cNvSpPr txBox="1"/>
          <p:nvPr/>
        </p:nvSpPr>
        <p:spPr>
          <a:xfrm>
            <a:off x="3197225" y="6437313"/>
            <a:ext cx="39147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where in the sky do you see it?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4117DE-2669-4DA6-896B-FCE32E72147C}"/>
              </a:ext>
            </a:extLst>
          </p:cNvPr>
          <p:cNvSpPr txBox="1"/>
          <p:nvPr/>
        </p:nvSpPr>
        <p:spPr>
          <a:xfrm rot="18263561">
            <a:off x="3318669" y="2899569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E4AA046-0449-47E9-82F8-6179605A39B0}"/>
              </a:ext>
            </a:extLst>
          </p:cNvPr>
          <p:cNvCxnSpPr/>
          <p:nvPr/>
        </p:nvCxnSpPr>
        <p:spPr>
          <a:xfrm>
            <a:off x="341313" y="3714750"/>
            <a:ext cx="2384425" cy="2146300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1" descr="6.png">
            <a:extLst>
              <a:ext uri="{FF2B5EF4-FFF2-40B4-BE49-F238E27FC236}">
                <a16:creationId xmlns:a16="http://schemas.microsoft.com/office/drawing/2014/main" id="{601CBB0D-D20A-4103-89AE-8866FC3D1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42AEA8F5-3556-4120-B451-CE2B6C8F880E}"/>
              </a:ext>
            </a:extLst>
          </p:cNvPr>
          <p:cNvSpPr/>
          <p:nvPr/>
        </p:nvSpPr>
        <p:spPr>
          <a:xfrm flipH="1">
            <a:off x="1914525" y="-46038"/>
            <a:ext cx="6111875" cy="6883401"/>
          </a:xfrm>
          <a:prstGeom prst="rtTriangle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522F6DB-E35C-42B6-8CA0-B4B7230B7616}"/>
              </a:ext>
            </a:extLst>
          </p:cNvPr>
          <p:cNvSpPr/>
          <p:nvPr/>
        </p:nvSpPr>
        <p:spPr>
          <a:xfrm>
            <a:off x="8026400" y="0"/>
            <a:ext cx="1117600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781" name="TextBox 2">
            <a:extLst>
              <a:ext uri="{FF2B5EF4-FFF2-40B4-BE49-F238E27FC236}">
                <a16:creationId xmlns:a16="http://schemas.microsoft.com/office/drawing/2014/main" id="{A63F5014-7DC1-42FC-995F-A2A6FCDAE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544888"/>
            <a:ext cx="5736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E036ED4-88D0-414C-9B6C-F2D95E477D1F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75783" name="Group 18">
            <a:extLst>
              <a:ext uri="{FF2B5EF4-FFF2-40B4-BE49-F238E27FC236}">
                <a16:creationId xmlns:a16="http://schemas.microsoft.com/office/drawing/2014/main" id="{65503036-FD1E-4580-9D42-E141D37E444D}"/>
              </a:ext>
            </a:extLst>
          </p:cNvPr>
          <p:cNvGrpSpPr>
            <a:grpSpLocks/>
          </p:cNvGrpSpPr>
          <p:nvPr/>
        </p:nvGrpSpPr>
        <p:grpSpPr bwMode="auto">
          <a:xfrm rot="1694616" flipH="1">
            <a:off x="3760788" y="2808288"/>
            <a:ext cx="696912" cy="754062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0F92350-BAD1-450A-BA19-5C400E2B8A4C}"/>
                </a:ext>
              </a:extLst>
            </p:cNvPr>
            <p:cNvSpPr/>
            <p:nvPr/>
          </p:nvSpPr>
          <p:spPr>
            <a:xfrm>
              <a:off x="6360017" y="3370599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5793" name="Group 17">
              <a:extLst>
                <a:ext uri="{FF2B5EF4-FFF2-40B4-BE49-F238E27FC236}">
                  <a16:creationId xmlns:a16="http://schemas.microsoft.com/office/drawing/2014/main" id="{09559479-7877-4A85-A827-6B6CE3E21A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BA4A3F83-9861-41C5-B910-3F6575FFC23B}"/>
                  </a:ext>
                </a:extLst>
              </p:cNvPr>
              <p:cNvSpPr/>
              <p:nvPr/>
            </p:nvSpPr>
            <p:spPr>
              <a:xfrm>
                <a:off x="6514633" y="3646334"/>
                <a:ext cx="257226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BEAB40B-56FC-4E88-9F08-52CE05522E01}"/>
                  </a:ext>
                </a:extLst>
              </p:cNvPr>
              <p:cNvSpPr/>
              <p:nvPr/>
            </p:nvSpPr>
            <p:spPr>
              <a:xfrm>
                <a:off x="6630274" y="3753827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17E7101-4D20-48FF-BCD3-648D529C924D}"/>
                  </a:ext>
                </a:extLst>
              </p:cNvPr>
              <p:cNvCxnSpPr/>
              <p:nvPr/>
            </p:nvCxnSpPr>
            <p:spPr>
              <a:xfrm rot="10800000">
                <a:off x="6227547" y="3801162"/>
                <a:ext cx="287393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01EE97D-09B8-48A6-813D-87E792332D47}"/>
                  </a:ext>
                </a:extLst>
              </p:cNvPr>
              <p:cNvCxnSpPr/>
              <p:nvPr/>
            </p:nvCxnSpPr>
            <p:spPr>
              <a:xfrm rot="10800000">
                <a:off x="6074977" y="364645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721E09D-2275-418A-A986-41856E47878F}"/>
                  </a:ext>
                </a:extLst>
              </p:cNvPr>
              <p:cNvCxnSpPr/>
              <p:nvPr/>
            </p:nvCxnSpPr>
            <p:spPr>
              <a:xfrm rot="10800000" flipV="1">
                <a:off x="6074574" y="380199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C16BED4-B6E7-4476-89E5-ACEBAF6D6BD2}"/>
                  </a:ext>
                </a:extLst>
              </p:cNvPr>
              <p:cNvCxnSpPr/>
              <p:nvPr/>
            </p:nvCxnSpPr>
            <p:spPr>
              <a:xfrm rot="5400000" flipH="1" flipV="1">
                <a:off x="6236114" y="363793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ABEFC8F-BE1C-424C-8230-1F8DC4CBC7D2}"/>
                  </a:ext>
                </a:extLst>
              </p:cNvPr>
              <p:cNvCxnSpPr/>
              <p:nvPr/>
            </p:nvCxnSpPr>
            <p:spPr>
              <a:xfrm rot="16200000" flipH="1">
                <a:off x="6247608" y="3915602"/>
                <a:ext cx="26506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2DBBDBD-D294-4E88-91A0-9AB7E5A69161}"/>
                  </a:ext>
                </a:extLst>
              </p:cNvPr>
              <p:cNvSpPr/>
              <p:nvPr/>
            </p:nvSpPr>
            <p:spPr>
              <a:xfrm>
                <a:off x="6359968" y="4019122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D4D8ACE-C5BC-496B-851A-D46E5153D5CC}"/>
              </a:ext>
            </a:extLst>
          </p:cNvPr>
          <p:cNvSpPr txBox="1"/>
          <p:nvPr/>
        </p:nvSpPr>
        <p:spPr>
          <a:xfrm>
            <a:off x="3500438" y="2427288"/>
            <a:ext cx="908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8 pm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841A4D4-5A04-4EDE-A863-8C830906A112}"/>
              </a:ext>
            </a:extLst>
          </p:cNvPr>
          <p:cNvCxnSpPr/>
          <p:nvPr/>
        </p:nvCxnSpPr>
        <p:spPr>
          <a:xfrm rot="10800000" flipH="1" flipV="1">
            <a:off x="4298950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2D12FA-9D3F-4F69-9574-F10A752DE5EA}"/>
              </a:ext>
            </a:extLst>
          </p:cNvPr>
          <p:cNvCxnSpPr/>
          <p:nvPr/>
        </p:nvCxnSpPr>
        <p:spPr>
          <a:xfrm rot="5400000">
            <a:off x="1523207" y="510381"/>
            <a:ext cx="6713538" cy="5940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E26624C-0578-460A-9235-CA7B67488274}"/>
              </a:ext>
            </a:extLst>
          </p:cNvPr>
          <p:cNvSpPr txBox="1"/>
          <p:nvPr/>
        </p:nvSpPr>
        <p:spPr>
          <a:xfrm>
            <a:off x="3197225" y="6437313"/>
            <a:ext cx="39147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where in the sky do you see it?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C5E94-903F-4B47-AABD-B2E33CF780AE}"/>
              </a:ext>
            </a:extLst>
          </p:cNvPr>
          <p:cNvSpPr txBox="1"/>
          <p:nvPr/>
        </p:nvSpPr>
        <p:spPr>
          <a:xfrm rot="18263561">
            <a:off x="3318669" y="2899569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96202E8-CAFE-4089-93ED-47A0D7A380F2}"/>
              </a:ext>
            </a:extLst>
          </p:cNvPr>
          <p:cNvCxnSpPr/>
          <p:nvPr/>
        </p:nvCxnSpPr>
        <p:spPr>
          <a:xfrm>
            <a:off x="341313" y="3714750"/>
            <a:ext cx="2384425" cy="2146300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05E273-8454-4154-ACEE-F5061DD99300}"/>
              </a:ext>
            </a:extLst>
          </p:cNvPr>
          <p:cNvCxnSpPr/>
          <p:nvPr/>
        </p:nvCxnSpPr>
        <p:spPr>
          <a:xfrm flipV="1">
            <a:off x="341313" y="3098800"/>
            <a:ext cx="3538537" cy="365125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806807-6631-4577-8E60-3F99C10737C5}"/>
              </a:ext>
            </a:extLst>
          </p:cNvPr>
          <p:cNvCxnSpPr/>
          <p:nvPr/>
        </p:nvCxnSpPr>
        <p:spPr>
          <a:xfrm flipV="1">
            <a:off x="2725738" y="3098800"/>
            <a:ext cx="1160462" cy="2632075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6E7E9C7-0F3F-40C4-8B6A-C2514CEABF99}"/>
              </a:ext>
            </a:extLst>
          </p:cNvPr>
          <p:cNvSpPr txBox="1"/>
          <p:nvPr/>
        </p:nvSpPr>
        <p:spPr>
          <a:xfrm rot="17805151">
            <a:off x="2428360" y="4397345"/>
            <a:ext cx="1215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horizon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" descr="6.png">
            <a:extLst>
              <a:ext uri="{FF2B5EF4-FFF2-40B4-BE49-F238E27FC236}">
                <a16:creationId xmlns:a16="http://schemas.microsoft.com/office/drawing/2014/main" id="{203DC1F8-F26B-4643-947C-363F97809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12E82277-A36A-417F-A812-5771FA2BC2A0}"/>
              </a:ext>
            </a:extLst>
          </p:cNvPr>
          <p:cNvSpPr/>
          <p:nvPr/>
        </p:nvSpPr>
        <p:spPr>
          <a:xfrm flipH="1">
            <a:off x="1914525" y="-49213"/>
            <a:ext cx="6111875" cy="6883401"/>
          </a:xfrm>
          <a:prstGeom prst="rtTriangle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593D83-FEAE-44CB-A3EF-FFBD6FC749AC}"/>
              </a:ext>
            </a:extLst>
          </p:cNvPr>
          <p:cNvSpPr/>
          <p:nvPr/>
        </p:nvSpPr>
        <p:spPr>
          <a:xfrm>
            <a:off x="8026400" y="0"/>
            <a:ext cx="1117600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805" name="TextBox 2">
            <a:extLst>
              <a:ext uri="{FF2B5EF4-FFF2-40B4-BE49-F238E27FC236}">
                <a16:creationId xmlns:a16="http://schemas.microsoft.com/office/drawing/2014/main" id="{8632E6C3-3FFD-4092-B6D5-1E9FB6D18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582988"/>
            <a:ext cx="646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59B90E-D265-40B6-AE8E-A3AE28CBF52C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76807" name="Group 18">
            <a:extLst>
              <a:ext uri="{FF2B5EF4-FFF2-40B4-BE49-F238E27FC236}">
                <a16:creationId xmlns:a16="http://schemas.microsoft.com/office/drawing/2014/main" id="{64356A02-C6C2-4D20-895D-FF54F3F955BD}"/>
              </a:ext>
            </a:extLst>
          </p:cNvPr>
          <p:cNvGrpSpPr>
            <a:grpSpLocks/>
          </p:cNvGrpSpPr>
          <p:nvPr/>
        </p:nvGrpSpPr>
        <p:grpSpPr bwMode="auto">
          <a:xfrm rot="1694616" flipH="1">
            <a:off x="3760788" y="2808288"/>
            <a:ext cx="696912" cy="754062"/>
            <a:chOff x="6072925" y="3370517"/>
            <a:chExt cx="697049" cy="75392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06BD91F-B6B3-4CFE-85AA-B037C3EEAF96}"/>
                </a:ext>
              </a:extLst>
            </p:cNvPr>
            <p:cNvSpPr/>
            <p:nvPr/>
          </p:nvSpPr>
          <p:spPr>
            <a:xfrm>
              <a:off x="6360017" y="3370599"/>
              <a:ext cx="115910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6819" name="Group 17">
              <a:extLst>
                <a:ext uri="{FF2B5EF4-FFF2-40B4-BE49-F238E27FC236}">
                  <a16:creationId xmlns:a16="http://schemas.microsoft.com/office/drawing/2014/main" id="{3F0B6431-2001-472F-8174-E057980A09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9" name="Oval 3">
                <a:extLst>
                  <a:ext uri="{FF2B5EF4-FFF2-40B4-BE49-F238E27FC236}">
                    <a16:creationId xmlns:a16="http://schemas.microsoft.com/office/drawing/2014/main" id="{E3D34962-45D9-4006-8B5B-2F1514FBD98B}"/>
                  </a:ext>
                </a:extLst>
              </p:cNvPr>
              <p:cNvSpPr/>
              <p:nvPr/>
            </p:nvSpPr>
            <p:spPr>
              <a:xfrm>
                <a:off x="6514633" y="3646334"/>
                <a:ext cx="257226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C0B37B84-48FB-463D-9A99-01C1F6B41E50}"/>
                  </a:ext>
                </a:extLst>
              </p:cNvPr>
              <p:cNvSpPr/>
              <p:nvPr/>
            </p:nvSpPr>
            <p:spPr>
              <a:xfrm>
                <a:off x="6630274" y="3753827"/>
                <a:ext cx="46047" cy="4603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D9B8CA1-7617-4939-BC5E-D0A67D448648}"/>
                  </a:ext>
                </a:extLst>
              </p:cNvPr>
              <p:cNvCxnSpPr/>
              <p:nvPr/>
            </p:nvCxnSpPr>
            <p:spPr>
              <a:xfrm rot="10800000">
                <a:off x="6227547" y="3801162"/>
                <a:ext cx="287393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77237EB-6DCE-4089-8D29-CE028606A46F}"/>
                  </a:ext>
                </a:extLst>
              </p:cNvPr>
              <p:cNvCxnSpPr/>
              <p:nvPr/>
            </p:nvCxnSpPr>
            <p:spPr>
              <a:xfrm rot="10800000">
                <a:off x="6074977" y="3646451"/>
                <a:ext cx="152430" cy="15396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281F9BA-3B53-419D-95F5-4EDBE0096084}"/>
                  </a:ext>
                </a:extLst>
              </p:cNvPr>
              <p:cNvCxnSpPr/>
              <p:nvPr/>
            </p:nvCxnSpPr>
            <p:spPr>
              <a:xfrm rot="10800000" flipV="1">
                <a:off x="6074574" y="3801997"/>
                <a:ext cx="152430" cy="1126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E6454B-2178-43A8-8128-32A07B29C3B3}"/>
                  </a:ext>
                </a:extLst>
              </p:cNvPr>
              <p:cNvCxnSpPr/>
              <p:nvPr/>
            </p:nvCxnSpPr>
            <p:spPr>
              <a:xfrm rot="5400000" flipH="1" flipV="1">
                <a:off x="6236114" y="363793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BDFFEF7E-1B07-4348-B6EC-52BE1ECD80DC}"/>
                  </a:ext>
                </a:extLst>
              </p:cNvPr>
              <p:cNvCxnSpPr/>
              <p:nvPr/>
            </p:nvCxnSpPr>
            <p:spPr>
              <a:xfrm rot="16200000" flipH="1">
                <a:off x="6247608" y="3915602"/>
                <a:ext cx="26506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6BA0E50-078A-499F-A7D2-4A2AF90755AC}"/>
                  </a:ext>
                </a:extLst>
              </p:cNvPr>
              <p:cNvSpPr/>
              <p:nvPr/>
            </p:nvSpPr>
            <p:spPr>
              <a:xfrm>
                <a:off x="6359968" y="4019122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1BFFBA8-EBC8-4346-BEED-F0ED356C8B17}"/>
              </a:ext>
            </a:extLst>
          </p:cNvPr>
          <p:cNvSpPr txBox="1"/>
          <p:nvPr/>
        </p:nvSpPr>
        <p:spPr>
          <a:xfrm>
            <a:off x="3500438" y="2427288"/>
            <a:ext cx="908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8 pm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E6FCC5-6124-44FE-A294-0E9C416BD7B2}"/>
              </a:ext>
            </a:extLst>
          </p:cNvPr>
          <p:cNvCxnSpPr/>
          <p:nvPr/>
        </p:nvCxnSpPr>
        <p:spPr>
          <a:xfrm rot="10800000" flipH="1" flipV="1">
            <a:off x="4298950" y="3392488"/>
            <a:ext cx="361950" cy="33178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2125D8-E187-4E32-A737-C0455B0F4D0C}"/>
              </a:ext>
            </a:extLst>
          </p:cNvPr>
          <p:cNvCxnSpPr/>
          <p:nvPr/>
        </p:nvCxnSpPr>
        <p:spPr>
          <a:xfrm rot="5400000">
            <a:off x="1523207" y="510382"/>
            <a:ext cx="6713538" cy="5940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0A92101-8EAE-46D8-97D9-F950AD848203}"/>
              </a:ext>
            </a:extLst>
          </p:cNvPr>
          <p:cNvSpPr txBox="1"/>
          <p:nvPr/>
        </p:nvSpPr>
        <p:spPr>
          <a:xfrm>
            <a:off x="3197225" y="6437313"/>
            <a:ext cx="39147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where in the sky do you see it?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5E024E-03C2-412D-9E5F-1A6B87F16141}"/>
              </a:ext>
            </a:extLst>
          </p:cNvPr>
          <p:cNvSpPr txBox="1"/>
          <p:nvPr/>
        </p:nvSpPr>
        <p:spPr>
          <a:xfrm rot="18263561">
            <a:off x="3318669" y="2899569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E9FCC62-A6DD-4E2C-A978-3E29B5AC1ADA}"/>
              </a:ext>
            </a:extLst>
          </p:cNvPr>
          <p:cNvCxnSpPr/>
          <p:nvPr/>
        </p:nvCxnSpPr>
        <p:spPr>
          <a:xfrm>
            <a:off x="341313" y="3714750"/>
            <a:ext cx="2384425" cy="2146300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E17FB20-AE8B-4D1C-87FD-BF1A7DC3C6BA}"/>
              </a:ext>
            </a:extLst>
          </p:cNvPr>
          <p:cNvCxnSpPr/>
          <p:nvPr/>
        </p:nvCxnSpPr>
        <p:spPr>
          <a:xfrm flipV="1">
            <a:off x="341313" y="3098800"/>
            <a:ext cx="3538537" cy="365125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1C788D6-828F-4104-BBA6-39E821B71D6E}"/>
              </a:ext>
            </a:extLst>
          </p:cNvPr>
          <p:cNvCxnSpPr/>
          <p:nvPr/>
        </p:nvCxnSpPr>
        <p:spPr>
          <a:xfrm flipV="1">
            <a:off x="2725738" y="3098800"/>
            <a:ext cx="1160462" cy="2632075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>
            <a:extLst>
              <a:ext uri="{FF2B5EF4-FFF2-40B4-BE49-F238E27FC236}">
                <a16:creationId xmlns:a16="http://schemas.microsoft.com/office/drawing/2014/main" id="{89B139CE-F9B1-48C2-A6C5-1AB9E4770E0A}"/>
              </a:ext>
            </a:extLst>
          </p:cNvPr>
          <p:cNvSpPr/>
          <p:nvPr/>
        </p:nvSpPr>
        <p:spPr>
          <a:xfrm>
            <a:off x="3032125" y="3209925"/>
            <a:ext cx="485775" cy="623888"/>
          </a:xfrm>
          <a:custGeom>
            <a:avLst/>
            <a:gdLst>
              <a:gd name="connsiteX0" fmla="*/ 223008 w 763937"/>
              <a:gd name="connsiteY0" fmla="*/ 0 h 828428"/>
              <a:gd name="connsiteX1" fmla="*/ 23598 w 763937"/>
              <a:gd name="connsiteY1" fmla="*/ 535310 h 828428"/>
              <a:gd name="connsiteX2" fmla="*/ 705790 w 763937"/>
              <a:gd name="connsiteY2" fmla="*/ 808213 h 828428"/>
              <a:gd name="connsiteX3" fmla="*/ 726781 w 763937"/>
              <a:gd name="connsiteY3" fmla="*/ 808213 h 82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3937" h="828428">
                <a:moveTo>
                  <a:pt x="223008" y="0"/>
                </a:moveTo>
                <a:cubicBezTo>
                  <a:pt x="83071" y="200304"/>
                  <a:pt x="-56866" y="400608"/>
                  <a:pt x="23598" y="535310"/>
                </a:cubicBezTo>
                <a:cubicBezTo>
                  <a:pt x="104062" y="670012"/>
                  <a:pt x="588593" y="762729"/>
                  <a:pt x="705790" y="808213"/>
                </a:cubicBezTo>
                <a:cubicBezTo>
                  <a:pt x="822987" y="853697"/>
                  <a:pt x="726781" y="808213"/>
                  <a:pt x="726781" y="80821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E7E9C7-0F3F-40C4-8B6A-C2514CEABF99}"/>
              </a:ext>
            </a:extLst>
          </p:cNvPr>
          <p:cNvSpPr txBox="1"/>
          <p:nvPr/>
        </p:nvSpPr>
        <p:spPr>
          <a:xfrm>
            <a:off x="2020888" y="3548063"/>
            <a:ext cx="14081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angular height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70706" y="909697"/>
            <a:ext cx="3079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star appears at this angle measured up from the horizon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Arrow Connector 2"/>
          <p:cNvCxnSpPr>
            <a:stCxn id="32" idx="2"/>
          </p:cNvCxnSpPr>
          <p:nvPr/>
        </p:nvCxnSpPr>
        <p:spPr bwMode="auto">
          <a:xfrm>
            <a:off x="2110581" y="2110026"/>
            <a:ext cx="614363" cy="13045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6E7E9C7-0F3F-40C4-8B6A-C2514CEABF99}"/>
              </a:ext>
            </a:extLst>
          </p:cNvPr>
          <p:cNvSpPr txBox="1"/>
          <p:nvPr/>
        </p:nvSpPr>
        <p:spPr>
          <a:xfrm>
            <a:off x="2020888" y="3548274"/>
            <a:ext cx="14081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angular height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E7E9C7-0F3F-40C4-8B6A-C2514CEABF99}"/>
              </a:ext>
            </a:extLst>
          </p:cNvPr>
          <p:cNvSpPr txBox="1"/>
          <p:nvPr/>
        </p:nvSpPr>
        <p:spPr>
          <a:xfrm rot="17805151">
            <a:off x="2394022" y="4475134"/>
            <a:ext cx="1215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horizon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" descr="6.png">
            <a:extLst>
              <a:ext uri="{FF2B5EF4-FFF2-40B4-BE49-F238E27FC236}">
                <a16:creationId xmlns:a16="http://schemas.microsoft.com/office/drawing/2014/main" id="{0EAFBB15-6895-4453-B37A-265F1A0E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CA78FDD-AA4B-4C70-AD88-650A89313F06}"/>
              </a:ext>
            </a:extLst>
          </p:cNvPr>
          <p:cNvSpPr/>
          <p:nvPr/>
        </p:nvSpPr>
        <p:spPr>
          <a:xfrm>
            <a:off x="4695825" y="0"/>
            <a:ext cx="4448175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828" name="TextBox 2">
            <a:extLst>
              <a:ext uri="{FF2B5EF4-FFF2-40B4-BE49-F238E27FC236}">
                <a16:creationId xmlns:a16="http://schemas.microsoft.com/office/drawing/2014/main" id="{EEB50207-7939-4FEC-A6EA-5CADAFFC8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459163"/>
            <a:ext cx="549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43E644-EEAD-48AE-9AE0-2FDA1212F7DF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2CFA169-65D4-4702-96F9-A890E5F4F820}"/>
              </a:ext>
            </a:extLst>
          </p:cNvPr>
          <p:cNvCxnSpPr/>
          <p:nvPr/>
        </p:nvCxnSpPr>
        <p:spPr>
          <a:xfrm rot="10800000">
            <a:off x="4141788" y="3714750"/>
            <a:ext cx="536575" cy="9525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3151064-EF5A-469C-871F-EC238A4F0179}"/>
              </a:ext>
            </a:extLst>
          </p:cNvPr>
          <p:cNvSpPr txBox="1"/>
          <p:nvPr/>
        </p:nvSpPr>
        <p:spPr>
          <a:xfrm>
            <a:off x="244475" y="917575"/>
            <a:ext cx="29987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above your horizon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E5362D-9412-449D-A417-7389EEDD7A03}"/>
              </a:ext>
            </a:extLst>
          </p:cNvPr>
          <p:cNvSpPr txBox="1"/>
          <p:nvPr/>
        </p:nvSpPr>
        <p:spPr>
          <a:xfrm>
            <a:off x="5942013" y="4845050"/>
            <a:ext cx="2998787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3366FF"/>
                </a:solidFill>
                <a:latin typeface="Arial"/>
                <a:cs typeface="Arial"/>
              </a:rPr>
              <a:t>this part of the sky is below your horizon — you can't see 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54DEF9-24D9-4F7A-B145-1F2148135507}"/>
              </a:ext>
            </a:extLst>
          </p:cNvPr>
          <p:cNvSpPr txBox="1"/>
          <p:nvPr/>
        </p:nvSpPr>
        <p:spPr>
          <a:xfrm>
            <a:off x="2900363" y="6457950"/>
            <a:ext cx="4778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Where is the star at midnight?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A6D9E3-AEF6-457E-9E8E-E16C5224024C}"/>
              </a:ext>
            </a:extLst>
          </p:cNvPr>
          <p:cNvSpPr txBox="1"/>
          <p:nvPr/>
        </p:nvSpPr>
        <p:spPr>
          <a:xfrm rot="16200000">
            <a:off x="2396331" y="3221832"/>
            <a:ext cx="15763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BC5859-8047-45CE-AC14-C9D5C1CC410B}"/>
              </a:ext>
            </a:extLst>
          </p:cNvPr>
          <p:cNvCxnSpPr/>
          <p:nvPr/>
        </p:nvCxnSpPr>
        <p:spPr>
          <a:xfrm rot="16200000" flipV="1">
            <a:off x="1512887" y="3292476"/>
            <a:ext cx="6348413" cy="174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836" name="Group 45">
            <a:extLst>
              <a:ext uri="{FF2B5EF4-FFF2-40B4-BE49-F238E27FC236}">
                <a16:creationId xmlns:a16="http://schemas.microsoft.com/office/drawing/2014/main" id="{B5E52FE5-5620-4776-A704-BC54C271B524}"/>
              </a:ext>
            </a:extLst>
          </p:cNvPr>
          <p:cNvGrpSpPr>
            <a:grpSpLocks/>
          </p:cNvGrpSpPr>
          <p:nvPr/>
        </p:nvGrpSpPr>
        <p:grpSpPr bwMode="auto">
          <a:xfrm rot="10800000" flipV="1">
            <a:off x="3444875" y="3259138"/>
            <a:ext cx="696913" cy="754062"/>
            <a:chOff x="6072925" y="3370517"/>
            <a:chExt cx="697049" cy="753927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7719845-E982-4656-BF6A-42D197D85732}"/>
                </a:ext>
              </a:extLst>
            </p:cNvPr>
            <p:cNvSpPr/>
            <p:nvPr/>
          </p:nvSpPr>
          <p:spPr>
            <a:xfrm>
              <a:off x="6358731" y="3370517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7839" name="Group 17">
              <a:extLst>
                <a:ext uri="{FF2B5EF4-FFF2-40B4-BE49-F238E27FC236}">
                  <a16:creationId xmlns:a16="http://schemas.microsoft.com/office/drawing/2014/main" id="{ACFC0DCE-E754-4C9E-83B3-022CAF5A4A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1" name="Oval 3">
                <a:extLst>
                  <a:ext uri="{FF2B5EF4-FFF2-40B4-BE49-F238E27FC236}">
                    <a16:creationId xmlns:a16="http://schemas.microsoft.com/office/drawing/2014/main" id="{32596264-4FD7-4BD1-9ADA-EDE86512B433}"/>
                  </a:ext>
                </a:extLst>
              </p:cNvPr>
              <p:cNvSpPr/>
              <p:nvPr/>
            </p:nvSpPr>
            <p:spPr>
              <a:xfrm>
                <a:off x="6511161" y="3643617"/>
                <a:ext cx="257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8803CEF-CB0C-4558-BCA7-748FB75B32EC}"/>
                  </a:ext>
                </a:extLst>
              </p:cNvPr>
              <p:cNvSpPr/>
              <p:nvPr/>
            </p:nvSpPr>
            <p:spPr>
              <a:xfrm>
                <a:off x="6628658" y="3751547"/>
                <a:ext cx="46047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E952F1C3-8724-45CF-9DC7-401D6B301E59}"/>
                  </a:ext>
                </a:extLst>
              </p:cNvPr>
              <p:cNvCxnSpPr/>
              <p:nvPr/>
            </p:nvCxnSpPr>
            <p:spPr>
              <a:xfrm rot="10800000">
                <a:off x="6225355" y="3797576"/>
                <a:ext cx="2873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A5463B0-79DF-4720-BEFA-AAA380F0DE69}"/>
                  </a:ext>
                </a:extLst>
              </p:cNvPr>
              <p:cNvCxnSpPr/>
              <p:nvPr/>
            </p:nvCxnSpPr>
            <p:spPr>
              <a:xfrm rot="10800000">
                <a:off x="6071338" y="3643617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BA6B6F2-FC23-48EC-B9E9-A2508F271486}"/>
                  </a:ext>
                </a:extLst>
              </p:cNvPr>
              <p:cNvCxnSpPr/>
              <p:nvPr/>
            </p:nvCxnSpPr>
            <p:spPr>
              <a:xfrm rot="10800000" flipV="1">
                <a:off x="6071338" y="3799164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9F74209-8BC3-4924-AE69-E6BEECA0386B}"/>
                  </a:ext>
                </a:extLst>
              </p:cNvPr>
              <p:cNvCxnSpPr/>
              <p:nvPr/>
            </p:nvCxnSpPr>
            <p:spPr>
              <a:xfrm rot="5400000" flipH="1" flipV="1">
                <a:off x="6232555" y="363488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87C3348-FB71-4497-8D7B-CCB568F84DE4}"/>
                  </a:ext>
                </a:extLst>
              </p:cNvPr>
              <p:cNvCxnSpPr/>
              <p:nvPr/>
            </p:nvCxnSpPr>
            <p:spPr>
              <a:xfrm rot="16200000" flipH="1">
                <a:off x="6243665" y="3912643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9C59288-4954-4A86-9F62-E5EBBBBEB145}"/>
                  </a:ext>
                </a:extLst>
              </p:cNvPr>
              <p:cNvSpPr/>
              <p:nvPr/>
            </p:nvSpPr>
            <p:spPr>
              <a:xfrm>
                <a:off x="6357143" y="4018200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B97E1A7A-D697-439C-B637-AAF2B476F84B}"/>
              </a:ext>
            </a:extLst>
          </p:cNvPr>
          <p:cNvSpPr txBox="1"/>
          <p:nvPr/>
        </p:nvSpPr>
        <p:spPr>
          <a:xfrm rot="16200000">
            <a:off x="2928144" y="3334544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2.png">
            <a:extLst>
              <a:ext uri="{FF2B5EF4-FFF2-40B4-BE49-F238E27FC236}">
                <a16:creationId xmlns:a16="http://schemas.microsoft.com/office/drawing/2014/main" id="{E5EC7D5A-148A-4523-B5A4-AD5670B1A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47A535-ECC8-4B06-8835-344D7711D693}"/>
              </a:ext>
            </a:extLst>
          </p:cNvPr>
          <p:cNvSpPr txBox="1"/>
          <p:nvPr/>
        </p:nvSpPr>
        <p:spPr>
          <a:xfrm>
            <a:off x="4459288" y="1470025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9D5612-8F3A-493F-B049-BA7E207ED3DF}"/>
              </a:ext>
            </a:extLst>
          </p:cNvPr>
          <p:cNvSpPr txBox="1"/>
          <p:nvPr/>
        </p:nvSpPr>
        <p:spPr>
          <a:xfrm>
            <a:off x="4459288" y="5634038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4690700-273F-4F9E-A6D1-49A2CD8239D1}"/>
              </a:ext>
            </a:extLst>
          </p:cNvPr>
          <p:cNvCxnSpPr/>
          <p:nvPr/>
        </p:nvCxnSpPr>
        <p:spPr>
          <a:xfrm>
            <a:off x="3217863" y="3771900"/>
            <a:ext cx="2873375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B6A3250-50C7-4B5B-9153-E45EDC18E818}"/>
              </a:ext>
            </a:extLst>
          </p:cNvPr>
          <p:cNvSpPr txBox="1"/>
          <p:nvPr/>
        </p:nvSpPr>
        <p:spPr>
          <a:xfrm>
            <a:off x="6215063" y="3573463"/>
            <a:ext cx="16430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equator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BB00CC-AE69-4DE6-A499-8D1DD112C51F}"/>
              </a:ext>
            </a:extLst>
          </p:cNvPr>
          <p:cNvSpPr/>
          <p:nvPr/>
        </p:nvSpPr>
        <p:spPr>
          <a:xfrm>
            <a:off x="4649788" y="3573463"/>
            <a:ext cx="192087" cy="198437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5775" y="838200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SIDE VIEW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 descr="6.png">
            <a:extLst>
              <a:ext uri="{FF2B5EF4-FFF2-40B4-BE49-F238E27FC236}">
                <a16:creationId xmlns:a16="http://schemas.microsoft.com/office/drawing/2014/main" id="{058A6A4B-D9F8-4726-A8AB-E886C76CF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1FED1087-B2A2-41B9-9CDC-E7A59EABF061}"/>
              </a:ext>
            </a:extLst>
          </p:cNvPr>
          <p:cNvSpPr/>
          <p:nvPr/>
        </p:nvSpPr>
        <p:spPr>
          <a:xfrm>
            <a:off x="4695825" y="0"/>
            <a:ext cx="4448175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852" name="TextBox 2">
            <a:extLst>
              <a:ext uri="{FF2B5EF4-FFF2-40B4-BE49-F238E27FC236}">
                <a16:creationId xmlns:a16="http://schemas.microsoft.com/office/drawing/2014/main" id="{E6C6C7AE-F545-4A24-B5D2-7A2CF4913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459163"/>
            <a:ext cx="549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np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22D0276-190E-4C03-BA5B-9221E63CE4DC}"/>
              </a:ext>
            </a:extLst>
          </p:cNvPr>
          <p:cNvSpPr/>
          <p:nvPr/>
        </p:nvSpPr>
        <p:spPr>
          <a:xfrm>
            <a:off x="4649788" y="3714750"/>
            <a:ext cx="46037" cy="66675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9312B28-2235-4A1A-A05D-2709FF732391}"/>
              </a:ext>
            </a:extLst>
          </p:cNvPr>
          <p:cNvCxnSpPr/>
          <p:nvPr/>
        </p:nvCxnSpPr>
        <p:spPr>
          <a:xfrm rot="10800000">
            <a:off x="4141788" y="3714750"/>
            <a:ext cx="536575" cy="9525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35E195F-2609-4158-879D-EC9F5295212B}"/>
              </a:ext>
            </a:extLst>
          </p:cNvPr>
          <p:cNvSpPr txBox="1"/>
          <p:nvPr/>
        </p:nvSpPr>
        <p:spPr>
          <a:xfrm>
            <a:off x="244475" y="917575"/>
            <a:ext cx="29987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above your horizon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EB5EA6-D78F-49BE-8F7D-EC132B9C33CA}"/>
              </a:ext>
            </a:extLst>
          </p:cNvPr>
          <p:cNvSpPr txBox="1"/>
          <p:nvPr/>
        </p:nvSpPr>
        <p:spPr>
          <a:xfrm>
            <a:off x="5942013" y="4845050"/>
            <a:ext cx="2998787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this part of the sky is below your horizon — you can't see 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36FD11-544A-42E5-ACD2-00B6239845C2}"/>
              </a:ext>
            </a:extLst>
          </p:cNvPr>
          <p:cNvSpPr txBox="1"/>
          <p:nvPr/>
        </p:nvSpPr>
        <p:spPr>
          <a:xfrm>
            <a:off x="2900363" y="6457950"/>
            <a:ext cx="4778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Where is the star at midnight?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2F5AA0-4C23-4A98-A876-52AB43E4DBE9}"/>
              </a:ext>
            </a:extLst>
          </p:cNvPr>
          <p:cNvSpPr txBox="1"/>
          <p:nvPr/>
        </p:nvSpPr>
        <p:spPr>
          <a:xfrm rot="16200000">
            <a:off x="2396331" y="3221832"/>
            <a:ext cx="15763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grpSp>
        <p:nvGrpSpPr>
          <p:cNvPr id="78859" name="Group 45">
            <a:extLst>
              <a:ext uri="{FF2B5EF4-FFF2-40B4-BE49-F238E27FC236}">
                <a16:creationId xmlns:a16="http://schemas.microsoft.com/office/drawing/2014/main" id="{FDE61E88-9C74-4775-BFF8-610894141B3E}"/>
              </a:ext>
            </a:extLst>
          </p:cNvPr>
          <p:cNvGrpSpPr>
            <a:grpSpLocks/>
          </p:cNvGrpSpPr>
          <p:nvPr/>
        </p:nvGrpSpPr>
        <p:grpSpPr bwMode="auto">
          <a:xfrm rot="10800000" flipV="1">
            <a:off x="3444875" y="3259138"/>
            <a:ext cx="696913" cy="754062"/>
            <a:chOff x="6072925" y="3370517"/>
            <a:chExt cx="697049" cy="75392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928B275-02F1-461E-A5D0-DA763AC2AD58}"/>
                </a:ext>
              </a:extLst>
            </p:cNvPr>
            <p:cNvSpPr/>
            <p:nvPr/>
          </p:nvSpPr>
          <p:spPr>
            <a:xfrm>
              <a:off x="6358731" y="3370517"/>
              <a:ext cx="115911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8864" name="Group 17">
              <a:extLst>
                <a:ext uri="{FF2B5EF4-FFF2-40B4-BE49-F238E27FC236}">
                  <a16:creationId xmlns:a16="http://schemas.microsoft.com/office/drawing/2014/main" id="{9F35B7D2-2450-46F9-86CA-01A2477EBF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31" name="Oval 3">
                <a:extLst>
                  <a:ext uri="{FF2B5EF4-FFF2-40B4-BE49-F238E27FC236}">
                    <a16:creationId xmlns:a16="http://schemas.microsoft.com/office/drawing/2014/main" id="{8C98668B-BB4C-487E-A3BF-207F22C02D01}"/>
                  </a:ext>
                </a:extLst>
              </p:cNvPr>
              <p:cNvSpPr/>
              <p:nvPr/>
            </p:nvSpPr>
            <p:spPr>
              <a:xfrm>
                <a:off x="6511161" y="3643617"/>
                <a:ext cx="257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7D2E9E5-38A8-4C51-8FF5-99922942A691}"/>
                  </a:ext>
                </a:extLst>
              </p:cNvPr>
              <p:cNvSpPr/>
              <p:nvPr/>
            </p:nvSpPr>
            <p:spPr>
              <a:xfrm>
                <a:off x="6628658" y="3751547"/>
                <a:ext cx="46047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EF3209F-0308-46E7-A94C-E3B8B682F12B}"/>
                  </a:ext>
                </a:extLst>
              </p:cNvPr>
              <p:cNvCxnSpPr/>
              <p:nvPr/>
            </p:nvCxnSpPr>
            <p:spPr>
              <a:xfrm rot="10800000">
                <a:off x="6225355" y="3797576"/>
                <a:ext cx="2873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F330117-D3E0-4B72-A863-C7ACC2C16B6B}"/>
                  </a:ext>
                </a:extLst>
              </p:cNvPr>
              <p:cNvCxnSpPr/>
              <p:nvPr/>
            </p:nvCxnSpPr>
            <p:spPr>
              <a:xfrm rot="10800000">
                <a:off x="6071338" y="3643617"/>
                <a:ext cx="152430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F389812-5E43-4596-86EB-DE8509B5FAA1}"/>
                  </a:ext>
                </a:extLst>
              </p:cNvPr>
              <p:cNvCxnSpPr/>
              <p:nvPr/>
            </p:nvCxnSpPr>
            <p:spPr>
              <a:xfrm rot="10800000" flipV="1">
                <a:off x="6071338" y="3799164"/>
                <a:ext cx="152430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76079A2-3904-48BA-984B-FE53B32835AD}"/>
                  </a:ext>
                </a:extLst>
              </p:cNvPr>
              <p:cNvCxnSpPr/>
              <p:nvPr/>
            </p:nvCxnSpPr>
            <p:spPr>
              <a:xfrm rot="5400000" flipH="1" flipV="1">
                <a:off x="6232555" y="3634880"/>
                <a:ext cx="287286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D82312B-F7F1-4258-847F-035C2627AE21}"/>
                  </a:ext>
                </a:extLst>
              </p:cNvPr>
              <p:cNvCxnSpPr/>
              <p:nvPr/>
            </p:nvCxnSpPr>
            <p:spPr>
              <a:xfrm rot="16200000" flipH="1">
                <a:off x="6243665" y="3912643"/>
                <a:ext cx="265065" cy="381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CD024DC-9D0B-443E-BC88-F6F4E89DCC52}"/>
                  </a:ext>
                </a:extLst>
              </p:cNvPr>
              <p:cNvSpPr/>
              <p:nvPr/>
            </p:nvSpPr>
            <p:spPr>
              <a:xfrm>
                <a:off x="6357143" y="4018200"/>
                <a:ext cx="114322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6D304D-D2C9-432A-BA2C-5494C63E3A08}"/>
              </a:ext>
            </a:extLst>
          </p:cNvPr>
          <p:cNvCxnSpPr/>
          <p:nvPr/>
        </p:nvCxnSpPr>
        <p:spPr>
          <a:xfrm rot="16200000" flipV="1">
            <a:off x="1512887" y="3292476"/>
            <a:ext cx="6348413" cy="174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7E739D8-D8C5-47DF-9D63-6D1F56F3F155}"/>
              </a:ext>
            </a:extLst>
          </p:cNvPr>
          <p:cNvSpPr txBox="1"/>
          <p:nvPr/>
        </p:nvSpPr>
        <p:spPr>
          <a:xfrm rot="16200000">
            <a:off x="2928144" y="3334544"/>
            <a:ext cx="16716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             W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59C9F98-146C-4159-B529-5E84D8FE5815}"/>
              </a:ext>
            </a:extLst>
          </p:cNvPr>
          <p:cNvCxnSpPr/>
          <p:nvPr/>
        </p:nvCxnSpPr>
        <p:spPr>
          <a:xfrm>
            <a:off x="381000" y="3576638"/>
            <a:ext cx="3063875" cy="158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304799" y="4703674"/>
                <a:ext cx="418782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The star appears straight overhead (i.e. at an angle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90°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measured up from the horizon)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" y="4703674"/>
                <a:ext cx="4187825" cy="1200329"/>
              </a:xfrm>
              <a:prstGeom prst="rect">
                <a:avLst/>
              </a:prstGeom>
              <a:blipFill>
                <a:blip r:embed="rId3"/>
                <a:stretch>
                  <a:fillRect l="-1892" t="-4061" r="-437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" descr="orion_spinelli_c1.jpg">
            <a:extLst>
              <a:ext uri="{FF2B5EF4-FFF2-40B4-BE49-F238E27FC236}">
                <a16:creationId xmlns:a16="http://schemas.microsoft.com/office/drawing/2014/main" id="{2E74C2B3-2B5B-471D-B19A-F9E604859C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15" y="296356"/>
            <a:ext cx="5965350" cy="5104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923DC-72F7-4479-ADE6-8FA77A933F44}"/>
              </a:ext>
            </a:extLst>
          </p:cNvPr>
          <p:cNvSpPr txBox="1"/>
          <p:nvPr/>
        </p:nvSpPr>
        <p:spPr>
          <a:xfrm>
            <a:off x="212726" y="521590"/>
            <a:ext cx="2921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Not only do you see different stars over the course of the night, but over the seasons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too </a:t>
            </a:r>
          </a:p>
          <a:p>
            <a:pPr algn="ctr">
              <a:defRPr/>
            </a:pPr>
            <a:endParaRPr lang="en-US" sz="2000" b="1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defRPr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(since the night sky faces different directions [slide 86])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B923DC-72F7-4479-ADE6-8FA77A933F44}"/>
              </a:ext>
            </a:extLst>
          </p:cNvPr>
          <p:cNvSpPr txBox="1"/>
          <p:nvPr/>
        </p:nvSpPr>
        <p:spPr>
          <a:xfrm>
            <a:off x="810267" y="6246846"/>
            <a:ext cx="752792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e.g. 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Orion in Northern Winter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2726" y="3809297"/>
            <a:ext cx="3697723" cy="2535056"/>
            <a:chOff x="212726" y="3809297"/>
            <a:chExt cx="3697723" cy="2535056"/>
          </a:xfrm>
        </p:grpSpPr>
        <p:pic>
          <p:nvPicPr>
            <p:cNvPr id="1026" name="Picture 2" descr="See the source im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726" y="3809297"/>
              <a:ext cx="3697723" cy="2535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361950" y="4657725"/>
              <a:ext cx="1123950" cy="866775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3" descr="sagittarius-teapot.jpg">
            <a:extLst>
              <a:ext uri="{FF2B5EF4-FFF2-40B4-BE49-F238E27FC236}">
                <a16:creationId xmlns:a16="http://schemas.microsoft.com/office/drawing/2014/main" id="{F4FA9E92-B775-46AA-A6E9-9292E9BF9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84" y="244475"/>
            <a:ext cx="6688866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12726" y="3809297"/>
            <a:ext cx="3697723" cy="2535056"/>
            <a:chOff x="212726" y="3809297"/>
            <a:chExt cx="3697723" cy="2535056"/>
          </a:xfrm>
        </p:grpSpPr>
        <p:pic>
          <p:nvPicPr>
            <p:cNvPr id="5" name="Picture 2" descr="See the source im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726" y="3809297"/>
              <a:ext cx="3697723" cy="2535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 bwMode="auto">
            <a:xfrm>
              <a:off x="2562225" y="4605337"/>
              <a:ext cx="1123950" cy="866775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A0F1680-6C83-4C19-85C6-2285CE32024E}"/>
              </a:ext>
            </a:extLst>
          </p:cNvPr>
          <p:cNvSpPr txBox="1"/>
          <p:nvPr/>
        </p:nvSpPr>
        <p:spPr>
          <a:xfrm>
            <a:off x="1084263" y="6149975"/>
            <a:ext cx="65944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and, Sagittarius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in Northern Summer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8.png">
            <a:extLst>
              <a:ext uri="{FF2B5EF4-FFF2-40B4-BE49-F238E27FC236}">
                <a16:creationId xmlns:a16="http://schemas.microsoft.com/office/drawing/2014/main" id="{BEE5FBEE-4150-4E0B-9833-C61FDCF14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F04FD0-CFE0-4143-A0AD-C275C1286E6F}"/>
              </a:ext>
            </a:extLst>
          </p:cNvPr>
          <p:cNvSpPr txBox="1"/>
          <p:nvPr/>
        </p:nvSpPr>
        <p:spPr>
          <a:xfrm>
            <a:off x="1274762" y="5767387"/>
            <a:ext cx="65944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When and where you see a given star also depends on Earth's orbital position around the Sun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34050" y="2353915"/>
            <a:ext cx="7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9925" y="2584747"/>
            <a:ext cx="90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Earth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25" y="2353915"/>
            <a:ext cx="90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Star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" descr="8.png">
            <a:extLst>
              <a:ext uri="{FF2B5EF4-FFF2-40B4-BE49-F238E27FC236}">
                <a16:creationId xmlns:a16="http://schemas.microsoft.com/office/drawing/2014/main" id="{B06148DF-8F9F-4C1F-8713-B7AF9CDD7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4AF760-8C31-4336-B981-458523197217}"/>
              </a:ext>
            </a:extLst>
          </p:cNvPr>
          <p:cNvSpPr txBox="1"/>
          <p:nvPr/>
        </p:nvSpPr>
        <p:spPr>
          <a:xfrm>
            <a:off x="1274762" y="5771541"/>
            <a:ext cx="65944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When and where you see a given star also depends on Earth's orbital position around the Sun</a:t>
            </a:r>
          </a:p>
        </p:txBody>
      </p:sp>
      <p:grpSp>
        <p:nvGrpSpPr>
          <p:cNvPr id="83972" name="Group 6">
            <a:extLst>
              <a:ext uri="{FF2B5EF4-FFF2-40B4-BE49-F238E27FC236}">
                <a16:creationId xmlns:a16="http://schemas.microsoft.com/office/drawing/2014/main" id="{CB6FF51B-4A01-43D0-BB09-B4967ADE67B3}"/>
              </a:ext>
            </a:extLst>
          </p:cNvPr>
          <p:cNvGrpSpPr>
            <a:grpSpLocks/>
          </p:cNvGrpSpPr>
          <p:nvPr/>
        </p:nvGrpSpPr>
        <p:grpSpPr bwMode="auto">
          <a:xfrm>
            <a:off x="3868738" y="2989263"/>
            <a:ext cx="254000" cy="84137"/>
            <a:chOff x="3869266" y="2988732"/>
            <a:chExt cx="254001" cy="8466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56BD90F-C5FB-411B-84CB-2AE96927FFB7}"/>
                </a:ext>
              </a:extLst>
            </p:cNvPr>
            <p:cNvCxnSpPr/>
            <p:nvPr/>
          </p:nvCxnSpPr>
          <p:spPr>
            <a:xfrm>
              <a:off x="3953403" y="3022279"/>
              <a:ext cx="169864" cy="15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FB88E5E-AB7D-40C9-982F-EE5E0B22FA74}"/>
                </a:ext>
              </a:extLst>
            </p:cNvPr>
            <p:cNvSpPr/>
            <p:nvPr/>
          </p:nvSpPr>
          <p:spPr>
            <a:xfrm>
              <a:off x="3869266" y="2988732"/>
              <a:ext cx="84137" cy="846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F343D9-B5DA-4A3E-BB48-B2D3CAA2BBD2}"/>
              </a:ext>
            </a:extLst>
          </p:cNvPr>
          <p:cNvCxnSpPr/>
          <p:nvPr/>
        </p:nvCxnSpPr>
        <p:spPr>
          <a:xfrm>
            <a:off x="4210050" y="3019425"/>
            <a:ext cx="182721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992438" y="240550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Today: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5313" y="2326629"/>
            <a:ext cx="7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" descr="9.png">
            <a:extLst>
              <a:ext uri="{FF2B5EF4-FFF2-40B4-BE49-F238E27FC236}">
                <a16:creationId xmlns:a16="http://schemas.microsoft.com/office/drawing/2014/main" id="{0A6449E3-27C1-46E9-9C00-B2381C65F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406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CE3872-B338-4546-A071-0E895450B694}"/>
              </a:ext>
            </a:extLst>
          </p:cNvPr>
          <p:cNvSpPr txBox="1"/>
          <p:nvPr/>
        </p:nvSpPr>
        <p:spPr>
          <a:xfrm>
            <a:off x="123826" y="6037564"/>
            <a:ext cx="88582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About 2 months later, the star won't be overhead at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midnight</a:t>
            </a:r>
          </a:p>
          <a:p>
            <a:pPr algn="ctr"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(because the earth has moved to a different position with respect to the sun)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84996" name="Group 3">
            <a:extLst>
              <a:ext uri="{FF2B5EF4-FFF2-40B4-BE49-F238E27FC236}">
                <a16:creationId xmlns:a16="http://schemas.microsoft.com/office/drawing/2014/main" id="{1623E31D-B134-40AC-B3E9-BD452C9FA68D}"/>
              </a:ext>
            </a:extLst>
          </p:cNvPr>
          <p:cNvGrpSpPr>
            <a:grpSpLocks/>
          </p:cNvGrpSpPr>
          <p:nvPr/>
        </p:nvGrpSpPr>
        <p:grpSpPr bwMode="auto">
          <a:xfrm>
            <a:off x="3868738" y="2989263"/>
            <a:ext cx="254000" cy="84137"/>
            <a:chOff x="3869266" y="2988732"/>
            <a:chExt cx="254001" cy="8466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981A3A7-6FC4-4272-876D-F1645847954E}"/>
                </a:ext>
              </a:extLst>
            </p:cNvPr>
            <p:cNvCxnSpPr/>
            <p:nvPr/>
          </p:nvCxnSpPr>
          <p:spPr>
            <a:xfrm>
              <a:off x="3953403" y="3022279"/>
              <a:ext cx="169864" cy="15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11B5CE6-B41F-458C-8661-91B0208F001E}"/>
                </a:ext>
              </a:extLst>
            </p:cNvPr>
            <p:cNvSpPr/>
            <p:nvPr/>
          </p:nvSpPr>
          <p:spPr>
            <a:xfrm>
              <a:off x="3869266" y="2988732"/>
              <a:ext cx="84137" cy="846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84997" name="Group 6">
            <a:extLst>
              <a:ext uri="{FF2B5EF4-FFF2-40B4-BE49-F238E27FC236}">
                <a16:creationId xmlns:a16="http://schemas.microsoft.com/office/drawing/2014/main" id="{8AAC8011-2CEA-44E0-A0D8-D327E4BEE8DA}"/>
              </a:ext>
            </a:extLst>
          </p:cNvPr>
          <p:cNvGrpSpPr>
            <a:grpSpLocks/>
          </p:cNvGrpSpPr>
          <p:nvPr/>
        </p:nvGrpSpPr>
        <p:grpSpPr bwMode="auto">
          <a:xfrm rot="-3326203">
            <a:off x="5003801" y="4808537"/>
            <a:ext cx="254000" cy="85725"/>
            <a:chOff x="3869266" y="2988732"/>
            <a:chExt cx="254001" cy="8466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1942DC1-04C1-42EE-AD35-00A3BC9F72A5}"/>
                </a:ext>
              </a:extLst>
            </p:cNvPr>
            <p:cNvCxnSpPr/>
            <p:nvPr/>
          </p:nvCxnSpPr>
          <p:spPr>
            <a:xfrm>
              <a:off x="3955028" y="3022448"/>
              <a:ext cx="169863" cy="15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2E91405-7018-4F2F-B26B-03722A4DBFDF}"/>
                </a:ext>
              </a:extLst>
            </p:cNvPr>
            <p:cNvSpPr/>
            <p:nvPr/>
          </p:nvSpPr>
          <p:spPr>
            <a:xfrm>
              <a:off x="3870717" y="2986509"/>
              <a:ext cx="84138" cy="846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3157428-7EF0-42E6-9FE4-0C933FA99BA7}"/>
              </a:ext>
            </a:extLst>
          </p:cNvPr>
          <p:cNvSpPr txBox="1"/>
          <p:nvPr/>
        </p:nvSpPr>
        <p:spPr>
          <a:xfrm rot="16200000">
            <a:off x="3151188" y="2860675"/>
            <a:ext cx="914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127541-6662-4626-A505-E763C091BB3A}"/>
              </a:ext>
            </a:extLst>
          </p:cNvPr>
          <p:cNvSpPr txBox="1"/>
          <p:nvPr/>
        </p:nvSpPr>
        <p:spPr>
          <a:xfrm rot="12976473">
            <a:off x="4467225" y="4986338"/>
            <a:ext cx="8302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07DE5A-4D4B-4CCC-99C7-3741FDF32EC0}"/>
              </a:ext>
            </a:extLst>
          </p:cNvPr>
          <p:cNvCxnSpPr/>
          <p:nvPr/>
        </p:nvCxnSpPr>
        <p:spPr>
          <a:xfrm>
            <a:off x="4210050" y="3019425"/>
            <a:ext cx="182721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0E218B-37D8-422F-ABF6-57E0DBA842EA}"/>
              </a:ext>
            </a:extLst>
          </p:cNvPr>
          <p:cNvCxnSpPr/>
          <p:nvPr/>
        </p:nvCxnSpPr>
        <p:spPr>
          <a:xfrm rot="5400000" flipH="1" flipV="1">
            <a:off x="4815681" y="3439319"/>
            <a:ext cx="1641475" cy="8016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66872" y="4650477"/>
            <a:ext cx="2638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Two Months Later: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9784" y="224952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Today: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75313" y="2326629"/>
            <a:ext cx="7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" descr="9.png">
            <a:extLst>
              <a:ext uri="{FF2B5EF4-FFF2-40B4-BE49-F238E27FC236}">
                <a16:creationId xmlns:a16="http://schemas.microsoft.com/office/drawing/2014/main" id="{7F452C8F-73D8-4607-8454-509EE0CAA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487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40F5D5-7804-4C45-9348-3E1B822865C3}"/>
              </a:ext>
            </a:extLst>
          </p:cNvPr>
          <p:cNvSpPr txBox="1"/>
          <p:nvPr/>
        </p:nvSpPr>
        <p:spPr>
          <a:xfrm>
            <a:off x="1084263" y="6076475"/>
            <a:ext cx="74168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About 2 months later, the star won't be overhead at midnight</a:t>
            </a:r>
          </a:p>
        </p:txBody>
      </p:sp>
      <p:grpSp>
        <p:nvGrpSpPr>
          <p:cNvPr id="87044" name="Group 3">
            <a:extLst>
              <a:ext uri="{FF2B5EF4-FFF2-40B4-BE49-F238E27FC236}">
                <a16:creationId xmlns:a16="http://schemas.microsoft.com/office/drawing/2014/main" id="{1E776398-4406-4BFE-B63F-6362F2B258EE}"/>
              </a:ext>
            </a:extLst>
          </p:cNvPr>
          <p:cNvGrpSpPr>
            <a:grpSpLocks/>
          </p:cNvGrpSpPr>
          <p:nvPr/>
        </p:nvGrpSpPr>
        <p:grpSpPr bwMode="auto">
          <a:xfrm>
            <a:off x="3868738" y="2989263"/>
            <a:ext cx="254000" cy="84137"/>
            <a:chOff x="3869266" y="2988732"/>
            <a:chExt cx="254001" cy="8466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CC39CD3-35A5-4383-9171-352B28CCD05A}"/>
                </a:ext>
              </a:extLst>
            </p:cNvPr>
            <p:cNvCxnSpPr/>
            <p:nvPr/>
          </p:nvCxnSpPr>
          <p:spPr>
            <a:xfrm>
              <a:off x="3953403" y="3022279"/>
              <a:ext cx="169864" cy="15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ED8DA13-C1AC-4E65-87FF-37C245A2D56A}"/>
                </a:ext>
              </a:extLst>
            </p:cNvPr>
            <p:cNvSpPr/>
            <p:nvPr/>
          </p:nvSpPr>
          <p:spPr>
            <a:xfrm>
              <a:off x="3869266" y="2988732"/>
              <a:ext cx="84137" cy="846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87045" name="Group 6">
            <a:extLst>
              <a:ext uri="{FF2B5EF4-FFF2-40B4-BE49-F238E27FC236}">
                <a16:creationId xmlns:a16="http://schemas.microsoft.com/office/drawing/2014/main" id="{43A87FF9-1087-4604-BBD1-F38AB2F4318F}"/>
              </a:ext>
            </a:extLst>
          </p:cNvPr>
          <p:cNvGrpSpPr>
            <a:grpSpLocks/>
          </p:cNvGrpSpPr>
          <p:nvPr/>
        </p:nvGrpSpPr>
        <p:grpSpPr bwMode="auto">
          <a:xfrm rot="-3326203">
            <a:off x="5003801" y="4808537"/>
            <a:ext cx="254000" cy="85725"/>
            <a:chOff x="3869266" y="2988732"/>
            <a:chExt cx="254001" cy="8466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1FC61A0-CF0E-4E81-BA85-C6689844C053}"/>
                </a:ext>
              </a:extLst>
            </p:cNvPr>
            <p:cNvCxnSpPr/>
            <p:nvPr/>
          </p:nvCxnSpPr>
          <p:spPr>
            <a:xfrm>
              <a:off x="3955028" y="3022448"/>
              <a:ext cx="169863" cy="15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307E531-8556-4440-998F-E6AAAAD795CE}"/>
                </a:ext>
              </a:extLst>
            </p:cNvPr>
            <p:cNvSpPr/>
            <p:nvPr/>
          </p:nvSpPr>
          <p:spPr>
            <a:xfrm>
              <a:off x="3870717" y="2986509"/>
              <a:ext cx="84138" cy="846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9E07B28-3CBF-44AC-B099-AF36F6F96D49}"/>
              </a:ext>
            </a:extLst>
          </p:cNvPr>
          <p:cNvSpPr txBox="1"/>
          <p:nvPr/>
        </p:nvSpPr>
        <p:spPr>
          <a:xfrm rot="16200000">
            <a:off x="3151188" y="2860675"/>
            <a:ext cx="914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72E004-EC5E-45E8-A997-40C1A6E37D77}"/>
              </a:ext>
            </a:extLst>
          </p:cNvPr>
          <p:cNvSpPr txBox="1"/>
          <p:nvPr/>
        </p:nvSpPr>
        <p:spPr>
          <a:xfrm rot="12976473">
            <a:off x="4467225" y="4986338"/>
            <a:ext cx="8302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midnight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27BF455-04F7-41DF-9375-E36543347FA7}"/>
              </a:ext>
            </a:extLst>
          </p:cNvPr>
          <p:cNvCxnSpPr/>
          <p:nvPr/>
        </p:nvCxnSpPr>
        <p:spPr>
          <a:xfrm rot="5400000" flipH="1" flipV="1">
            <a:off x="5179219" y="4682331"/>
            <a:ext cx="77788" cy="412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5ED7ACAA-63AD-41ED-8652-49FD65F4FC12}"/>
              </a:ext>
            </a:extLst>
          </p:cNvPr>
          <p:cNvSpPr/>
          <p:nvPr/>
        </p:nvSpPr>
        <p:spPr>
          <a:xfrm rot="15609005" flipH="1">
            <a:off x="-642303" y="-1838837"/>
            <a:ext cx="10460349" cy="12233902"/>
          </a:xfrm>
          <a:prstGeom prst="rtTriangle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24A8A91-675B-418F-887A-44BB8B11C2EA}"/>
              </a:ext>
            </a:extLst>
          </p:cNvPr>
          <p:cNvCxnSpPr>
            <a:cxnSpLocks/>
          </p:cNvCxnSpPr>
          <p:nvPr/>
        </p:nvCxnSpPr>
        <p:spPr>
          <a:xfrm flipH="1" flipV="1">
            <a:off x="-11379" y="1579842"/>
            <a:ext cx="9213851" cy="54629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2AA5B0-5E0A-4D80-8A78-C1661FBF3D35}"/>
              </a:ext>
            </a:extLst>
          </p:cNvPr>
          <p:cNvCxnSpPr/>
          <p:nvPr/>
        </p:nvCxnSpPr>
        <p:spPr>
          <a:xfrm rot="10800000">
            <a:off x="4994275" y="4806950"/>
            <a:ext cx="1174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D3191B8-2390-4FCB-827A-6EBE5B905878}"/>
              </a:ext>
            </a:extLst>
          </p:cNvPr>
          <p:cNvCxnSpPr/>
          <p:nvPr/>
        </p:nvCxnSpPr>
        <p:spPr>
          <a:xfrm rot="16200000" flipH="1">
            <a:off x="5103813" y="4845050"/>
            <a:ext cx="173038" cy="968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E65DC3F-2760-43DA-A694-3EE2C1E9FE46}"/>
              </a:ext>
            </a:extLst>
          </p:cNvPr>
          <p:cNvSpPr txBox="1"/>
          <p:nvPr/>
        </p:nvSpPr>
        <p:spPr>
          <a:xfrm rot="2174945">
            <a:off x="4462463" y="4865688"/>
            <a:ext cx="16716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             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166431-FCA3-416B-9F38-1E19DDED55D5}"/>
              </a:ext>
            </a:extLst>
          </p:cNvPr>
          <p:cNvCxnSpPr>
            <a:cxnSpLocks/>
          </p:cNvCxnSpPr>
          <p:nvPr/>
        </p:nvCxnSpPr>
        <p:spPr>
          <a:xfrm flipV="1">
            <a:off x="371475" y="2081719"/>
            <a:ext cx="592169" cy="780545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 bwMode="auto">
          <a:xfrm>
            <a:off x="266700" y="3048000"/>
            <a:ext cx="4972051" cy="16925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4" name="Freeform 23">
            <a:extLst>
              <a:ext uri="{FF2B5EF4-FFF2-40B4-BE49-F238E27FC236}">
                <a16:creationId xmlns:a16="http://schemas.microsoft.com/office/drawing/2014/main" id="{89B139CE-F9B1-48C2-A6C5-1AB9E4770E0A}"/>
              </a:ext>
            </a:extLst>
          </p:cNvPr>
          <p:cNvSpPr/>
          <p:nvPr/>
        </p:nvSpPr>
        <p:spPr>
          <a:xfrm rot="2088209">
            <a:off x="3134036" y="3541772"/>
            <a:ext cx="226566" cy="474475"/>
          </a:xfrm>
          <a:custGeom>
            <a:avLst/>
            <a:gdLst>
              <a:gd name="connsiteX0" fmla="*/ 223008 w 763937"/>
              <a:gd name="connsiteY0" fmla="*/ 0 h 828428"/>
              <a:gd name="connsiteX1" fmla="*/ 23598 w 763937"/>
              <a:gd name="connsiteY1" fmla="*/ 535310 h 828428"/>
              <a:gd name="connsiteX2" fmla="*/ 705790 w 763937"/>
              <a:gd name="connsiteY2" fmla="*/ 808213 h 828428"/>
              <a:gd name="connsiteX3" fmla="*/ 726781 w 763937"/>
              <a:gd name="connsiteY3" fmla="*/ 808213 h 828428"/>
              <a:gd name="connsiteX0" fmla="*/ 223008 w 723942"/>
              <a:gd name="connsiteY0" fmla="*/ 0 h 818289"/>
              <a:gd name="connsiteX1" fmla="*/ 23598 w 723942"/>
              <a:gd name="connsiteY1" fmla="*/ 535310 h 818289"/>
              <a:gd name="connsiteX2" fmla="*/ 705790 w 723942"/>
              <a:gd name="connsiteY2" fmla="*/ 808213 h 818289"/>
              <a:gd name="connsiteX3" fmla="*/ 334397 w 723942"/>
              <a:gd name="connsiteY3" fmla="*/ 730447 h 818289"/>
              <a:gd name="connsiteX0" fmla="*/ 167332 w 739967"/>
              <a:gd name="connsiteY0" fmla="*/ 0 h 683789"/>
              <a:gd name="connsiteX1" fmla="*/ 39621 w 739967"/>
              <a:gd name="connsiteY1" fmla="*/ 400810 h 683789"/>
              <a:gd name="connsiteX2" fmla="*/ 721813 w 739967"/>
              <a:gd name="connsiteY2" fmla="*/ 673713 h 683789"/>
              <a:gd name="connsiteX3" fmla="*/ 350420 w 739967"/>
              <a:gd name="connsiteY3" fmla="*/ 595947 h 683789"/>
              <a:gd name="connsiteX0" fmla="*/ 138577 w 356301"/>
              <a:gd name="connsiteY0" fmla="*/ 0 h 630031"/>
              <a:gd name="connsiteX1" fmla="*/ 10866 w 356301"/>
              <a:gd name="connsiteY1" fmla="*/ 400810 h 630031"/>
              <a:gd name="connsiteX2" fmla="*/ 296925 w 356301"/>
              <a:gd name="connsiteY2" fmla="*/ 613551 h 630031"/>
              <a:gd name="connsiteX3" fmla="*/ 321665 w 356301"/>
              <a:gd name="connsiteY3" fmla="*/ 595947 h 63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301" h="630031">
                <a:moveTo>
                  <a:pt x="138577" y="0"/>
                </a:moveTo>
                <a:cubicBezTo>
                  <a:pt x="-1360" y="200304"/>
                  <a:pt x="-15525" y="298552"/>
                  <a:pt x="10866" y="400810"/>
                </a:cubicBezTo>
                <a:cubicBezTo>
                  <a:pt x="37257" y="503068"/>
                  <a:pt x="179728" y="568067"/>
                  <a:pt x="296925" y="613551"/>
                </a:cubicBezTo>
                <a:cubicBezTo>
                  <a:pt x="414122" y="659035"/>
                  <a:pt x="321665" y="595947"/>
                  <a:pt x="321665" y="595947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E7E9C7-0F3F-40C4-8B6A-C2514CEABF99}"/>
              </a:ext>
            </a:extLst>
          </p:cNvPr>
          <p:cNvSpPr txBox="1"/>
          <p:nvPr/>
        </p:nvSpPr>
        <p:spPr>
          <a:xfrm>
            <a:off x="2415322" y="4185443"/>
            <a:ext cx="14081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  <a:latin typeface="Arial"/>
                <a:cs typeface="Arial"/>
              </a:rPr>
              <a:t>angular height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75313" y="2326629"/>
            <a:ext cx="7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10.png">
            <a:extLst>
              <a:ext uri="{FF2B5EF4-FFF2-40B4-BE49-F238E27FC236}">
                <a16:creationId xmlns:a16="http://schemas.microsoft.com/office/drawing/2014/main" id="{B141BAB3-31F6-4B02-A0FC-96C9D34B9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168650" y="2901375"/>
            <a:ext cx="1906588" cy="619700"/>
            <a:chOff x="3035300" y="1682175"/>
            <a:chExt cx="1906588" cy="619700"/>
          </a:xfrm>
        </p:grpSpPr>
        <p:sp>
          <p:nvSpPr>
            <p:cNvPr id="4" name="Curved Right Arrow 3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35300" y="1682175"/>
              <a:ext cx="14033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3875" y="382588"/>
            <a:ext cx="26447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Position of Polaris:</a:t>
            </a:r>
          </a:p>
          <a:p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Polaris (i.e. the north star) lies on the extension of the earth’s N-S axis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 flipV="1">
            <a:off x="4752975" y="382588"/>
            <a:ext cx="0" cy="532288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 descr="10.png">
            <a:extLst>
              <a:ext uri="{FF2B5EF4-FFF2-40B4-BE49-F238E27FC236}">
                <a16:creationId xmlns:a16="http://schemas.microsoft.com/office/drawing/2014/main" id="{BD04D3C5-0055-4A08-B139-49438260E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E19467-FA6C-4C56-8489-D34BF171C515}"/>
              </a:ext>
            </a:extLst>
          </p:cNvPr>
          <p:cNvCxnSpPr/>
          <p:nvPr/>
        </p:nvCxnSpPr>
        <p:spPr>
          <a:xfrm rot="5400000">
            <a:off x="3872706" y="1616869"/>
            <a:ext cx="1787525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3">
            <a:extLst>
              <a:ext uri="{FF2B5EF4-FFF2-40B4-BE49-F238E27FC236}">
                <a16:creationId xmlns:a16="http://schemas.microsoft.com/office/drawing/2014/main" id="{84DD2CA4-47D0-403F-A907-81F2FA0922AA}"/>
              </a:ext>
            </a:extLst>
          </p:cNvPr>
          <p:cNvSpPr/>
          <p:nvPr/>
        </p:nvSpPr>
        <p:spPr>
          <a:xfrm rot="16200000" flipV="1">
            <a:off x="4656931" y="2661444"/>
            <a:ext cx="257175" cy="268288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E17C5C-1A8A-45E9-A273-914CFDA151B5}"/>
              </a:ext>
            </a:extLst>
          </p:cNvPr>
          <p:cNvCxnSpPr/>
          <p:nvPr/>
        </p:nvCxnSpPr>
        <p:spPr>
          <a:xfrm rot="5400000" flipV="1">
            <a:off x="4622800" y="3067050"/>
            <a:ext cx="28733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462A168-BF64-4EFB-8E38-64276443BA38}"/>
              </a:ext>
            </a:extLst>
          </p:cNvPr>
          <p:cNvCxnSpPr/>
          <p:nvPr/>
        </p:nvCxnSpPr>
        <p:spPr>
          <a:xfrm rot="5400000" flipV="1">
            <a:off x="4767263" y="3211513"/>
            <a:ext cx="1524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D451DC4-1C0F-42ED-83AB-B0F4C899250F}"/>
              </a:ext>
            </a:extLst>
          </p:cNvPr>
          <p:cNvCxnSpPr/>
          <p:nvPr/>
        </p:nvCxnSpPr>
        <p:spPr>
          <a:xfrm rot="5400000">
            <a:off x="4632325" y="3230563"/>
            <a:ext cx="1524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D2A7124-4C13-4C96-83B7-B380C4E128D1}"/>
              </a:ext>
            </a:extLst>
          </p:cNvPr>
          <p:cNvSpPr/>
          <p:nvPr/>
        </p:nvSpPr>
        <p:spPr>
          <a:xfrm>
            <a:off x="4752975" y="2598738"/>
            <a:ext cx="46038" cy="1365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3875" y="382588"/>
            <a:ext cx="3105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Position of Polaris: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Observer at North Pole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Polaris appears overhead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1" descr="10.png">
            <a:extLst>
              <a:ext uri="{FF2B5EF4-FFF2-40B4-BE49-F238E27FC236}">
                <a16:creationId xmlns:a16="http://schemas.microsoft.com/office/drawing/2014/main" id="{38A57400-9396-4D95-91DF-0F7A1F90F0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3">
            <a:extLst>
              <a:ext uri="{FF2B5EF4-FFF2-40B4-BE49-F238E27FC236}">
                <a16:creationId xmlns:a16="http://schemas.microsoft.com/office/drawing/2014/main" id="{A60953CE-2C8E-4E5B-867F-6EF3BB4ECCE8}"/>
              </a:ext>
            </a:extLst>
          </p:cNvPr>
          <p:cNvSpPr/>
          <p:nvPr/>
        </p:nvSpPr>
        <p:spPr>
          <a:xfrm rot="10800000" flipV="1">
            <a:off x="3381375" y="3921125"/>
            <a:ext cx="258763" cy="268288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7579AD-F031-4573-89A6-65965E03C28B}"/>
              </a:ext>
            </a:extLst>
          </p:cNvPr>
          <p:cNvCxnSpPr/>
          <p:nvPr/>
        </p:nvCxnSpPr>
        <p:spPr>
          <a:xfrm flipV="1">
            <a:off x="3640138" y="4073525"/>
            <a:ext cx="2857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1FBDE7-82EA-4FE3-BA23-D37E26A2EF59}"/>
              </a:ext>
            </a:extLst>
          </p:cNvPr>
          <p:cNvCxnSpPr/>
          <p:nvPr/>
        </p:nvCxnSpPr>
        <p:spPr>
          <a:xfrm flipV="1">
            <a:off x="3925888" y="3921125"/>
            <a:ext cx="1524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D04183E-FA1A-4AD8-A313-0B2698B84D10}"/>
              </a:ext>
            </a:extLst>
          </p:cNvPr>
          <p:cNvCxnSpPr/>
          <p:nvPr/>
        </p:nvCxnSpPr>
        <p:spPr>
          <a:xfrm>
            <a:off x="3925888" y="4075113"/>
            <a:ext cx="1524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AADAF53-A27C-4AEF-8782-19E2DEAAE710}"/>
              </a:ext>
            </a:extLst>
          </p:cNvPr>
          <p:cNvSpPr/>
          <p:nvPr/>
        </p:nvSpPr>
        <p:spPr>
          <a:xfrm>
            <a:off x="3481388" y="3813175"/>
            <a:ext cx="46037" cy="1349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3875" y="382588"/>
            <a:ext cx="3105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Position of Polaris: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Observer at Equator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Polaris appears at horizon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 descr="2.png">
            <a:extLst>
              <a:ext uri="{FF2B5EF4-FFF2-40B4-BE49-F238E27FC236}">
                <a16:creationId xmlns:a16="http://schemas.microsoft.com/office/drawing/2014/main" id="{FA2A993D-2100-4DBE-8616-C60420BB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58C468-5626-498A-8188-BFEDD916ECE5}"/>
              </a:ext>
            </a:extLst>
          </p:cNvPr>
          <p:cNvSpPr txBox="1"/>
          <p:nvPr/>
        </p:nvSpPr>
        <p:spPr>
          <a:xfrm>
            <a:off x="4459288" y="1470025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28DBE1-7194-4466-B567-7BE31182C7EE}"/>
              </a:ext>
            </a:extLst>
          </p:cNvPr>
          <p:cNvSpPr txBox="1"/>
          <p:nvPr/>
        </p:nvSpPr>
        <p:spPr>
          <a:xfrm>
            <a:off x="4459288" y="5634038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FD4795-6313-47F5-977C-557DD4BAE40B}"/>
              </a:ext>
            </a:extLst>
          </p:cNvPr>
          <p:cNvCxnSpPr/>
          <p:nvPr/>
        </p:nvCxnSpPr>
        <p:spPr>
          <a:xfrm>
            <a:off x="3217863" y="3771900"/>
            <a:ext cx="2873375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086" name="Group 11">
            <a:extLst>
              <a:ext uri="{FF2B5EF4-FFF2-40B4-BE49-F238E27FC236}">
                <a16:creationId xmlns:a16="http://schemas.microsoft.com/office/drawing/2014/main" id="{D5D2ABA5-E39C-49D2-B0F3-69CD089D0267}"/>
              </a:ext>
            </a:extLst>
          </p:cNvPr>
          <p:cNvGrpSpPr>
            <a:grpSpLocks/>
          </p:cNvGrpSpPr>
          <p:nvPr/>
        </p:nvGrpSpPr>
        <p:grpSpPr bwMode="auto">
          <a:xfrm>
            <a:off x="2673350" y="2630488"/>
            <a:ext cx="468313" cy="2800350"/>
            <a:chOff x="935765" y="2749884"/>
            <a:chExt cx="467884" cy="2800767"/>
          </a:xfrm>
        </p:grpSpPr>
        <p:sp>
          <p:nvSpPr>
            <p:cNvPr id="46088" name="TextBox 9">
              <a:extLst>
                <a:ext uri="{FF2B5EF4-FFF2-40B4-BE49-F238E27FC236}">
                  <a16:creationId xmlns:a16="http://schemas.microsoft.com/office/drawing/2014/main" id="{1F301668-51B6-4488-ABDA-2ACFCDD64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5765" y="2749884"/>
              <a:ext cx="420139" cy="280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8800"/>
                <a:t>.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A0F3874-25D5-4D6D-A4B4-1F3ADCCA0337}"/>
                </a:ext>
              </a:extLst>
            </p:cNvPr>
            <p:cNvSpPr/>
            <p:nvPr/>
          </p:nvSpPr>
          <p:spPr>
            <a:xfrm>
              <a:off x="983346" y="3666007"/>
              <a:ext cx="420303" cy="420751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E7128D7-A070-48EC-8858-923E853388E3}"/>
              </a:ext>
            </a:extLst>
          </p:cNvPr>
          <p:cNvSpPr txBox="1"/>
          <p:nvPr/>
        </p:nvSpPr>
        <p:spPr>
          <a:xfrm>
            <a:off x="6215063" y="3573463"/>
            <a:ext cx="16430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equator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5775" y="838200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SIDE VIEW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1" descr="10.png">
            <a:extLst>
              <a:ext uri="{FF2B5EF4-FFF2-40B4-BE49-F238E27FC236}">
                <a16:creationId xmlns:a16="http://schemas.microsoft.com/office/drawing/2014/main" id="{DAAC2FE4-3D47-4611-AFEA-E5301E60C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012934-F9EB-4FCC-80CE-7E823855090E}"/>
              </a:ext>
            </a:extLst>
          </p:cNvPr>
          <p:cNvCxnSpPr/>
          <p:nvPr/>
        </p:nvCxnSpPr>
        <p:spPr>
          <a:xfrm>
            <a:off x="4078288" y="4073525"/>
            <a:ext cx="67945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9CDFCFC-2198-4F41-A7C4-DE0A6F6A606C}"/>
              </a:ext>
            </a:extLst>
          </p:cNvPr>
          <p:cNvSpPr/>
          <p:nvPr/>
        </p:nvSpPr>
        <p:spPr>
          <a:xfrm>
            <a:off x="4759325" y="0"/>
            <a:ext cx="4384675" cy="6858000"/>
          </a:xfrm>
          <a:prstGeom prst="rect">
            <a:avLst/>
          </a:prstGeom>
          <a:solidFill>
            <a:srgbClr val="7F7F7F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7C0AE2-75BB-4554-9A16-1B6B0411F834}"/>
              </a:ext>
            </a:extLst>
          </p:cNvPr>
          <p:cNvCxnSpPr/>
          <p:nvPr/>
        </p:nvCxnSpPr>
        <p:spPr>
          <a:xfrm rot="5400000" flipH="1" flipV="1">
            <a:off x="1388269" y="3371057"/>
            <a:ext cx="674052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10930BA-4F09-4682-9D61-8163665CE205}"/>
              </a:ext>
            </a:extLst>
          </p:cNvPr>
          <p:cNvSpPr txBox="1"/>
          <p:nvPr/>
        </p:nvSpPr>
        <p:spPr>
          <a:xfrm>
            <a:off x="641350" y="1250950"/>
            <a:ext cx="2998788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Polaris would be on your horizon— barely visible, if at all.</a:t>
            </a:r>
          </a:p>
        </p:txBody>
      </p:sp>
      <p:sp>
        <p:nvSpPr>
          <p:cNvPr id="27" name="Oval 3">
            <a:extLst>
              <a:ext uri="{FF2B5EF4-FFF2-40B4-BE49-F238E27FC236}">
                <a16:creationId xmlns:a16="http://schemas.microsoft.com/office/drawing/2014/main" id="{1C7F3B00-5CA0-45A9-B101-4494410ED0C5}"/>
              </a:ext>
            </a:extLst>
          </p:cNvPr>
          <p:cNvSpPr/>
          <p:nvPr/>
        </p:nvSpPr>
        <p:spPr>
          <a:xfrm rot="10800000" flipV="1">
            <a:off x="3381375" y="3921125"/>
            <a:ext cx="258763" cy="268288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319BA23-946C-44A9-A43E-A5A27E252222}"/>
              </a:ext>
            </a:extLst>
          </p:cNvPr>
          <p:cNvCxnSpPr/>
          <p:nvPr/>
        </p:nvCxnSpPr>
        <p:spPr>
          <a:xfrm flipV="1">
            <a:off x="3640138" y="4073525"/>
            <a:ext cx="2857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1E3CD9-2019-44E1-9EBD-F77B00C01CD2}"/>
              </a:ext>
            </a:extLst>
          </p:cNvPr>
          <p:cNvCxnSpPr/>
          <p:nvPr/>
        </p:nvCxnSpPr>
        <p:spPr>
          <a:xfrm flipV="1">
            <a:off x="3925888" y="3921125"/>
            <a:ext cx="1524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E4C5544-843C-41F0-B772-A605B1AF9C78}"/>
              </a:ext>
            </a:extLst>
          </p:cNvPr>
          <p:cNvCxnSpPr/>
          <p:nvPr/>
        </p:nvCxnSpPr>
        <p:spPr>
          <a:xfrm>
            <a:off x="3925888" y="4075113"/>
            <a:ext cx="1524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540E7FE-DB7D-48C6-8501-48E258885509}"/>
              </a:ext>
            </a:extLst>
          </p:cNvPr>
          <p:cNvCxnSpPr/>
          <p:nvPr/>
        </p:nvCxnSpPr>
        <p:spPr>
          <a:xfrm rot="5400000" flipH="1" flipV="1">
            <a:off x="2801144" y="1462882"/>
            <a:ext cx="2833687" cy="107950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B4654B09-A075-4720-A631-F3AA506D1941}"/>
              </a:ext>
            </a:extLst>
          </p:cNvPr>
          <p:cNvSpPr/>
          <p:nvPr/>
        </p:nvSpPr>
        <p:spPr>
          <a:xfrm>
            <a:off x="3481388" y="3813175"/>
            <a:ext cx="46037" cy="1349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1" descr="10.png">
            <a:extLst>
              <a:ext uri="{FF2B5EF4-FFF2-40B4-BE49-F238E27FC236}">
                <a16:creationId xmlns:a16="http://schemas.microsoft.com/office/drawing/2014/main" id="{91083331-78EC-4BC7-A829-7B3948F0E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AB082A-3789-4FA5-86C9-C5BB3987BD37}"/>
              </a:ext>
            </a:extLst>
          </p:cNvPr>
          <p:cNvCxnSpPr/>
          <p:nvPr/>
        </p:nvCxnSpPr>
        <p:spPr>
          <a:xfrm rot="5400000" flipH="1" flipV="1">
            <a:off x="4226719" y="4067969"/>
            <a:ext cx="561975" cy="500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BD5861-37CC-4D79-86CC-775B16692FF1}"/>
              </a:ext>
            </a:extLst>
          </p:cNvPr>
          <p:cNvCxnSpPr/>
          <p:nvPr/>
        </p:nvCxnSpPr>
        <p:spPr>
          <a:xfrm>
            <a:off x="0" y="382588"/>
            <a:ext cx="8421688" cy="64754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7564E11-DB7E-4C5D-B822-76273048AAFD}"/>
              </a:ext>
            </a:extLst>
          </p:cNvPr>
          <p:cNvSpPr txBox="1"/>
          <p:nvPr/>
        </p:nvSpPr>
        <p:spPr>
          <a:xfrm>
            <a:off x="527050" y="3932238"/>
            <a:ext cx="26701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Below the equator, Polaris would NEVER be visible</a:t>
            </a:r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834C0481-A07F-4578-A337-AB5C7962310A}"/>
              </a:ext>
            </a:extLst>
          </p:cNvPr>
          <p:cNvSpPr/>
          <p:nvPr/>
        </p:nvSpPr>
        <p:spPr>
          <a:xfrm rot="10218070">
            <a:off x="-184150" y="-1276350"/>
            <a:ext cx="9883775" cy="10628313"/>
          </a:xfrm>
          <a:prstGeom prst="rtTriangle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Oval 3">
            <a:extLst>
              <a:ext uri="{FF2B5EF4-FFF2-40B4-BE49-F238E27FC236}">
                <a16:creationId xmlns:a16="http://schemas.microsoft.com/office/drawing/2014/main" id="{8A71D6D9-1DFE-4686-9BE5-457E246990AF}"/>
              </a:ext>
            </a:extLst>
          </p:cNvPr>
          <p:cNvSpPr/>
          <p:nvPr/>
        </p:nvSpPr>
        <p:spPr>
          <a:xfrm rot="8414092" flipV="1">
            <a:off x="3668713" y="4811713"/>
            <a:ext cx="257175" cy="268287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DCBCA05-9920-4BC7-ADA6-F54798AB57F8}"/>
              </a:ext>
            </a:extLst>
          </p:cNvPr>
          <p:cNvCxnSpPr/>
          <p:nvPr/>
        </p:nvCxnSpPr>
        <p:spPr>
          <a:xfrm rot="19214092" flipV="1">
            <a:off x="3875088" y="4786313"/>
            <a:ext cx="287337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A4CFD76-ED0B-4E11-A8DA-824AAA6238B2}"/>
              </a:ext>
            </a:extLst>
          </p:cNvPr>
          <p:cNvCxnSpPr/>
          <p:nvPr/>
        </p:nvCxnSpPr>
        <p:spPr>
          <a:xfrm rot="19214092" flipV="1">
            <a:off x="4062413" y="4511675"/>
            <a:ext cx="1524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1AD3F40-14A6-47FD-8038-2542FD030A7F}"/>
              </a:ext>
            </a:extLst>
          </p:cNvPr>
          <p:cNvCxnSpPr/>
          <p:nvPr/>
        </p:nvCxnSpPr>
        <p:spPr>
          <a:xfrm rot="19214092">
            <a:off x="4148138" y="4633913"/>
            <a:ext cx="152400" cy="112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E9A6F043-7A35-40ED-8C5F-46C16DBC5EF0}"/>
              </a:ext>
            </a:extLst>
          </p:cNvPr>
          <p:cNvSpPr/>
          <p:nvPr/>
        </p:nvSpPr>
        <p:spPr>
          <a:xfrm rot="19800000">
            <a:off x="3670300" y="4724400"/>
            <a:ext cx="46038" cy="1365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3875" y="382588"/>
            <a:ext cx="3105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Position of Polaris: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Observer in Southern Hemisphere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Polaris not visible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 descr="10.png">
            <a:extLst>
              <a:ext uri="{FF2B5EF4-FFF2-40B4-BE49-F238E27FC236}">
                <a16:creationId xmlns:a16="http://schemas.microsoft.com/office/drawing/2014/main" id="{D6759026-F111-4C0C-A776-D95DD75BE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75C800-5AC9-4083-9C89-6F23A5CBA8A4}"/>
              </a:ext>
            </a:extLst>
          </p:cNvPr>
          <p:cNvSpPr txBox="1"/>
          <p:nvPr/>
        </p:nvSpPr>
        <p:spPr>
          <a:xfrm>
            <a:off x="346878" y="3921443"/>
            <a:ext cx="304798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Between the NP and the equator, you would see Polaris at your latitude above the North horizon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98F51C-4EAA-4ECD-AAFC-5222B4809E37}"/>
              </a:ext>
            </a:extLst>
          </p:cNvPr>
          <p:cNvCxnSpPr/>
          <p:nvPr/>
        </p:nvCxnSpPr>
        <p:spPr>
          <a:xfrm>
            <a:off x="4154488" y="3824288"/>
            <a:ext cx="603250" cy="2127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C3CEB8D-766A-40E5-B7F3-F1C717C750A9}"/>
              </a:ext>
            </a:extLst>
          </p:cNvPr>
          <p:cNvCxnSpPr/>
          <p:nvPr/>
        </p:nvCxnSpPr>
        <p:spPr>
          <a:xfrm rot="5400000" flipH="1" flipV="1">
            <a:off x="1507332" y="2234406"/>
            <a:ext cx="6910388" cy="2441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ight Triangle 32">
            <a:extLst>
              <a:ext uri="{FF2B5EF4-FFF2-40B4-BE49-F238E27FC236}">
                <a16:creationId xmlns:a16="http://schemas.microsoft.com/office/drawing/2014/main" id="{3D21D98C-8AF5-4E61-B65B-B19C508CFB5C}"/>
              </a:ext>
            </a:extLst>
          </p:cNvPr>
          <p:cNvSpPr/>
          <p:nvPr/>
        </p:nvSpPr>
        <p:spPr>
          <a:xfrm flipH="1">
            <a:off x="3795713" y="-293688"/>
            <a:ext cx="2514600" cy="7151688"/>
          </a:xfrm>
          <a:prstGeom prst="rtTriangle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C4BF844-6B49-4EFF-9201-7772E6D226A3}"/>
              </a:ext>
            </a:extLst>
          </p:cNvPr>
          <p:cNvSpPr/>
          <p:nvPr/>
        </p:nvSpPr>
        <p:spPr>
          <a:xfrm>
            <a:off x="6310313" y="0"/>
            <a:ext cx="2833687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5015A49-0D87-4668-B2C4-969ED7AF6041}"/>
              </a:ext>
            </a:extLst>
          </p:cNvPr>
          <p:cNvCxnSpPr/>
          <p:nvPr/>
        </p:nvCxnSpPr>
        <p:spPr>
          <a:xfrm>
            <a:off x="4757738" y="585788"/>
            <a:ext cx="1109662" cy="43180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3">
            <a:extLst>
              <a:ext uri="{FF2B5EF4-FFF2-40B4-BE49-F238E27FC236}">
                <a16:creationId xmlns:a16="http://schemas.microsoft.com/office/drawing/2014/main" id="{EC4CA5D8-9F19-4E5D-B8E0-FEEA8DE791A6}"/>
              </a:ext>
            </a:extLst>
          </p:cNvPr>
          <p:cNvSpPr/>
          <p:nvPr/>
        </p:nvSpPr>
        <p:spPr>
          <a:xfrm rot="12254595" flipV="1">
            <a:off x="3452813" y="3440113"/>
            <a:ext cx="257175" cy="266700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73CF21E-A8B8-42FC-BE90-B86ECC97E726}"/>
              </a:ext>
            </a:extLst>
          </p:cNvPr>
          <p:cNvCxnSpPr/>
          <p:nvPr/>
        </p:nvCxnSpPr>
        <p:spPr>
          <a:xfrm rot="1454595" flipV="1">
            <a:off x="3678238" y="3702050"/>
            <a:ext cx="2873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097A31E-FE68-4546-9840-F6B2A030A285}"/>
              </a:ext>
            </a:extLst>
          </p:cNvPr>
          <p:cNvCxnSpPr/>
          <p:nvPr/>
        </p:nvCxnSpPr>
        <p:spPr>
          <a:xfrm rot="1454595" flipV="1">
            <a:off x="3976688" y="3646488"/>
            <a:ext cx="153987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558A252-402C-4A34-857B-28A4F55109BC}"/>
              </a:ext>
            </a:extLst>
          </p:cNvPr>
          <p:cNvCxnSpPr/>
          <p:nvPr/>
        </p:nvCxnSpPr>
        <p:spPr>
          <a:xfrm rot="1454595">
            <a:off x="3922713" y="3789363"/>
            <a:ext cx="152400" cy="112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6750709B-859C-46FF-8BDE-D43FEA24EFF1}"/>
              </a:ext>
            </a:extLst>
          </p:cNvPr>
          <p:cNvSpPr/>
          <p:nvPr/>
        </p:nvSpPr>
        <p:spPr>
          <a:xfrm rot="840000">
            <a:off x="3594100" y="3330575"/>
            <a:ext cx="44450" cy="1365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23874" y="382588"/>
            <a:ext cx="31542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Position of Polaris: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Observer in Northern Hemisphere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Polaris appears at an angular height that depends on the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latitude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of the observer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" descr="10.png">
            <a:extLst>
              <a:ext uri="{FF2B5EF4-FFF2-40B4-BE49-F238E27FC236}">
                <a16:creationId xmlns:a16="http://schemas.microsoft.com/office/drawing/2014/main" id="{AD9A9569-CBCF-4996-B56F-C0C1C5BB7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F4F416F-24C7-4A5F-A74C-43DF3B8BB8D1}"/>
              </a:ext>
            </a:extLst>
          </p:cNvPr>
          <p:cNvCxnSpPr/>
          <p:nvPr/>
        </p:nvCxnSpPr>
        <p:spPr>
          <a:xfrm>
            <a:off x="4154488" y="3824288"/>
            <a:ext cx="603250" cy="2127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082A29C-D595-44FE-BDD1-6FB46ED852D8}"/>
              </a:ext>
            </a:extLst>
          </p:cNvPr>
          <p:cNvCxnSpPr/>
          <p:nvPr/>
        </p:nvCxnSpPr>
        <p:spPr>
          <a:xfrm rot="5400000" flipH="1" flipV="1">
            <a:off x="1507332" y="2234406"/>
            <a:ext cx="6910388" cy="2441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ight Triangle 32">
            <a:extLst>
              <a:ext uri="{FF2B5EF4-FFF2-40B4-BE49-F238E27FC236}">
                <a16:creationId xmlns:a16="http://schemas.microsoft.com/office/drawing/2014/main" id="{911251D0-A39E-49F1-9C7B-50C355A9E4C2}"/>
              </a:ext>
            </a:extLst>
          </p:cNvPr>
          <p:cNvSpPr/>
          <p:nvPr/>
        </p:nvSpPr>
        <p:spPr>
          <a:xfrm flipH="1">
            <a:off x="3795713" y="-293688"/>
            <a:ext cx="2514600" cy="7151688"/>
          </a:xfrm>
          <a:prstGeom prst="rtTriangle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BDA6BBB-3A76-4776-80F3-55EC851CB7A3}"/>
              </a:ext>
            </a:extLst>
          </p:cNvPr>
          <p:cNvSpPr/>
          <p:nvPr/>
        </p:nvSpPr>
        <p:spPr>
          <a:xfrm>
            <a:off x="6310313" y="0"/>
            <a:ext cx="2833687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F6B744-697B-4D46-AAD0-A2B763E2DB59}"/>
              </a:ext>
            </a:extLst>
          </p:cNvPr>
          <p:cNvSpPr txBox="1"/>
          <p:nvPr/>
        </p:nvSpPr>
        <p:spPr>
          <a:xfrm>
            <a:off x="1103379" y="585788"/>
            <a:ext cx="26701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The angular height you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see Polaris is your latitude</a:t>
            </a:r>
          </a:p>
        </p:txBody>
      </p:sp>
      <p:sp>
        <p:nvSpPr>
          <p:cNvPr id="29" name="Oval 3">
            <a:extLst>
              <a:ext uri="{FF2B5EF4-FFF2-40B4-BE49-F238E27FC236}">
                <a16:creationId xmlns:a16="http://schemas.microsoft.com/office/drawing/2014/main" id="{A8900332-0398-4CF3-BD50-A0C596B93152}"/>
              </a:ext>
            </a:extLst>
          </p:cNvPr>
          <p:cNvSpPr/>
          <p:nvPr/>
        </p:nvSpPr>
        <p:spPr>
          <a:xfrm rot="12254595" flipV="1">
            <a:off x="3452813" y="3440113"/>
            <a:ext cx="257175" cy="266700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214CF73-5EDF-4931-906E-8ABC1A5369B2}"/>
              </a:ext>
            </a:extLst>
          </p:cNvPr>
          <p:cNvCxnSpPr/>
          <p:nvPr/>
        </p:nvCxnSpPr>
        <p:spPr>
          <a:xfrm rot="1454595" flipV="1">
            <a:off x="3678238" y="3702050"/>
            <a:ext cx="2873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768E9A-942B-4173-9672-470EEC03D3D4}"/>
              </a:ext>
            </a:extLst>
          </p:cNvPr>
          <p:cNvCxnSpPr/>
          <p:nvPr/>
        </p:nvCxnSpPr>
        <p:spPr>
          <a:xfrm rot="1454595" flipV="1">
            <a:off x="3976688" y="3646488"/>
            <a:ext cx="153987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ABB8273-2B25-449F-A300-B43AC140CB41}"/>
              </a:ext>
            </a:extLst>
          </p:cNvPr>
          <p:cNvCxnSpPr/>
          <p:nvPr/>
        </p:nvCxnSpPr>
        <p:spPr>
          <a:xfrm rot="1454595">
            <a:off x="3922713" y="3789363"/>
            <a:ext cx="152400" cy="112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A3857772-F8B3-4605-AAC3-BA7CA0A32CE4}"/>
              </a:ext>
            </a:extLst>
          </p:cNvPr>
          <p:cNvSpPr/>
          <p:nvPr/>
        </p:nvSpPr>
        <p:spPr>
          <a:xfrm rot="840000">
            <a:off x="3594100" y="3330575"/>
            <a:ext cx="44450" cy="1365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F930562-CC28-473D-988E-29EDACC55A18}"/>
              </a:ext>
            </a:extLst>
          </p:cNvPr>
          <p:cNvCxnSpPr/>
          <p:nvPr/>
        </p:nvCxnSpPr>
        <p:spPr>
          <a:xfrm flipV="1">
            <a:off x="3578225" y="722313"/>
            <a:ext cx="1179513" cy="274796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B6D392-7D26-4BBA-B89C-10A93ECCF6B4}"/>
              </a:ext>
            </a:extLst>
          </p:cNvPr>
          <p:cNvCxnSpPr>
            <a:stCxn id="35" idx="4"/>
          </p:cNvCxnSpPr>
          <p:nvPr/>
        </p:nvCxnSpPr>
        <p:spPr>
          <a:xfrm flipV="1">
            <a:off x="3600450" y="1008063"/>
            <a:ext cx="2182813" cy="2457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>
            <a:extLst>
              <a:ext uri="{FF2B5EF4-FFF2-40B4-BE49-F238E27FC236}">
                <a16:creationId xmlns:a16="http://schemas.microsoft.com/office/drawing/2014/main" id="{9E6105B2-0D41-44EA-8ADC-E8CD283EFFB8}"/>
              </a:ext>
            </a:extLst>
          </p:cNvPr>
          <p:cNvSpPr/>
          <p:nvPr/>
        </p:nvSpPr>
        <p:spPr>
          <a:xfrm>
            <a:off x="4060825" y="2300288"/>
            <a:ext cx="328613" cy="273050"/>
          </a:xfrm>
          <a:custGeom>
            <a:avLst/>
            <a:gdLst>
              <a:gd name="connsiteX0" fmla="*/ 0 w 328429"/>
              <a:gd name="connsiteY0" fmla="*/ 85753 h 271882"/>
              <a:gd name="connsiteX1" fmla="*/ 229900 w 328429"/>
              <a:gd name="connsiteY1" fmla="*/ 9112 h 271882"/>
              <a:gd name="connsiteX2" fmla="*/ 328429 w 328429"/>
              <a:gd name="connsiteY2" fmla="*/ 271882 h 271882"/>
              <a:gd name="connsiteX3" fmla="*/ 328429 w 328429"/>
              <a:gd name="connsiteY3" fmla="*/ 271882 h 27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429" h="271882">
                <a:moveTo>
                  <a:pt x="0" y="85753"/>
                </a:moveTo>
                <a:cubicBezTo>
                  <a:pt x="87581" y="31921"/>
                  <a:pt x="175162" y="-21910"/>
                  <a:pt x="229900" y="9112"/>
                </a:cubicBezTo>
                <a:cubicBezTo>
                  <a:pt x="284638" y="40133"/>
                  <a:pt x="328429" y="271882"/>
                  <a:pt x="328429" y="271882"/>
                </a:cubicBezTo>
                <a:lnTo>
                  <a:pt x="328429" y="271882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C370758-FAC8-46E7-9F49-9B191DDB612D}"/>
              </a:ext>
            </a:extLst>
          </p:cNvPr>
          <p:cNvCxnSpPr/>
          <p:nvPr/>
        </p:nvCxnSpPr>
        <p:spPr>
          <a:xfrm>
            <a:off x="4757738" y="585788"/>
            <a:ext cx="1109662" cy="43180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864396" y="3934555"/>
            <a:ext cx="1613138" cy="758138"/>
            <a:chOff x="2864396" y="3934555"/>
            <a:chExt cx="1613138" cy="75813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E6105B2-0D41-44EA-8ADC-E8CD283EFFB8}"/>
                </a:ext>
              </a:extLst>
            </p:cNvPr>
            <p:cNvSpPr/>
            <p:nvPr/>
          </p:nvSpPr>
          <p:spPr>
            <a:xfrm rot="15780774">
              <a:off x="4344601" y="3956731"/>
              <a:ext cx="155110" cy="110757"/>
            </a:xfrm>
            <a:custGeom>
              <a:avLst/>
              <a:gdLst>
                <a:gd name="connsiteX0" fmla="*/ 0 w 328429"/>
                <a:gd name="connsiteY0" fmla="*/ 85753 h 271882"/>
                <a:gd name="connsiteX1" fmla="*/ 229900 w 328429"/>
                <a:gd name="connsiteY1" fmla="*/ 9112 h 271882"/>
                <a:gd name="connsiteX2" fmla="*/ 328429 w 328429"/>
                <a:gd name="connsiteY2" fmla="*/ 271882 h 271882"/>
                <a:gd name="connsiteX3" fmla="*/ 328429 w 328429"/>
                <a:gd name="connsiteY3" fmla="*/ 271882 h 27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8429" h="271882">
                  <a:moveTo>
                    <a:pt x="0" y="85753"/>
                  </a:moveTo>
                  <a:cubicBezTo>
                    <a:pt x="87581" y="31921"/>
                    <a:pt x="175162" y="-21910"/>
                    <a:pt x="229900" y="9112"/>
                  </a:cubicBezTo>
                  <a:cubicBezTo>
                    <a:pt x="284638" y="40133"/>
                    <a:pt x="328429" y="271882"/>
                    <a:pt x="328429" y="271882"/>
                  </a:cubicBezTo>
                  <a:lnTo>
                    <a:pt x="328429" y="271882"/>
                  </a:ln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864396" y="4231028"/>
              <a:ext cx="12271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latitude</a:t>
              </a:r>
              <a:endPara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flipV="1">
              <a:off x="3932231" y="4112696"/>
              <a:ext cx="403225" cy="29887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1" descr="10.png">
            <a:extLst>
              <a:ext uri="{FF2B5EF4-FFF2-40B4-BE49-F238E27FC236}">
                <a16:creationId xmlns:a16="http://schemas.microsoft.com/office/drawing/2014/main" id="{5EFD6C41-59D4-4C1B-BF52-BCFAC64F2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192947-FB83-432C-B0BF-58F55E1A29B5}"/>
              </a:ext>
            </a:extLst>
          </p:cNvPr>
          <p:cNvCxnSpPr/>
          <p:nvPr/>
        </p:nvCxnSpPr>
        <p:spPr>
          <a:xfrm>
            <a:off x="4154488" y="3824288"/>
            <a:ext cx="603250" cy="2127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393F02D-9202-4071-9188-FAE4EA02D1BF}"/>
              </a:ext>
            </a:extLst>
          </p:cNvPr>
          <p:cNvCxnSpPr/>
          <p:nvPr/>
        </p:nvCxnSpPr>
        <p:spPr>
          <a:xfrm rot="5400000" flipH="1" flipV="1">
            <a:off x="1507332" y="2234406"/>
            <a:ext cx="6910388" cy="2441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ight Triangle 32">
            <a:extLst>
              <a:ext uri="{FF2B5EF4-FFF2-40B4-BE49-F238E27FC236}">
                <a16:creationId xmlns:a16="http://schemas.microsoft.com/office/drawing/2014/main" id="{DBDF03B4-AB6D-4C31-9474-FB2F0BC7743F}"/>
              </a:ext>
            </a:extLst>
          </p:cNvPr>
          <p:cNvSpPr/>
          <p:nvPr/>
        </p:nvSpPr>
        <p:spPr>
          <a:xfrm flipH="1">
            <a:off x="3795713" y="-293688"/>
            <a:ext cx="2514600" cy="7151688"/>
          </a:xfrm>
          <a:prstGeom prst="rtTriangle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AE5336D-FD25-47F8-9A31-FEA9252C15E2}"/>
              </a:ext>
            </a:extLst>
          </p:cNvPr>
          <p:cNvSpPr/>
          <p:nvPr/>
        </p:nvSpPr>
        <p:spPr>
          <a:xfrm>
            <a:off x="6310313" y="0"/>
            <a:ext cx="2833687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Oval 3">
            <a:extLst>
              <a:ext uri="{FF2B5EF4-FFF2-40B4-BE49-F238E27FC236}">
                <a16:creationId xmlns:a16="http://schemas.microsoft.com/office/drawing/2014/main" id="{0CCD7BE9-DD39-475A-BDF2-BBC805F1881A}"/>
              </a:ext>
            </a:extLst>
          </p:cNvPr>
          <p:cNvSpPr/>
          <p:nvPr/>
        </p:nvSpPr>
        <p:spPr>
          <a:xfrm rot="12254595" flipV="1">
            <a:off x="3452813" y="3440113"/>
            <a:ext cx="257175" cy="266700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697DD56-038F-4835-87FE-ED0CD814FA42}"/>
              </a:ext>
            </a:extLst>
          </p:cNvPr>
          <p:cNvCxnSpPr/>
          <p:nvPr/>
        </p:nvCxnSpPr>
        <p:spPr>
          <a:xfrm rot="1454595" flipV="1">
            <a:off x="3678238" y="3702050"/>
            <a:ext cx="2873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72916BF-214B-4B1E-B1D5-FD7330A5953F}"/>
              </a:ext>
            </a:extLst>
          </p:cNvPr>
          <p:cNvCxnSpPr/>
          <p:nvPr/>
        </p:nvCxnSpPr>
        <p:spPr>
          <a:xfrm rot="1454595" flipV="1">
            <a:off x="3976688" y="3646488"/>
            <a:ext cx="153987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FF5D2C8-2EB2-42A9-99D3-B3315D20EFA1}"/>
              </a:ext>
            </a:extLst>
          </p:cNvPr>
          <p:cNvCxnSpPr/>
          <p:nvPr/>
        </p:nvCxnSpPr>
        <p:spPr>
          <a:xfrm rot="1454595">
            <a:off x="3922713" y="3789363"/>
            <a:ext cx="152400" cy="112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49313C2-9EB5-49BA-B3CA-D10D58A77AE5}"/>
              </a:ext>
            </a:extLst>
          </p:cNvPr>
          <p:cNvSpPr/>
          <p:nvPr/>
        </p:nvSpPr>
        <p:spPr>
          <a:xfrm rot="840000">
            <a:off x="3594100" y="3330575"/>
            <a:ext cx="44450" cy="1365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12444B7-A112-437A-87B1-B54A827676F0}"/>
              </a:ext>
            </a:extLst>
          </p:cNvPr>
          <p:cNvCxnSpPr/>
          <p:nvPr/>
        </p:nvCxnSpPr>
        <p:spPr>
          <a:xfrm flipV="1">
            <a:off x="3578225" y="722313"/>
            <a:ext cx="1179513" cy="274796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FDE3B41-740D-456D-AEE7-C5EBB5CD9876}"/>
              </a:ext>
            </a:extLst>
          </p:cNvPr>
          <p:cNvCxnSpPr>
            <a:stCxn id="35" idx="4"/>
          </p:cNvCxnSpPr>
          <p:nvPr/>
        </p:nvCxnSpPr>
        <p:spPr>
          <a:xfrm flipV="1">
            <a:off x="3600450" y="1008063"/>
            <a:ext cx="2182813" cy="2457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>
            <a:extLst>
              <a:ext uri="{FF2B5EF4-FFF2-40B4-BE49-F238E27FC236}">
                <a16:creationId xmlns:a16="http://schemas.microsoft.com/office/drawing/2014/main" id="{DEFB1EFB-79A9-4DBC-BDBB-E875BB6E3365}"/>
              </a:ext>
            </a:extLst>
          </p:cNvPr>
          <p:cNvSpPr/>
          <p:nvPr/>
        </p:nvSpPr>
        <p:spPr>
          <a:xfrm>
            <a:off x="4060825" y="2300288"/>
            <a:ext cx="328613" cy="273050"/>
          </a:xfrm>
          <a:custGeom>
            <a:avLst/>
            <a:gdLst>
              <a:gd name="connsiteX0" fmla="*/ 0 w 328429"/>
              <a:gd name="connsiteY0" fmla="*/ 85753 h 271882"/>
              <a:gd name="connsiteX1" fmla="*/ 229900 w 328429"/>
              <a:gd name="connsiteY1" fmla="*/ 9112 h 271882"/>
              <a:gd name="connsiteX2" fmla="*/ 328429 w 328429"/>
              <a:gd name="connsiteY2" fmla="*/ 271882 h 271882"/>
              <a:gd name="connsiteX3" fmla="*/ 328429 w 328429"/>
              <a:gd name="connsiteY3" fmla="*/ 271882 h 27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429" h="271882">
                <a:moveTo>
                  <a:pt x="0" y="85753"/>
                </a:moveTo>
                <a:cubicBezTo>
                  <a:pt x="87581" y="31921"/>
                  <a:pt x="175162" y="-21910"/>
                  <a:pt x="229900" y="9112"/>
                </a:cubicBezTo>
                <a:cubicBezTo>
                  <a:pt x="284638" y="40133"/>
                  <a:pt x="328429" y="271882"/>
                  <a:pt x="328429" y="271882"/>
                </a:cubicBezTo>
                <a:lnTo>
                  <a:pt x="328429" y="271882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C0DC68-41B3-4BE7-AB46-F4C98855135E}"/>
              </a:ext>
            </a:extLst>
          </p:cNvPr>
          <p:cNvSpPr txBox="1"/>
          <p:nvPr/>
        </p:nvSpPr>
        <p:spPr>
          <a:xfrm>
            <a:off x="4139146" y="1804988"/>
            <a:ext cx="837668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30°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7DC81AF-95CB-4C01-A2CD-F2A3CDA1EFE7}"/>
                  </a:ext>
                </a:extLst>
              </p:cNvPr>
              <p:cNvSpPr txBox="1"/>
              <p:nvPr/>
            </p:nvSpPr>
            <p:spPr>
              <a:xfrm>
                <a:off x="882630" y="671513"/>
                <a:ext cx="2771775" cy="132343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e.g. if your </a:t>
                </a:r>
                <a:r>
                  <a:rPr lang="en-US" sz="2000" dirty="0">
                    <a:solidFill>
                      <a:srgbClr val="FF0000"/>
                    </a:solidFill>
                    <a:latin typeface="Arial"/>
                    <a:cs typeface="Arial"/>
                  </a:rPr>
                  <a:t>latitude on Earth is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30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/>
                      </a:rPr>
                      <m:t>°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, then the angular height of Polaris is also 30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/>
                      </a:rPr>
                      <m:t>°</m:t>
                    </m:r>
                  </m:oMath>
                </a14:m>
                <a:endParaRPr lang="en-US" sz="2000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7DC81AF-95CB-4C01-A2CD-F2A3CDA1E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30" y="671513"/>
                <a:ext cx="2771775" cy="1323439"/>
              </a:xfrm>
              <a:prstGeom prst="rect">
                <a:avLst/>
              </a:prstGeom>
              <a:blipFill>
                <a:blip r:embed="rId3"/>
                <a:stretch>
                  <a:fillRect t="-1843" r="-1762" b="-7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5E52E92-3C9F-49F1-B05B-20F608FD3978}"/>
              </a:ext>
            </a:extLst>
          </p:cNvPr>
          <p:cNvCxnSpPr/>
          <p:nvPr/>
        </p:nvCxnSpPr>
        <p:spPr>
          <a:xfrm>
            <a:off x="4757738" y="585788"/>
            <a:ext cx="1109662" cy="43180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3302000" y="3934555"/>
            <a:ext cx="1175534" cy="758138"/>
            <a:chOff x="3302000" y="3934555"/>
            <a:chExt cx="1175534" cy="758138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9E6105B2-0D41-44EA-8ADC-E8CD283EFFB8}"/>
                </a:ext>
              </a:extLst>
            </p:cNvPr>
            <p:cNvSpPr/>
            <p:nvPr/>
          </p:nvSpPr>
          <p:spPr>
            <a:xfrm rot="15780774">
              <a:off x="4344601" y="3956731"/>
              <a:ext cx="155110" cy="110757"/>
            </a:xfrm>
            <a:custGeom>
              <a:avLst/>
              <a:gdLst>
                <a:gd name="connsiteX0" fmla="*/ 0 w 328429"/>
                <a:gd name="connsiteY0" fmla="*/ 85753 h 271882"/>
                <a:gd name="connsiteX1" fmla="*/ 229900 w 328429"/>
                <a:gd name="connsiteY1" fmla="*/ 9112 h 271882"/>
                <a:gd name="connsiteX2" fmla="*/ 328429 w 328429"/>
                <a:gd name="connsiteY2" fmla="*/ 271882 h 271882"/>
                <a:gd name="connsiteX3" fmla="*/ 328429 w 328429"/>
                <a:gd name="connsiteY3" fmla="*/ 271882 h 27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8429" h="271882">
                  <a:moveTo>
                    <a:pt x="0" y="85753"/>
                  </a:moveTo>
                  <a:cubicBezTo>
                    <a:pt x="87581" y="31921"/>
                    <a:pt x="175162" y="-21910"/>
                    <a:pt x="229900" y="9112"/>
                  </a:cubicBezTo>
                  <a:cubicBezTo>
                    <a:pt x="284638" y="40133"/>
                    <a:pt x="328429" y="271882"/>
                    <a:pt x="328429" y="271882"/>
                  </a:cubicBezTo>
                  <a:lnTo>
                    <a:pt x="328429" y="271882"/>
                  </a:ln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3302000" y="4231028"/>
                  <a:ext cx="78953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00B05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30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°</m:t>
                      </m:r>
                    </m:oMath>
                  </a14:m>
                  <a:endParaRPr lang="en-US" b="1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02000" y="4231028"/>
                  <a:ext cx="789534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12403" t="-10526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/>
            <p:cNvCxnSpPr/>
            <p:nvPr/>
          </p:nvCxnSpPr>
          <p:spPr bwMode="auto">
            <a:xfrm flipV="1">
              <a:off x="3932231" y="4112696"/>
              <a:ext cx="403225" cy="29887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1" descr="5001711.jpg">
            <a:extLst>
              <a:ext uri="{FF2B5EF4-FFF2-40B4-BE49-F238E27FC236}">
                <a16:creationId xmlns:a16="http://schemas.microsoft.com/office/drawing/2014/main" id="{3CFB9A9C-D20A-4D77-A1DF-BFE911A37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4"/>
          <a:stretch>
            <a:fillRect/>
          </a:stretch>
        </p:blipFill>
        <p:spPr bwMode="auto">
          <a:xfrm>
            <a:off x="285750" y="757238"/>
            <a:ext cx="8572500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AAF05B5-7841-482D-934F-04BB44788874}"/>
              </a:ext>
            </a:extLst>
          </p:cNvPr>
          <p:cNvCxnSpPr/>
          <p:nvPr/>
        </p:nvCxnSpPr>
        <p:spPr>
          <a:xfrm>
            <a:off x="4545013" y="3646488"/>
            <a:ext cx="0" cy="1778000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327150" y="200025"/>
            <a:ext cx="3144838" cy="3255963"/>
            <a:chOff x="1327150" y="200025"/>
            <a:chExt cx="3144838" cy="325596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8F4D9CF-1794-43B4-A319-C85EEFB7FDD4}"/>
                </a:ext>
              </a:extLst>
            </p:cNvPr>
            <p:cNvSpPr txBox="1"/>
            <p:nvPr/>
          </p:nvSpPr>
          <p:spPr>
            <a:xfrm>
              <a:off x="1327150" y="200025"/>
              <a:ext cx="2670175" cy="4000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FF0000"/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  <a:latin typeface="Arial"/>
                  <a:cs typeface="Arial"/>
                </a:rPr>
                <a:t>Polaris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E314538-B339-4C63-8606-413D3938775F}"/>
                </a:ext>
              </a:extLst>
            </p:cNvPr>
            <p:cNvCxnSpPr/>
            <p:nvPr/>
          </p:nvCxnSpPr>
          <p:spPr>
            <a:xfrm>
              <a:off x="3057525" y="600075"/>
              <a:ext cx="1414463" cy="285591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BCD9F52-0199-47B0-8503-3BFD000F282C}"/>
              </a:ext>
            </a:extLst>
          </p:cNvPr>
          <p:cNvSpPr txBox="1"/>
          <p:nvPr/>
        </p:nvSpPr>
        <p:spPr>
          <a:xfrm>
            <a:off x="853440" y="6100763"/>
            <a:ext cx="7670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Observer’s view of North horizon: 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Polaris remains at fixed position throughout the night</a:t>
            </a:r>
            <a:endParaRPr lang="en-US" sz="2000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" descr="10.png">
            <a:extLst>
              <a:ext uri="{FF2B5EF4-FFF2-40B4-BE49-F238E27FC236}">
                <a16:creationId xmlns:a16="http://schemas.microsoft.com/office/drawing/2014/main" id="{CB1F3AE0-F59A-4F8C-BE8E-2C79923F4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22416" y="3065998"/>
            <a:ext cx="3500161" cy="2847122"/>
            <a:chOff x="22416" y="3065998"/>
            <a:chExt cx="3500161" cy="2847122"/>
          </a:xfrm>
        </p:grpSpPr>
        <p:grpSp>
          <p:nvGrpSpPr>
            <p:cNvPr id="22" name="Group 21"/>
            <p:cNvGrpSpPr/>
            <p:nvPr/>
          </p:nvGrpSpPr>
          <p:grpSpPr>
            <a:xfrm>
              <a:off x="833120" y="3782007"/>
              <a:ext cx="2689457" cy="2131113"/>
              <a:chOff x="833120" y="3782007"/>
              <a:chExt cx="2689457" cy="2131113"/>
            </a:xfrm>
          </p:grpSpPr>
          <p:sp>
            <p:nvSpPr>
              <p:cNvPr id="4" name="Rectangle 3"/>
              <p:cNvSpPr/>
              <p:nvPr/>
            </p:nvSpPr>
            <p:spPr bwMode="auto">
              <a:xfrm>
                <a:off x="833120" y="4307840"/>
                <a:ext cx="2357120" cy="160528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6" name="Straight Arrow Connector 5"/>
              <p:cNvCxnSpPr/>
              <p:nvPr/>
            </p:nvCxnSpPr>
            <p:spPr bwMode="auto">
              <a:xfrm flipH="1">
                <a:off x="3156531" y="3782007"/>
                <a:ext cx="366046" cy="45964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9" name="6-Point Star 8"/>
              <p:cNvSpPr/>
              <p:nvPr/>
            </p:nvSpPr>
            <p:spPr bwMode="auto">
              <a:xfrm>
                <a:off x="1838960" y="5029200"/>
                <a:ext cx="193040" cy="182880"/>
              </a:xfrm>
              <a:prstGeom prst="star6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 cap="flat" cmpd="sng" algn="ctr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1840587" y="5542122"/>
                <a:ext cx="182880" cy="206692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2416" y="3065998"/>
              <a:ext cx="30322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Observer’s view:</a:t>
              </a:r>
            </a:p>
            <a:p>
              <a:r>
                <a:rPr lang="en-US" sz="18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Polaris remains fixed at center and Star A rotates around it during the course of the night</a:t>
              </a:r>
              <a:endParaRPr lang="en-US" sz="18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ACB20C7-D38C-4081-8660-2D9CEA4016A6}"/>
              </a:ext>
            </a:extLst>
          </p:cNvPr>
          <p:cNvSpPr txBox="1"/>
          <p:nvPr/>
        </p:nvSpPr>
        <p:spPr>
          <a:xfrm>
            <a:off x="246805" y="478473"/>
            <a:ext cx="314885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But for latitudes ABOVE the equator, some stars, within your latitude in angle between Polaris and the horizon never set — </a:t>
            </a:r>
            <a:r>
              <a:rPr lang="en-US" sz="2000" b="1" dirty="0">
                <a:solidFill>
                  <a:srgbClr val="FF0000"/>
                </a:solidFill>
                <a:latin typeface="Arial"/>
                <a:cs typeface="Arial"/>
              </a:rPr>
              <a:t>CIRCUMPOLAR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 stars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F70BF6-89F2-4377-9019-439CA5C1A821}"/>
              </a:ext>
            </a:extLst>
          </p:cNvPr>
          <p:cNvCxnSpPr/>
          <p:nvPr/>
        </p:nvCxnSpPr>
        <p:spPr>
          <a:xfrm>
            <a:off x="4154488" y="3824288"/>
            <a:ext cx="603250" cy="2127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8F29020-DF32-4A2E-A478-6A6EFF651012}"/>
              </a:ext>
            </a:extLst>
          </p:cNvPr>
          <p:cNvCxnSpPr/>
          <p:nvPr/>
        </p:nvCxnSpPr>
        <p:spPr>
          <a:xfrm rot="5400000" flipH="1" flipV="1">
            <a:off x="1507332" y="2234406"/>
            <a:ext cx="6910388" cy="2441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ight Triangle 32">
            <a:extLst>
              <a:ext uri="{FF2B5EF4-FFF2-40B4-BE49-F238E27FC236}">
                <a16:creationId xmlns:a16="http://schemas.microsoft.com/office/drawing/2014/main" id="{36EED480-EC82-496C-84D0-CD851249A081}"/>
              </a:ext>
            </a:extLst>
          </p:cNvPr>
          <p:cNvSpPr/>
          <p:nvPr/>
        </p:nvSpPr>
        <p:spPr>
          <a:xfrm flipH="1">
            <a:off x="3795713" y="-293688"/>
            <a:ext cx="2514600" cy="7151688"/>
          </a:xfrm>
          <a:prstGeom prst="rtTriangle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EE01C6C-ACF5-470C-8134-53955BD5E726}"/>
              </a:ext>
            </a:extLst>
          </p:cNvPr>
          <p:cNvSpPr/>
          <p:nvPr/>
        </p:nvSpPr>
        <p:spPr>
          <a:xfrm>
            <a:off x="6310313" y="0"/>
            <a:ext cx="2833687" cy="6858000"/>
          </a:xfrm>
          <a:prstGeom prst="rect">
            <a:avLst/>
          </a:prstGeom>
          <a:solidFill>
            <a:srgbClr val="7F7F7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ADD1D7E-051F-4757-B9BA-D5E7CA6DA62C}"/>
              </a:ext>
            </a:extLst>
          </p:cNvPr>
          <p:cNvCxnSpPr/>
          <p:nvPr/>
        </p:nvCxnSpPr>
        <p:spPr>
          <a:xfrm>
            <a:off x="4757738" y="585788"/>
            <a:ext cx="1025525" cy="34290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3">
            <a:extLst>
              <a:ext uri="{FF2B5EF4-FFF2-40B4-BE49-F238E27FC236}">
                <a16:creationId xmlns:a16="http://schemas.microsoft.com/office/drawing/2014/main" id="{07C44033-804A-4EE8-A74F-890966B92639}"/>
              </a:ext>
            </a:extLst>
          </p:cNvPr>
          <p:cNvSpPr/>
          <p:nvPr/>
        </p:nvSpPr>
        <p:spPr>
          <a:xfrm rot="12254595" flipV="1">
            <a:off x="3452813" y="3440113"/>
            <a:ext cx="257175" cy="266700"/>
          </a:xfrm>
          <a:prstGeom prst="ellipse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836DED9-BCD6-4C5F-9A37-20EA8B48E161}"/>
              </a:ext>
            </a:extLst>
          </p:cNvPr>
          <p:cNvCxnSpPr/>
          <p:nvPr/>
        </p:nvCxnSpPr>
        <p:spPr>
          <a:xfrm rot="1454595" flipV="1">
            <a:off x="3678238" y="3702050"/>
            <a:ext cx="2873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3797C7C-AA29-4E5C-9881-06CC1B88B475}"/>
              </a:ext>
            </a:extLst>
          </p:cNvPr>
          <p:cNvCxnSpPr/>
          <p:nvPr/>
        </p:nvCxnSpPr>
        <p:spPr>
          <a:xfrm rot="1454595" flipV="1">
            <a:off x="3976688" y="3646488"/>
            <a:ext cx="153987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3C75B2C-7C7E-4F6F-BF28-04B6CB90D950}"/>
              </a:ext>
            </a:extLst>
          </p:cNvPr>
          <p:cNvCxnSpPr/>
          <p:nvPr/>
        </p:nvCxnSpPr>
        <p:spPr>
          <a:xfrm rot="1454595">
            <a:off x="3922713" y="3789363"/>
            <a:ext cx="152400" cy="112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EBA630D-4F0D-4D12-A276-939C57657EB4}"/>
              </a:ext>
            </a:extLst>
          </p:cNvPr>
          <p:cNvSpPr/>
          <p:nvPr/>
        </p:nvSpPr>
        <p:spPr>
          <a:xfrm rot="840000">
            <a:off x="3594100" y="3330575"/>
            <a:ext cx="44450" cy="1365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Oval 1"/>
          <p:cNvSpPr/>
          <p:nvPr/>
        </p:nvSpPr>
        <p:spPr bwMode="auto">
          <a:xfrm>
            <a:off x="4644391" y="1282542"/>
            <a:ext cx="182880" cy="20669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7738" y="1179196"/>
            <a:ext cx="84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 A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838960" y="4917871"/>
            <a:ext cx="772160" cy="772160"/>
            <a:chOff x="1838960" y="4917871"/>
            <a:chExt cx="772160" cy="772160"/>
          </a:xfrm>
        </p:grpSpPr>
        <p:sp>
          <p:nvSpPr>
            <p:cNvPr id="35" name="Oval 34"/>
            <p:cNvSpPr/>
            <p:nvPr/>
          </p:nvSpPr>
          <p:spPr bwMode="auto">
            <a:xfrm>
              <a:off x="2428240" y="5005388"/>
              <a:ext cx="182880" cy="20669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Arc 11"/>
            <p:cNvSpPr/>
            <p:nvPr/>
          </p:nvSpPr>
          <p:spPr bwMode="auto">
            <a:xfrm rot="5400000">
              <a:off x="1796574" y="4960257"/>
              <a:ext cx="772160" cy="687388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93015" y="4440079"/>
            <a:ext cx="772160" cy="770414"/>
            <a:chOff x="1793015" y="4440079"/>
            <a:chExt cx="772160" cy="770414"/>
          </a:xfrm>
        </p:grpSpPr>
        <p:sp>
          <p:nvSpPr>
            <p:cNvPr id="37" name="Oval 36"/>
            <p:cNvSpPr/>
            <p:nvPr/>
          </p:nvSpPr>
          <p:spPr bwMode="auto">
            <a:xfrm>
              <a:off x="1863808" y="4440079"/>
              <a:ext cx="182880" cy="20669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9" name="Arc 38"/>
            <p:cNvSpPr/>
            <p:nvPr/>
          </p:nvSpPr>
          <p:spPr bwMode="auto">
            <a:xfrm>
              <a:off x="1793015" y="4523105"/>
              <a:ext cx="772160" cy="687388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32218" y="4482737"/>
            <a:ext cx="867571" cy="772160"/>
            <a:chOff x="1232218" y="4482737"/>
            <a:chExt cx="867571" cy="772160"/>
          </a:xfrm>
        </p:grpSpPr>
        <p:sp>
          <p:nvSpPr>
            <p:cNvPr id="38" name="Oval 37"/>
            <p:cNvSpPr/>
            <p:nvPr/>
          </p:nvSpPr>
          <p:spPr bwMode="auto">
            <a:xfrm>
              <a:off x="1232218" y="5010626"/>
              <a:ext cx="182880" cy="20669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0" name="Arc 39"/>
            <p:cNvSpPr/>
            <p:nvPr/>
          </p:nvSpPr>
          <p:spPr bwMode="auto">
            <a:xfrm rot="15578235">
              <a:off x="1370015" y="4525123"/>
              <a:ext cx="772160" cy="687388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41" name="Arc 40"/>
          <p:cNvSpPr/>
          <p:nvPr/>
        </p:nvSpPr>
        <p:spPr bwMode="auto">
          <a:xfrm rot="10067574">
            <a:off x="1319118" y="4937760"/>
            <a:ext cx="772160" cy="68738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11773" y="1623338"/>
            <a:ext cx="2625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Star A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is a circumpolar star that does not set and appears to rotate around Polaris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5001711.jpg">
            <a:extLst>
              <a:ext uri="{FF2B5EF4-FFF2-40B4-BE49-F238E27FC236}">
                <a16:creationId xmlns:a16="http://schemas.microsoft.com/office/drawing/2014/main" id="{88B154AF-5357-4731-9B90-73C4EB9B6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4"/>
          <a:stretch>
            <a:fillRect/>
          </a:stretch>
        </p:blipFill>
        <p:spPr bwMode="auto">
          <a:xfrm>
            <a:off x="285750" y="757238"/>
            <a:ext cx="8572500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CD9F52-0199-47B0-8503-3BFD000F282C}"/>
              </a:ext>
            </a:extLst>
          </p:cNvPr>
          <p:cNvSpPr txBox="1"/>
          <p:nvPr/>
        </p:nvSpPr>
        <p:spPr>
          <a:xfrm>
            <a:off x="853440" y="6100763"/>
            <a:ext cx="7670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Observer’s view of North horizon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1" descr="5001711.jpg">
            <a:extLst>
              <a:ext uri="{FF2B5EF4-FFF2-40B4-BE49-F238E27FC236}">
                <a16:creationId xmlns:a16="http://schemas.microsoft.com/office/drawing/2014/main" id="{BB8E4D8D-5752-445C-8883-3B64F197A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5"/>
          <a:stretch>
            <a:fillRect/>
          </a:stretch>
        </p:blipFill>
        <p:spPr bwMode="auto">
          <a:xfrm>
            <a:off x="285750" y="757238"/>
            <a:ext cx="85725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1E886EC-E48C-462B-912C-FE2701B5F719}"/>
              </a:ext>
            </a:extLst>
          </p:cNvPr>
          <p:cNvSpPr/>
          <p:nvPr/>
        </p:nvSpPr>
        <p:spPr>
          <a:xfrm>
            <a:off x="2820988" y="1868488"/>
            <a:ext cx="3448050" cy="344805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D9F52-0199-47B0-8503-3BFD000F282C}"/>
              </a:ext>
            </a:extLst>
          </p:cNvPr>
          <p:cNvSpPr txBox="1"/>
          <p:nvPr/>
        </p:nvSpPr>
        <p:spPr>
          <a:xfrm>
            <a:off x="863600" y="5842337"/>
            <a:ext cx="80670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Observer’s view of North horizon: 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Polaris remains at fixed position whereas circumpolar stars rotate around it</a:t>
            </a:r>
            <a:endParaRPr lang="en-US" sz="2000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8000" y="5746542"/>
            <a:ext cx="5913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Time-lapse Video Clip of Rotating Milky Way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51" y="919290"/>
            <a:ext cx="7811177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 descr="2.png">
            <a:extLst>
              <a:ext uri="{FF2B5EF4-FFF2-40B4-BE49-F238E27FC236}">
                <a16:creationId xmlns:a16="http://schemas.microsoft.com/office/drawing/2014/main" id="{F6C1EA90-1599-488C-8699-1425DB47E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763304-68D0-4CEA-9FE5-36725F8DDC7B}"/>
              </a:ext>
            </a:extLst>
          </p:cNvPr>
          <p:cNvSpPr txBox="1"/>
          <p:nvPr/>
        </p:nvSpPr>
        <p:spPr>
          <a:xfrm>
            <a:off x="4459288" y="1470025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9932DB-949B-46D9-900E-C380DFC3CFDA}"/>
              </a:ext>
            </a:extLst>
          </p:cNvPr>
          <p:cNvSpPr txBox="1"/>
          <p:nvPr/>
        </p:nvSpPr>
        <p:spPr>
          <a:xfrm>
            <a:off x="4459288" y="5634038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673528-B402-4406-AA71-F989B27C2607}"/>
              </a:ext>
            </a:extLst>
          </p:cNvPr>
          <p:cNvCxnSpPr/>
          <p:nvPr/>
        </p:nvCxnSpPr>
        <p:spPr>
          <a:xfrm>
            <a:off x="3217863" y="3771900"/>
            <a:ext cx="2873375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82A4665-AD19-4C07-B89D-03829BCB5BA1}"/>
              </a:ext>
            </a:extLst>
          </p:cNvPr>
          <p:cNvSpPr txBox="1"/>
          <p:nvPr/>
        </p:nvSpPr>
        <p:spPr>
          <a:xfrm>
            <a:off x="6750050" y="3573463"/>
            <a:ext cx="16430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equator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8CB3B9-AC38-4095-89D5-07A1288D3F38}"/>
              </a:ext>
            </a:extLst>
          </p:cNvPr>
          <p:cNvSpPr/>
          <p:nvPr/>
        </p:nvSpPr>
        <p:spPr>
          <a:xfrm>
            <a:off x="4649788" y="3573463"/>
            <a:ext cx="192087" cy="198437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47112" name="Group 11">
            <a:extLst>
              <a:ext uri="{FF2B5EF4-FFF2-40B4-BE49-F238E27FC236}">
                <a16:creationId xmlns:a16="http://schemas.microsoft.com/office/drawing/2014/main" id="{78B1FD2D-EB48-4452-9613-B549CC331570}"/>
              </a:ext>
            </a:extLst>
          </p:cNvPr>
          <p:cNvGrpSpPr>
            <a:grpSpLocks/>
          </p:cNvGrpSpPr>
          <p:nvPr/>
        </p:nvGrpSpPr>
        <p:grpSpPr bwMode="auto">
          <a:xfrm>
            <a:off x="2673350" y="2630488"/>
            <a:ext cx="468313" cy="2800350"/>
            <a:chOff x="935765" y="2749884"/>
            <a:chExt cx="467884" cy="2800767"/>
          </a:xfrm>
        </p:grpSpPr>
        <p:sp>
          <p:nvSpPr>
            <p:cNvPr id="47116" name="TextBox 9">
              <a:extLst>
                <a:ext uri="{FF2B5EF4-FFF2-40B4-BE49-F238E27FC236}">
                  <a16:creationId xmlns:a16="http://schemas.microsoft.com/office/drawing/2014/main" id="{29A9248F-F5A4-4CB3-8EDE-296681A6EA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5765" y="2749884"/>
              <a:ext cx="420139" cy="280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8800"/>
                <a:t>.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BD08D8D-5AE3-4B70-99E7-C174E353A109}"/>
                </a:ext>
              </a:extLst>
            </p:cNvPr>
            <p:cNvSpPr/>
            <p:nvPr/>
          </p:nvSpPr>
          <p:spPr>
            <a:xfrm>
              <a:off x="983346" y="3666007"/>
              <a:ext cx="420303" cy="420751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7113" name="Group 15">
            <a:extLst>
              <a:ext uri="{FF2B5EF4-FFF2-40B4-BE49-F238E27FC236}">
                <a16:creationId xmlns:a16="http://schemas.microsoft.com/office/drawing/2014/main" id="{051A58BC-F331-4696-8050-5C119D303B56}"/>
              </a:ext>
            </a:extLst>
          </p:cNvPr>
          <p:cNvGrpSpPr>
            <a:grpSpLocks/>
          </p:cNvGrpSpPr>
          <p:nvPr/>
        </p:nvGrpSpPr>
        <p:grpSpPr bwMode="auto">
          <a:xfrm>
            <a:off x="6145213" y="3327400"/>
            <a:ext cx="442912" cy="1446213"/>
            <a:chOff x="7648447" y="3049856"/>
            <a:chExt cx="444012" cy="1446550"/>
          </a:xfrm>
        </p:grpSpPr>
        <p:sp>
          <p:nvSpPr>
            <p:cNvPr id="47114" name="TextBox 13">
              <a:extLst>
                <a:ext uri="{FF2B5EF4-FFF2-40B4-BE49-F238E27FC236}">
                  <a16:creationId xmlns:a16="http://schemas.microsoft.com/office/drawing/2014/main" id="{F7AB9728-02E5-4276-8273-09AFAC7A6F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8447" y="3049856"/>
              <a:ext cx="420139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440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2FD3869-A35F-4D16-8BDB-C613D3F42C66}"/>
                </a:ext>
              </a:extLst>
            </p:cNvPr>
            <p:cNvSpPr/>
            <p:nvPr/>
          </p:nvSpPr>
          <p:spPr>
            <a:xfrm>
              <a:off x="7672318" y="3289625"/>
              <a:ext cx="420141" cy="41919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85775" y="838200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SIDE VIEW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17813" y="1561773"/>
            <a:ext cx="2124075" cy="740102"/>
            <a:chOff x="2817813" y="1561773"/>
            <a:chExt cx="2124075" cy="740102"/>
          </a:xfrm>
        </p:grpSpPr>
        <p:sp>
          <p:nvSpPr>
            <p:cNvPr id="2" name="Curved Right Arrow 1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17813" y="1561773"/>
              <a:ext cx="1403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206"/>
            <a:ext cx="9144000" cy="6092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58444" y="203200"/>
            <a:ext cx="2227112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face NORTH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206"/>
            <a:ext cx="9144000" cy="609255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5400000">
            <a:off x="3530600" y="4597400"/>
            <a:ext cx="2455334" cy="1588"/>
          </a:xfrm>
          <a:prstGeom prst="straightConnector1">
            <a:avLst/>
          </a:prstGeom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83280" y="223520"/>
            <a:ext cx="2059912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face NORTH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017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757237"/>
            <a:ext cx="8572500" cy="5343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8274" y="6222820"/>
            <a:ext cx="4819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Over the course of an evening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99642" y="5687786"/>
            <a:ext cx="44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017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757237"/>
            <a:ext cx="8572500" cy="5343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970" y="6063362"/>
            <a:ext cx="892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stars within 30 </a:t>
            </a:r>
            <a:r>
              <a:rPr lang="en-US" dirty="0" err="1">
                <a:solidFill>
                  <a:srgbClr val="FFFF00"/>
                </a:solidFill>
                <a:latin typeface="Arial"/>
                <a:cs typeface="Arial"/>
              </a:rPr>
              <a:t>deg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 of Polaris do not set — these are CIRCUMPOLAR stars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3624036" y="4503964"/>
            <a:ext cx="1805214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99642" y="5687786"/>
            <a:ext cx="44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017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757237"/>
            <a:ext cx="8572500" cy="53435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836333" y="1905000"/>
            <a:ext cx="3403600" cy="340360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99642" y="5687786"/>
            <a:ext cx="44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C2EA3E-6355-42F8-B272-BC8B7A5BFAFB}"/>
              </a:ext>
            </a:extLst>
          </p:cNvPr>
          <p:cNvSpPr txBox="1"/>
          <p:nvPr/>
        </p:nvSpPr>
        <p:spPr>
          <a:xfrm>
            <a:off x="156970" y="6063362"/>
            <a:ext cx="892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stars within 30 </a:t>
            </a:r>
            <a:r>
              <a:rPr lang="en-US" dirty="0" err="1">
                <a:solidFill>
                  <a:srgbClr val="FFFF00"/>
                </a:solidFill>
                <a:latin typeface="Arial"/>
                <a:cs typeface="Arial"/>
              </a:rPr>
              <a:t>deg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 of Polaris do not set — these are CIRCUMPOLAR stars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0673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15450" y="140307"/>
            <a:ext cx="2220363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Now face SOUTH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2304141" y="3483428"/>
            <a:ext cx="4644571" cy="1588"/>
          </a:xfrm>
          <a:prstGeom prst="straightConnector1">
            <a:avLst/>
          </a:prstGeom>
          <a:ln w="25400" cap="flat" cmpd="sng" algn="ctr">
            <a:solidFill>
              <a:srgbClr val="000000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3692" y="6244443"/>
            <a:ext cx="731661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Facing SOUTH EAST over the course of an evening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44505" y="5738586"/>
            <a:ext cx="53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802" y="5657671"/>
            <a:ext cx="8942198" cy="1200329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Facing SOUTH-EAST — star trails that are straight show part of the celestial equator that will arc over the sky as you face due south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73669" y="611333"/>
            <a:ext cx="6637866" cy="484967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33646" y="5260954"/>
            <a:ext cx="53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7C7B53-0133-4531-BD97-BACB3E636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1183"/>
            <a:ext cx="9144000" cy="114300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Ecliptic Plane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  <a:ln>
            <a:noFill/>
          </a:ln>
        </p:spPr>
      </p:pic>
      <p:sp>
        <p:nvSpPr>
          <p:cNvPr id="3" name="Freeform 2"/>
          <p:cNvSpPr/>
          <p:nvPr/>
        </p:nvSpPr>
        <p:spPr>
          <a:xfrm>
            <a:off x="4355796" y="2077354"/>
            <a:ext cx="715131" cy="208643"/>
          </a:xfrm>
          <a:custGeom>
            <a:avLst/>
            <a:gdLst>
              <a:gd name="connsiteX0" fmla="*/ 134559 w 715131"/>
              <a:gd name="connsiteY0" fmla="*/ 0 h 208643"/>
              <a:gd name="connsiteX1" fmla="*/ 34774 w 715131"/>
              <a:gd name="connsiteY1" fmla="*/ 127000 h 208643"/>
              <a:gd name="connsiteX2" fmla="*/ 343202 w 715131"/>
              <a:gd name="connsiteY2" fmla="*/ 208643 h 208643"/>
              <a:gd name="connsiteX3" fmla="*/ 678845 w 715131"/>
              <a:gd name="connsiteY3" fmla="*/ 127000 h 208643"/>
              <a:gd name="connsiteX4" fmla="*/ 560917 w 715131"/>
              <a:gd name="connsiteY4" fmla="*/ 0 h 208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131" h="208643">
                <a:moveTo>
                  <a:pt x="134559" y="0"/>
                </a:moveTo>
                <a:cubicBezTo>
                  <a:pt x="67279" y="46113"/>
                  <a:pt x="0" y="92226"/>
                  <a:pt x="34774" y="127000"/>
                </a:cubicBezTo>
                <a:cubicBezTo>
                  <a:pt x="69548" y="161774"/>
                  <a:pt x="235857" y="208643"/>
                  <a:pt x="343202" y="208643"/>
                </a:cubicBezTo>
                <a:cubicBezTo>
                  <a:pt x="450547" y="208643"/>
                  <a:pt x="642559" y="161774"/>
                  <a:pt x="678845" y="127000"/>
                </a:cubicBezTo>
                <a:cubicBezTo>
                  <a:pt x="715131" y="92226"/>
                  <a:pt x="560917" y="0"/>
                  <a:pt x="560917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4762501" y="2004781"/>
            <a:ext cx="254000" cy="1360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17501" y="38272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Side view of earth: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 descr="3.png">
            <a:extLst>
              <a:ext uri="{FF2B5EF4-FFF2-40B4-BE49-F238E27FC236}">
                <a16:creationId xmlns:a16="http://schemas.microsoft.com/office/drawing/2014/main" id="{63F2C1A3-494F-484B-8A7E-F173DE23D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90A756-FDA6-4573-BABD-5CEC9582F68F}"/>
              </a:ext>
            </a:extLst>
          </p:cNvPr>
          <p:cNvSpPr txBox="1"/>
          <p:nvPr/>
        </p:nvSpPr>
        <p:spPr>
          <a:xfrm>
            <a:off x="4459288" y="3295650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1759857" y="3300488"/>
            <a:ext cx="5674178" cy="250976"/>
          </a:xfrm>
          <a:custGeom>
            <a:avLst/>
            <a:gdLst>
              <a:gd name="connsiteX0" fmla="*/ 0 w 5674178"/>
              <a:gd name="connsiteY0" fmla="*/ 228298 h 250976"/>
              <a:gd name="connsiteX1" fmla="*/ 244929 w 5674178"/>
              <a:gd name="connsiteY1" fmla="*/ 101298 h 250976"/>
              <a:gd name="connsiteX2" fmla="*/ 489857 w 5674178"/>
              <a:gd name="connsiteY2" fmla="*/ 83155 h 250976"/>
              <a:gd name="connsiteX3" fmla="*/ 934357 w 5674178"/>
              <a:gd name="connsiteY3" fmla="*/ 65012 h 250976"/>
              <a:gd name="connsiteX4" fmla="*/ 1578429 w 5674178"/>
              <a:gd name="connsiteY4" fmla="*/ 19655 h 250976"/>
              <a:gd name="connsiteX5" fmla="*/ 2140857 w 5674178"/>
              <a:gd name="connsiteY5" fmla="*/ 19655 h 250976"/>
              <a:gd name="connsiteX6" fmla="*/ 2476500 w 5674178"/>
              <a:gd name="connsiteY6" fmla="*/ 10583 h 250976"/>
              <a:gd name="connsiteX7" fmla="*/ 2830286 w 5674178"/>
              <a:gd name="connsiteY7" fmla="*/ 1512 h 250976"/>
              <a:gd name="connsiteX8" fmla="*/ 3374572 w 5674178"/>
              <a:gd name="connsiteY8" fmla="*/ 19655 h 250976"/>
              <a:gd name="connsiteX9" fmla="*/ 3918857 w 5674178"/>
              <a:gd name="connsiteY9" fmla="*/ 28726 h 250976"/>
              <a:gd name="connsiteX10" fmla="*/ 4318000 w 5674178"/>
              <a:gd name="connsiteY10" fmla="*/ 55941 h 250976"/>
              <a:gd name="connsiteX11" fmla="*/ 4653643 w 5674178"/>
              <a:gd name="connsiteY11" fmla="*/ 74083 h 250976"/>
              <a:gd name="connsiteX12" fmla="*/ 5116286 w 5674178"/>
              <a:gd name="connsiteY12" fmla="*/ 110369 h 250976"/>
              <a:gd name="connsiteX13" fmla="*/ 5388429 w 5674178"/>
              <a:gd name="connsiteY13" fmla="*/ 146655 h 250976"/>
              <a:gd name="connsiteX14" fmla="*/ 5633357 w 5674178"/>
              <a:gd name="connsiteY14" fmla="*/ 237369 h 250976"/>
              <a:gd name="connsiteX15" fmla="*/ 5633357 w 5674178"/>
              <a:gd name="connsiteY15" fmla="*/ 228298 h 25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674178" h="250976">
                <a:moveTo>
                  <a:pt x="0" y="228298"/>
                </a:moveTo>
                <a:cubicBezTo>
                  <a:pt x="81643" y="176893"/>
                  <a:pt x="163286" y="125489"/>
                  <a:pt x="244929" y="101298"/>
                </a:cubicBezTo>
                <a:cubicBezTo>
                  <a:pt x="326572" y="77108"/>
                  <a:pt x="374952" y="89203"/>
                  <a:pt x="489857" y="83155"/>
                </a:cubicBezTo>
                <a:cubicBezTo>
                  <a:pt x="604762" y="77107"/>
                  <a:pt x="752928" y="75595"/>
                  <a:pt x="934357" y="65012"/>
                </a:cubicBezTo>
                <a:cubicBezTo>
                  <a:pt x="1115786" y="54429"/>
                  <a:pt x="1377346" y="27215"/>
                  <a:pt x="1578429" y="19655"/>
                </a:cubicBezTo>
                <a:cubicBezTo>
                  <a:pt x="1779512" y="12096"/>
                  <a:pt x="1991179" y="21167"/>
                  <a:pt x="2140857" y="19655"/>
                </a:cubicBezTo>
                <a:cubicBezTo>
                  <a:pt x="2290536" y="18143"/>
                  <a:pt x="2476500" y="10583"/>
                  <a:pt x="2476500" y="10583"/>
                </a:cubicBezTo>
                <a:cubicBezTo>
                  <a:pt x="2591405" y="7559"/>
                  <a:pt x="2680607" y="0"/>
                  <a:pt x="2830286" y="1512"/>
                </a:cubicBezTo>
                <a:cubicBezTo>
                  <a:pt x="2979965" y="3024"/>
                  <a:pt x="3374572" y="19655"/>
                  <a:pt x="3374572" y="19655"/>
                </a:cubicBezTo>
                <a:lnTo>
                  <a:pt x="3918857" y="28726"/>
                </a:lnTo>
                <a:cubicBezTo>
                  <a:pt x="4076095" y="34774"/>
                  <a:pt x="4318000" y="55941"/>
                  <a:pt x="4318000" y="55941"/>
                </a:cubicBezTo>
                <a:lnTo>
                  <a:pt x="4653643" y="74083"/>
                </a:lnTo>
                <a:cubicBezTo>
                  <a:pt x="4786691" y="83154"/>
                  <a:pt x="4993822" y="98274"/>
                  <a:pt x="5116286" y="110369"/>
                </a:cubicBezTo>
                <a:cubicBezTo>
                  <a:pt x="5238750" y="122464"/>
                  <a:pt x="5302250" y="125488"/>
                  <a:pt x="5388429" y="146655"/>
                </a:cubicBezTo>
                <a:cubicBezTo>
                  <a:pt x="5474608" y="167822"/>
                  <a:pt x="5592536" y="223762"/>
                  <a:pt x="5633357" y="237369"/>
                </a:cubicBezTo>
                <a:cubicBezTo>
                  <a:pt x="5674178" y="250976"/>
                  <a:pt x="5633357" y="228298"/>
                  <a:pt x="5633357" y="228298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3.png"/>
          <p:cNvPicPr>
            <a:picLocks noChangeAspect="1"/>
          </p:cNvPicPr>
          <p:nvPr/>
        </p:nvPicPr>
        <p:blipFill>
          <a:blip r:embed="rId2"/>
          <a:srcRect l="47943" t="41543" r="47500" b="45851"/>
          <a:stretch>
            <a:fillRect/>
          </a:stretch>
        </p:blipFill>
        <p:spPr>
          <a:xfrm>
            <a:off x="4391132" y="2911936"/>
            <a:ext cx="416732" cy="768048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4327071" y="3483429"/>
            <a:ext cx="517072" cy="63501"/>
          </a:xfrm>
          <a:custGeom>
            <a:avLst/>
            <a:gdLst>
              <a:gd name="connsiteX0" fmla="*/ 0 w 517072"/>
              <a:gd name="connsiteY0" fmla="*/ 0 h 63501"/>
              <a:gd name="connsiteX1" fmla="*/ 127000 w 517072"/>
              <a:gd name="connsiteY1" fmla="*/ 54429 h 63501"/>
              <a:gd name="connsiteX2" fmla="*/ 408215 w 517072"/>
              <a:gd name="connsiteY2" fmla="*/ 54429 h 63501"/>
              <a:gd name="connsiteX3" fmla="*/ 517072 w 517072"/>
              <a:gd name="connsiteY3" fmla="*/ 0 h 63501"/>
              <a:gd name="connsiteX4" fmla="*/ 517072 w 517072"/>
              <a:gd name="connsiteY4" fmla="*/ 0 h 63501"/>
              <a:gd name="connsiteX5" fmla="*/ 517072 w 517072"/>
              <a:gd name="connsiteY5" fmla="*/ 0 h 6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072" h="63501">
                <a:moveTo>
                  <a:pt x="0" y="0"/>
                </a:moveTo>
                <a:cubicBezTo>
                  <a:pt x="29482" y="22679"/>
                  <a:pt x="58964" y="45358"/>
                  <a:pt x="127000" y="54429"/>
                </a:cubicBezTo>
                <a:cubicBezTo>
                  <a:pt x="195036" y="63501"/>
                  <a:pt x="343203" y="63501"/>
                  <a:pt x="408215" y="54429"/>
                </a:cubicBezTo>
                <a:cubicBezTo>
                  <a:pt x="473227" y="45357"/>
                  <a:pt x="517072" y="0"/>
                  <a:pt x="517072" y="0"/>
                </a:cubicBezTo>
                <a:lnTo>
                  <a:pt x="517072" y="0"/>
                </a:lnTo>
                <a:lnTo>
                  <a:pt x="517072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778000" y="3528786"/>
            <a:ext cx="5624286" cy="305405"/>
          </a:xfrm>
          <a:custGeom>
            <a:avLst/>
            <a:gdLst>
              <a:gd name="connsiteX0" fmla="*/ 0 w 5624286"/>
              <a:gd name="connsiteY0" fmla="*/ 0 h 305405"/>
              <a:gd name="connsiteX1" fmla="*/ 553357 w 5624286"/>
              <a:gd name="connsiteY1" fmla="*/ 127000 h 305405"/>
              <a:gd name="connsiteX2" fmla="*/ 1251857 w 5624286"/>
              <a:gd name="connsiteY2" fmla="*/ 226785 h 305405"/>
              <a:gd name="connsiteX3" fmla="*/ 1923143 w 5624286"/>
              <a:gd name="connsiteY3" fmla="*/ 290285 h 305405"/>
              <a:gd name="connsiteX4" fmla="*/ 2540000 w 5624286"/>
              <a:gd name="connsiteY4" fmla="*/ 299357 h 305405"/>
              <a:gd name="connsiteX5" fmla="*/ 3356429 w 5624286"/>
              <a:gd name="connsiteY5" fmla="*/ 299357 h 305405"/>
              <a:gd name="connsiteX6" fmla="*/ 4236357 w 5624286"/>
              <a:gd name="connsiteY6" fmla="*/ 263071 h 305405"/>
              <a:gd name="connsiteX7" fmla="*/ 4934857 w 5624286"/>
              <a:gd name="connsiteY7" fmla="*/ 208643 h 305405"/>
              <a:gd name="connsiteX8" fmla="*/ 5306786 w 5624286"/>
              <a:gd name="connsiteY8" fmla="*/ 145143 h 305405"/>
              <a:gd name="connsiteX9" fmla="*/ 5624286 w 5624286"/>
              <a:gd name="connsiteY9" fmla="*/ 36285 h 30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24286" h="305405">
                <a:moveTo>
                  <a:pt x="0" y="0"/>
                </a:moveTo>
                <a:cubicBezTo>
                  <a:pt x="172357" y="44601"/>
                  <a:pt x="344714" y="89203"/>
                  <a:pt x="553357" y="127000"/>
                </a:cubicBezTo>
                <a:cubicBezTo>
                  <a:pt x="762000" y="164798"/>
                  <a:pt x="1023559" y="199571"/>
                  <a:pt x="1251857" y="226785"/>
                </a:cubicBezTo>
                <a:cubicBezTo>
                  <a:pt x="1480155" y="253999"/>
                  <a:pt x="1708453" y="278190"/>
                  <a:pt x="1923143" y="290285"/>
                </a:cubicBezTo>
                <a:cubicBezTo>
                  <a:pt x="2137833" y="302380"/>
                  <a:pt x="2540000" y="299357"/>
                  <a:pt x="2540000" y="299357"/>
                </a:cubicBezTo>
                <a:cubicBezTo>
                  <a:pt x="2778881" y="300869"/>
                  <a:pt x="3073703" y="305405"/>
                  <a:pt x="3356429" y="299357"/>
                </a:cubicBezTo>
                <a:cubicBezTo>
                  <a:pt x="3639155" y="293309"/>
                  <a:pt x="3973286" y="278190"/>
                  <a:pt x="4236357" y="263071"/>
                </a:cubicBezTo>
                <a:cubicBezTo>
                  <a:pt x="4499428" y="247952"/>
                  <a:pt x="4756452" y="228298"/>
                  <a:pt x="4934857" y="208643"/>
                </a:cubicBezTo>
                <a:cubicBezTo>
                  <a:pt x="5113262" y="188988"/>
                  <a:pt x="5191881" y="173869"/>
                  <a:pt x="5306786" y="145143"/>
                </a:cubicBezTo>
                <a:cubicBezTo>
                  <a:pt x="5421691" y="116417"/>
                  <a:pt x="5624286" y="36285"/>
                  <a:pt x="5624286" y="36285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59824" y="3209034"/>
            <a:ext cx="94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equator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7434036" y="3532200"/>
            <a:ext cx="625791" cy="19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27333" y="5742003"/>
            <a:ext cx="163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sphere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6620933" y="5562601"/>
            <a:ext cx="406400" cy="3640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52400" y="153238"/>
            <a:ext cx="22758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Draw an imaginary sphere with the earth at the center that encompasses the universe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21904" y="325119"/>
            <a:ext cx="22758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equator of the celestial sphere is the celestial equator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3" y="5742003"/>
            <a:ext cx="163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sphere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6620933" y="5562601"/>
            <a:ext cx="406400" cy="3640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59824" y="3209034"/>
            <a:ext cx="94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equator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7434036" y="3532200"/>
            <a:ext cx="625791" cy="19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26825" y="13392"/>
            <a:ext cx="192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north celestal pole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483962" y="487694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51143" y="6475276"/>
            <a:ext cx="193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south celestal pole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4406691" y="6485627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1759857" y="3300488"/>
            <a:ext cx="5674178" cy="250976"/>
          </a:xfrm>
          <a:custGeom>
            <a:avLst/>
            <a:gdLst>
              <a:gd name="connsiteX0" fmla="*/ 0 w 5674178"/>
              <a:gd name="connsiteY0" fmla="*/ 228298 h 250976"/>
              <a:gd name="connsiteX1" fmla="*/ 244929 w 5674178"/>
              <a:gd name="connsiteY1" fmla="*/ 101298 h 250976"/>
              <a:gd name="connsiteX2" fmla="*/ 489857 w 5674178"/>
              <a:gd name="connsiteY2" fmla="*/ 83155 h 250976"/>
              <a:gd name="connsiteX3" fmla="*/ 934357 w 5674178"/>
              <a:gd name="connsiteY3" fmla="*/ 65012 h 250976"/>
              <a:gd name="connsiteX4" fmla="*/ 1578429 w 5674178"/>
              <a:gd name="connsiteY4" fmla="*/ 19655 h 250976"/>
              <a:gd name="connsiteX5" fmla="*/ 2140857 w 5674178"/>
              <a:gd name="connsiteY5" fmla="*/ 19655 h 250976"/>
              <a:gd name="connsiteX6" fmla="*/ 2476500 w 5674178"/>
              <a:gd name="connsiteY6" fmla="*/ 10583 h 250976"/>
              <a:gd name="connsiteX7" fmla="*/ 2830286 w 5674178"/>
              <a:gd name="connsiteY7" fmla="*/ 1512 h 250976"/>
              <a:gd name="connsiteX8" fmla="*/ 3374572 w 5674178"/>
              <a:gd name="connsiteY8" fmla="*/ 19655 h 250976"/>
              <a:gd name="connsiteX9" fmla="*/ 3918857 w 5674178"/>
              <a:gd name="connsiteY9" fmla="*/ 28726 h 250976"/>
              <a:gd name="connsiteX10" fmla="*/ 4318000 w 5674178"/>
              <a:gd name="connsiteY10" fmla="*/ 55941 h 250976"/>
              <a:gd name="connsiteX11" fmla="*/ 4653643 w 5674178"/>
              <a:gd name="connsiteY11" fmla="*/ 74083 h 250976"/>
              <a:gd name="connsiteX12" fmla="*/ 5116286 w 5674178"/>
              <a:gd name="connsiteY12" fmla="*/ 110369 h 250976"/>
              <a:gd name="connsiteX13" fmla="*/ 5388429 w 5674178"/>
              <a:gd name="connsiteY13" fmla="*/ 146655 h 250976"/>
              <a:gd name="connsiteX14" fmla="*/ 5633357 w 5674178"/>
              <a:gd name="connsiteY14" fmla="*/ 237369 h 250976"/>
              <a:gd name="connsiteX15" fmla="*/ 5633357 w 5674178"/>
              <a:gd name="connsiteY15" fmla="*/ 228298 h 25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674178" h="250976">
                <a:moveTo>
                  <a:pt x="0" y="228298"/>
                </a:moveTo>
                <a:cubicBezTo>
                  <a:pt x="81643" y="176893"/>
                  <a:pt x="163286" y="125489"/>
                  <a:pt x="244929" y="101298"/>
                </a:cubicBezTo>
                <a:cubicBezTo>
                  <a:pt x="326572" y="77108"/>
                  <a:pt x="374952" y="89203"/>
                  <a:pt x="489857" y="83155"/>
                </a:cubicBezTo>
                <a:cubicBezTo>
                  <a:pt x="604762" y="77107"/>
                  <a:pt x="752928" y="75595"/>
                  <a:pt x="934357" y="65012"/>
                </a:cubicBezTo>
                <a:cubicBezTo>
                  <a:pt x="1115786" y="54429"/>
                  <a:pt x="1377346" y="27215"/>
                  <a:pt x="1578429" y="19655"/>
                </a:cubicBezTo>
                <a:cubicBezTo>
                  <a:pt x="1779512" y="12096"/>
                  <a:pt x="1991179" y="21167"/>
                  <a:pt x="2140857" y="19655"/>
                </a:cubicBezTo>
                <a:cubicBezTo>
                  <a:pt x="2290536" y="18143"/>
                  <a:pt x="2476500" y="10583"/>
                  <a:pt x="2476500" y="10583"/>
                </a:cubicBezTo>
                <a:cubicBezTo>
                  <a:pt x="2591405" y="7559"/>
                  <a:pt x="2680607" y="0"/>
                  <a:pt x="2830286" y="1512"/>
                </a:cubicBezTo>
                <a:cubicBezTo>
                  <a:pt x="2979965" y="3024"/>
                  <a:pt x="3374572" y="19655"/>
                  <a:pt x="3374572" y="19655"/>
                </a:cubicBezTo>
                <a:lnTo>
                  <a:pt x="3918857" y="28726"/>
                </a:lnTo>
                <a:cubicBezTo>
                  <a:pt x="4076095" y="34774"/>
                  <a:pt x="4318000" y="55941"/>
                  <a:pt x="4318000" y="55941"/>
                </a:cubicBezTo>
                <a:lnTo>
                  <a:pt x="4653643" y="74083"/>
                </a:lnTo>
                <a:cubicBezTo>
                  <a:pt x="4786691" y="83154"/>
                  <a:pt x="4993822" y="98274"/>
                  <a:pt x="5116286" y="110369"/>
                </a:cubicBezTo>
                <a:cubicBezTo>
                  <a:pt x="5238750" y="122464"/>
                  <a:pt x="5302250" y="125488"/>
                  <a:pt x="5388429" y="146655"/>
                </a:cubicBezTo>
                <a:cubicBezTo>
                  <a:pt x="5474608" y="167822"/>
                  <a:pt x="5592536" y="223762"/>
                  <a:pt x="5633357" y="237369"/>
                </a:cubicBezTo>
                <a:cubicBezTo>
                  <a:pt x="5674178" y="250976"/>
                  <a:pt x="5633357" y="228298"/>
                  <a:pt x="5633357" y="228298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3.png"/>
          <p:cNvPicPr>
            <a:picLocks noChangeAspect="1"/>
          </p:cNvPicPr>
          <p:nvPr/>
        </p:nvPicPr>
        <p:blipFill>
          <a:blip r:embed="rId2"/>
          <a:srcRect l="47943" t="41543" r="47500" b="45851"/>
          <a:stretch>
            <a:fillRect/>
          </a:stretch>
        </p:blipFill>
        <p:spPr>
          <a:xfrm>
            <a:off x="4391132" y="2911936"/>
            <a:ext cx="416732" cy="768048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>
            <a:off x="4327071" y="3483429"/>
            <a:ext cx="517072" cy="63501"/>
          </a:xfrm>
          <a:custGeom>
            <a:avLst/>
            <a:gdLst>
              <a:gd name="connsiteX0" fmla="*/ 0 w 517072"/>
              <a:gd name="connsiteY0" fmla="*/ 0 h 63501"/>
              <a:gd name="connsiteX1" fmla="*/ 127000 w 517072"/>
              <a:gd name="connsiteY1" fmla="*/ 54429 h 63501"/>
              <a:gd name="connsiteX2" fmla="*/ 408215 w 517072"/>
              <a:gd name="connsiteY2" fmla="*/ 54429 h 63501"/>
              <a:gd name="connsiteX3" fmla="*/ 517072 w 517072"/>
              <a:gd name="connsiteY3" fmla="*/ 0 h 63501"/>
              <a:gd name="connsiteX4" fmla="*/ 517072 w 517072"/>
              <a:gd name="connsiteY4" fmla="*/ 0 h 63501"/>
              <a:gd name="connsiteX5" fmla="*/ 517072 w 517072"/>
              <a:gd name="connsiteY5" fmla="*/ 0 h 6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072" h="63501">
                <a:moveTo>
                  <a:pt x="0" y="0"/>
                </a:moveTo>
                <a:cubicBezTo>
                  <a:pt x="29482" y="22679"/>
                  <a:pt x="58964" y="45358"/>
                  <a:pt x="127000" y="54429"/>
                </a:cubicBezTo>
                <a:cubicBezTo>
                  <a:pt x="195036" y="63501"/>
                  <a:pt x="343203" y="63501"/>
                  <a:pt x="408215" y="54429"/>
                </a:cubicBezTo>
                <a:cubicBezTo>
                  <a:pt x="473227" y="45357"/>
                  <a:pt x="517072" y="0"/>
                  <a:pt x="517072" y="0"/>
                </a:cubicBezTo>
                <a:lnTo>
                  <a:pt x="517072" y="0"/>
                </a:lnTo>
                <a:lnTo>
                  <a:pt x="517072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778000" y="3528786"/>
            <a:ext cx="5624286" cy="305405"/>
          </a:xfrm>
          <a:custGeom>
            <a:avLst/>
            <a:gdLst>
              <a:gd name="connsiteX0" fmla="*/ 0 w 5624286"/>
              <a:gd name="connsiteY0" fmla="*/ 0 h 305405"/>
              <a:gd name="connsiteX1" fmla="*/ 553357 w 5624286"/>
              <a:gd name="connsiteY1" fmla="*/ 127000 h 305405"/>
              <a:gd name="connsiteX2" fmla="*/ 1251857 w 5624286"/>
              <a:gd name="connsiteY2" fmla="*/ 226785 h 305405"/>
              <a:gd name="connsiteX3" fmla="*/ 1923143 w 5624286"/>
              <a:gd name="connsiteY3" fmla="*/ 290285 h 305405"/>
              <a:gd name="connsiteX4" fmla="*/ 2540000 w 5624286"/>
              <a:gd name="connsiteY4" fmla="*/ 299357 h 305405"/>
              <a:gd name="connsiteX5" fmla="*/ 3356429 w 5624286"/>
              <a:gd name="connsiteY5" fmla="*/ 299357 h 305405"/>
              <a:gd name="connsiteX6" fmla="*/ 4236357 w 5624286"/>
              <a:gd name="connsiteY6" fmla="*/ 263071 h 305405"/>
              <a:gd name="connsiteX7" fmla="*/ 4934857 w 5624286"/>
              <a:gd name="connsiteY7" fmla="*/ 208643 h 305405"/>
              <a:gd name="connsiteX8" fmla="*/ 5306786 w 5624286"/>
              <a:gd name="connsiteY8" fmla="*/ 145143 h 305405"/>
              <a:gd name="connsiteX9" fmla="*/ 5624286 w 5624286"/>
              <a:gd name="connsiteY9" fmla="*/ 36285 h 30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24286" h="305405">
                <a:moveTo>
                  <a:pt x="0" y="0"/>
                </a:moveTo>
                <a:cubicBezTo>
                  <a:pt x="172357" y="44601"/>
                  <a:pt x="344714" y="89203"/>
                  <a:pt x="553357" y="127000"/>
                </a:cubicBezTo>
                <a:cubicBezTo>
                  <a:pt x="762000" y="164798"/>
                  <a:pt x="1023559" y="199571"/>
                  <a:pt x="1251857" y="226785"/>
                </a:cubicBezTo>
                <a:cubicBezTo>
                  <a:pt x="1480155" y="253999"/>
                  <a:pt x="1708453" y="278190"/>
                  <a:pt x="1923143" y="290285"/>
                </a:cubicBezTo>
                <a:cubicBezTo>
                  <a:pt x="2137833" y="302380"/>
                  <a:pt x="2540000" y="299357"/>
                  <a:pt x="2540000" y="299357"/>
                </a:cubicBezTo>
                <a:cubicBezTo>
                  <a:pt x="2778881" y="300869"/>
                  <a:pt x="3073703" y="305405"/>
                  <a:pt x="3356429" y="299357"/>
                </a:cubicBezTo>
                <a:cubicBezTo>
                  <a:pt x="3639155" y="293309"/>
                  <a:pt x="3973286" y="278190"/>
                  <a:pt x="4236357" y="263071"/>
                </a:cubicBezTo>
                <a:cubicBezTo>
                  <a:pt x="4499428" y="247952"/>
                  <a:pt x="4756452" y="228298"/>
                  <a:pt x="4934857" y="208643"/>
                </a:cubicBezTo>
                <a:cubicBezTo>
                  <a:pt x="5113262" y="188988"/>
                  <a:pt x="5191881" y="173869"/>
                  <a:pt x="5306786" y="145143"/>
                </a:cubicBezTo>
                <a:cubicBezTo>
                  <a:pt x="5421691" y="116417"/>
                  <a:pt x="5624286" y="36285"/>
                  <a:pt x="5624286" y="36285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3" y="5742003"/>
            <a:ext cx="163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sphere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6620933" y="5562601"/>
            <a:ext cx="406400" cy="3640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59824" y="3209034"/>
            <a:ext cx="94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equator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7434036" y="3532200"/>
            <a:ext cx="625791" cy="19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26825" y="13392"/>
            <a:ext cx="192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north celestal pole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483962" y="487694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51143" y="6475276"/>
            <a:ext cx="193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south celestal pole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4406691" y="6485627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2829278" y="643467"/>
            <a:ext cx="1768122" cy="5621866"/>
          </a:xfrm>
          <a:custGeom>
            <a:avLst/>
            <a:gdLst>
              <a:gd name="connsiteX0" fmla="*/ 1768122 w 1768122"/>
              <a:gd name="connsiteY0" fmla="*/ 0 h 5621866"/>
              <a:gd name="connsiteX1" fmla="*/ 955322 w 1768122"/>
              <a:gd name="connsiteY1" fmla="*/ 651933 h 5621866"/>
              <a:gd name="connsiteX2" fmla="*/ 371122 w 1768122"/>
              <a:gd name="connsiteY2" fmla="*/ 1667933 h 5621866"/>
              <a:gd name="connsiteX3" fmla="*/ 134055 w 1768122"/>
              <a:gd name="connsiteY3" fmla="*/ 2396066 h 5621866"/>
              <a:gd name="connsiteX4" fmla="*/ 15522 w 1768122"/>
              <a:gd name="connsiteY4" fmla="*/ 3048000 h 5621866"/>
              <a:gd name="connsiteX5" fmla="*/ 117122 w 1768122"/>
              <a:gd name="connsiteY5" fmla="*/ 3945466 h 5621866"/>
              <a:gd name="connsiteX6" fmla="*/ 718255 w 1768122"/>
              <a:gd name="connsiteY6" fmla="*/ 4783666 h 5621866"/>
              <a:gd name="connsiteX7" fmla="*/ 1293989 w 1768122"/>
              <a:gd name="connsiteY7" fmla="*/ 5300133 h 5621866"/>
              <a:gd name="connsiteX8" fmla="*/ 1691922 w 1768122"/>
              <a:gd name="connsiteY8" fmla="*/ 5621866 h 5621866"/>
              <a:gd name="connsiteX9" fmla="*/ 1691922 w 1768122"/>
              <a:gd name="connsiteY9" fmla="*/ 5621866 h 56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68122" h="5621866">
                <a:moveTo>
                  <a:pt x="1768122" y="0"/>
                </a:moveTo>
                <a:cubicBezTo>
                  <a:pt x="1478138" y="186972"/>
                  <a:pt x="1188155" y="373944"/>
                  <a:pt x="955322" y="651933"/>
                </a:cubicBezTo>
                <a:cubicBezTo>
                  <a:pt x="722489" y="929922"/>
                  <a:pt x="508000" y="1377244"/>
                  <a:pt x="371122" y="1667933"/>
                </a:cubicBezTo>
                <a:cubicBezTo>
                  <a:pt x="234244" y="1958622"/>
                  <a:pt x="193322" y="2166055"/>
                  <a:pt x="134055" y="2396066"/>
                </a:cubicBezTo>
                <a:cubicBezTo>
                  <a:pt x="74788" y="2626077"/>
                  <a:pt x="18344" y="2789767"/>
                  <a:pt x="15522" y="3048000"/>
                </a:cubicBezTo>
                <a:cubicBezTo>
                  <a:pt x="12700" y="3306233"/>
                  <a:pt x="0" y="3656188"/>
                  <a:pt x="117122" y="3945466"/>
                </a:cubicBezTo>
                <a:cubicBezTo>
                  <a:pt x="234244" y="4234744"/>
                  <a:pt x="522111" y="4557888"/>
                  <a:pt x="718255" y="4783666"/>
                </a:cubicBezTo>
                <a:cubicBezTo>
                  <a:pt x="914399" y="5009444"/>
                  <a:pt x="1131711" y="5160433"/>
                  <a:pt x="1293989" y="5300133"/>
                </a:cubicBezTo>
                <a:cubicBezTo>
                  <a:pt x="1456267" y="5439833"/>
                  <a:pt x="1691922" y="5621866"/>
                  <a:pt x="1691922" y="5621866"/>
                </a:cubicBezTo>
                <a:lnTo>
                  <a:pt x="1691922" y="5621866"/>
                </a:ln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-4360" y="2230816"/>
            <a:ext cx="1984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projected lines</a:t>
            </a:r>
          </a:p>
          <a:p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longitude</a:t>
            </a:r>
          </a:p>
        </p:txBody>
      </p:sp>
      <p:cxnSp>
        <p:nvCxnSpPr>
          <p:cNvPr id="19" name="Straight Arrow Connector 18"/>
          <p:cNvCxnSpPr>
            <a:endCxn id="11" idx="3"/>
          </p:cNvCxnSpPr>
          <p:nvPr/>
        </p:nvCxnSpPr>
        <p:spPr>
          <a:xfrm>
            <a:off x="1778000" y="2773680"/>
            <a:ext cx="1185333" cy="2658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1759857" y="3300488"/>
            <a:ext cx="5674178" cy="250976"/>
          </a:xfrm>
          <a:custGeom>
            <a:avLst/>
            <a:gdLst>
              <a:gd name="connsiteX0" fmla="*/ 0 w 5674178"/>
              <a:gd name="connsiteY0" fmla="*/ 228298 h 250976"/>
              <a:gd name="connsiteX1" fmla="*/ 244929 w 5674178"/>
              <a:gd name="connsiteY1" fmla="*/ 101298 h 250976"/>
              <a:gd name="connsiteX2" fmla="*/ 489857 w 5674178"/>
              <a:gd name="connsiteY2" fmla="*/ 83155 h 250976"/>
              <a:gd name="connsiteX3" fmla="*/ 934357 w 5674178"/>
              <a:gd name="connsiteY3" fmla="*/ 65012 h 250976"/>
              <a:gd name="connsiteX4" fmla="*/ 1578429 w 5674178"/>
              <a:gd name="connsiteY4" fmla="*/ 19655 h 250976"/>
              <a:gd name="connsiteX5" fmla="*/ 2140857 w 5674178"/>
              <a:gd name="connsiteY5" fmla="*/ 19655 h 250976"/>
              <a:gd name="connsiteX6" fmla="*/ 2476500 w 5674178"/>
              <a:gd name="connsiteY6" fmla="*/ 10583 h 250976"/>
              <a:gd name="connsiteX7" fmla="*/ 2830286 w 5674178"/>
              <a:gd name="connsiteY7" fmla="*/ 1512 h 250976"/>
              <a:gd name="connsiteX8" fmla="*/ 3374572 w 5674178"/>
              <a:gd name="connsiteY8" fmla="*/ 19655 h 250976"/>
              <a:gd name="connsiteX9" fmla="*/ 3918857 w 5674178"/>
              <a:gd name="connsiteY9" fmla="*/ 28726 h 250976"/>
              <a:gd name="connsiteX10" fmla="*/ 4318000 w 5674178"/>
              <a:gd name="connsiteY10" fmla="*/ 55941 h 250976"/>
              <a:gd name="connsiteX11" fmla="*/ 4653643 w 5674178"/>
              <a:gd name="connsiteY11" fmla="*/ 74083 h 250976"/>
              <a:gd name="connsiteX12" fmla="*/ 5116286 w 5674178"/>
              <a:gd name="connsiteY12" fmla="*/ 110369 h 250976"/>
              <a:gd name="connsiteX13" fmla="*/ 5388429 w 5674178"/>
              <a:gd name="connsiteY13" fmla="*/ 146655 h 250976"/>
              <a:gd name="connsiteX14" fmla="*/ 5633357 w 5674178"/>
              <a:gd name="connsiteY14" fmla="*/ 237369 h 250976"/>
              <a:gd name="connsiteX15" fmla="*/ 5633357 w 5674178"/>
              <a:gd name="connsiteY15" fmla="*/ 228298 h 25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674178" h="250976">
                <a:moveTo>
                  <a:pt x="0" y="228298"/>
                </a:moveTo>
                <a:cubicBezTo>
                  <a:pt x="81643" y="176893"/>
                  <a:pt x="163286" y="125489"/>
                  <a:pt x="244929" y="101298"/>
                </a:cubicBezTo>
                <a:cubicBezTo>
                  <a:pt x="326572" y="77108"/>
                  <a:pt x="374952" y="89203"/>
                  <a:pt x="489857" y="83155"/>
                </a:cubicBezTo>
                <a:cubicBezTo>
                  <a:pt x="604762" y="77107"/>
                  <a:pt x="752928" y="75595"/>
                  <a:pt x="934357" y="65012"/>
                </a:cubicBezTo>
                <a:cubicBezTo>
                  <a:pt x="1115786" y="54429"/>
                  <a:pt x="1377346" y="27215"/>
                  <a:pt x="1578429" y="19655"/>
                </a:cubicBezTo>
                <a:cubicBezTo>
                  <a:pt x="1779512" y="12096"/>
                  <a:pt x="1991179" y="21167"/>
                  <a:pt x="2140857" y="19655"/>
                </a:cubicBezTo>
                <a:cubicBezTo>
                  <a:pt x="2290536" y="18143"/>
                  <a:pt x="2476500" y="10583"/>
                  <a:pt x="2476500" y="10583"/>
                </a:cubicBezTo>
                <a:cubicBezTo>
                  <a:pt x="2591405" y="7559"/>
                  <a:pt x="2680607" y="0"/>
                  <a:pt x="2830286" y="1512"/>
                </a:cubicBezTo>
                <a:cubicBezTo>
                  <a:pt x="2979965" y="3024"/>
                  <a:pt x="3374572" y="19655"/>
                  <a:pt x="3374572" y="19655"/>
                </a:cubicBezTo>
                <a:lnTo>
                  <a:pt x="3918857" y="28726"/>
                </a:lnTo>
                <a:cubicBezTo>
                  <a:pt x="4076095" y="34774"/>
                  <a:pt x="4318000" y="55941"/>
                  <a:pt x="4318000" y="55941"/>
                </a:cubicBezTo>
                <a:lnTo>
                  <a:pt x="4653643" y="74083"/>
                </a:lnTo>
                <a:cubicBezTo>
                  <a:pt x="4786691" y="83154"/>
                  <a:pt x="4993822" y="98274"/>
                  <a:pt x="5116286" y="110369"/>
                </a:cubicBezTo>
                <a:cubicBezTo>
                  <a:pt x="5238750" y="122464"/>
                  <a:pt x="5302250" y="125488"/>
                  <a:pt x="5388429" y="146655"/>
                </a:cubicBezTo>
                <a:cubicBezTo>
                  <a:pt x="5474608" y="167822"/>
                  <a:pt x="5592536" y="223762"/>
                  <a:pt x="5633357" y="237369"/>
                </a:cubicBezTo>
                <a:cubicBezTo>
                  <a:pt x="5674178" y="250976"/>
                  <a:pt x="5633357" y="228298"/>
                  <a:pt x="5633357" y="228298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3.png"/>
          <p:cNvPicPr>
            <a:picLocks noChangeAspect="1"/>
          </p:cNvPicPr>
          <p:nvPr/>
        </p:nvPicPr>
        <p:blipFill>
          <a:blip r:embed="rId2"/>
          <a:srcRect l="47943" t="41543" r="47500" b="45851"/>
          <a:stretch>
            <a:fillRect/>
          </a:stretch>
        </p:blipFill>
        <p:spPr>
          <a:xfrm>
            <a:off x="4391132" y="2911936"/>
            <a:ext cx="416732" cy="768048"/>
          </a:xfrm>
          <a:prstGeom prst="rect">
            <a:avLst/>
          </a:prstGeom>
        </p:spPr>
      </p:pic>
      <p:sp>
        <p:nvSpPr>
          <p:cNvPr id="22" name="Freeform 21"/>
          <p:cNvSpPr/>
          <p:nvPr/>
        </p:nvSpPr>
        <p:spPr>
          <a:xfrm>
            <a:off x="4327071" y="3483429"/>
            <a:ext cx="517072" cy="63501"/>
          </a:xfrm>
          <a:custGeom>
            <a:avLst/>
            <a:gdLst>
              <a:gd name="connsiteX0" fmla="*/ 0 w 517072"/>
              <a:gd name="connsiteY0" fmla="*/ 0 h 63501"/>
              <a:gd name="connsiteX1" fmla="*/ 127000 w 517072"/>
              <a:gd name="connsiteY1" fmla="*/ 54429 h 63501"/>
              <a:gd name="connsiteX2" fmla="*/ 408215 w 517072"/>
              <a:gd name="connsiteY2" fmla="*/ 54429 h 63501"/>
              <a:gd name="connsiteX3" fmla="*/ 517072 w 517072"/>
              <a:gd name="connsiteY3" fmla="*/ 0 h 63501"/>
              <a:gd name="connsiteX4" fmla="*/ 517072 w 517072"/>
              <a:gd name="connsiteY4" fmla="*/ 0 h 63501"/>
              <a:gd name="connsiteX5" fmla="*/ 517072 w 517072"/>
              <a:gd name="connsiteY5" fmla="*/ 0 h 6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072" h="63501">
                <a:moveTo>
                  <a:pt x="0" y="0"/>
                </a:moveTo>
                <a:cubicBezTo>
                  <a:pt x="29482" y="22679"/>
                  <a:pt x="58964" y="45358"/>
                  <a:pt x="127000" y="54429"/>
                </a:cubicBezTo>
                <a:cubicBezTo>
                  <a:pt x="195036" y="63501"/>
                  <a:pt x="343203" y="63501"/>
                  <a:pt x="408215" y="54429"/>
                </a:cubicBezTo>
                <a:cubicBezTo>
                  <a:pt x="473227" y="45357"/>
                  <a:pt x="517072" y="0"/>
                  <a:pt x="517072" y="0"/>
                </a:cubicBezTo>
                <a:lnTo>
                  <a:pt x="517072" y="0"/>
                </a:lnTo>
                <a:lnTo>
                  <a:pt x="517072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778000" y="3528786"/>
            <a:ext cx="5624286" cy="305405"/>
          </a:xfrm>
          <a:custGeom>
            <a:avLst/>
            <a:gdLst>
              <a:gd name="connsiteX0" fmla="*/ 0 w 5624286"/>
              <a:gd name="connsiteY0" fmla="*/ 0 h 305405"/>
              <a:gd name="connsiteX1" fmla="*/ 553357 w 5624286"/>
              <a:gd name="connsiteY1" fmla="*/ 127000 h 305405"/>
              <a:gd name="connsiteX2" fmla="*/ 1251857 w 5624286"/>
              <a:gd name="connsiteY2" fmla="*/ 226785 h 305405"/>
              <a:gd name="connsiteX3" fmla="*/ 1923143 w 5624286"/>
              <a:gd name="connsiteY3" fmla="*/ 290285 h 305405"/>
              <a:gd name="connsiteX4" fmla="*/ 2540000 w 5624286"/>
              <a:gd name="connsiteY4" fmla="*/ 299357 h 305405"/>
              <a:gd name="connsiteX5" fmla="*/ 3356429 w 5624286"/>
              <a:gd name="connsiteY5" fmla="*/ 299357 h 305405"/>
              <a:gd name="connsiteX6" fmla="*/ 4236357 w 5624286"/>
              <a:gd name="connsiteY6" fmla="*/ 263071 h 305405"/>
              <a:gd name="connsiteX7" fmla="*/ 4934857 w 5624286"/>
              <a:gd name="connsiteY7" fmla="*/ 208643 h 305405"/>
              <a:gd name="connsiteX8" fmla="*/ 5306786 w 5624286"/>
              <a:gd name="connsiteY8" fmla="*/ 145143 h 305405"/>
              <a:gd name="connsiteX9" fmla="*/ 5624286 w 5624286"/>
              <a:gd name="connsiteY9" fmla="*/ 36285 h 30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24286" h="305405">
                <a:moveTo>
                  <a:pt x="0" y="0"/>
                </a:moveTo>
                <a:cubicBezTo>
                  <a:pt x="172357" y="44601"/>
                  <a:pt x="344714" y="89203"/>
                  <a:pt x="553357" y="127000"/>
                </a:cubicBezTo>
                <a:cubicBezTo>
                  <a:pt x="762000" y="164798"/>
                  <a:pt x="1023559" y="199571"/>
                  <a:pt x="1251857" y="226785"/>
                </a:cubicBezTo>
                <a:cubicBezTo>
                  <a:pt x="1480155" y="253999"/>
                  <a:pt x="1708453" y="278190"/>
                  <a:pt x="1923143" y="290285"/>
                </a:cubicBezTo>
                <a:cubicBezTo>
                  <a:pt x="2137833" y="302380"/>
                  <a:pt x="2540000" y="299357"/>
                  <a:pt x="2540000" y="299357"/>
                </a:cubicBezTo>
                <a:cubicBezTo>
                  <a:pt x="2778881" y="300869"/>
                  <a:pt x="3073703" y="305405"/>
                  <a:pt x="3356429" y="299357"/>
                </a:cubicBezTo>
                <a:cubicBezTo>
                  <a:pt x="3639155" y="293309"/>
                  <a:pt x="3973286" y="278190"/>
                  <a:pt x="4236357" y="263071"/>
                </a:cubicBezTo>
                <a:cubicBezTo>
                  <a:pt x="4499428" y="247952"/>
                  <a:pt x="4756452" y="228298"/>
                  <a:pt x="4934857" y="208643"/>
                </a:cubicBezTo>
                <a:cubicBezTo>
                  <a:pt x="5113262" y="188988"/>
                  <a:pt x="5191881" y="173869"/>
                  <a:pt x="5306786" y="145143"/>
                </a:cubicBezTo>
                <a:cubicBezTo>
                  <a:pt x="5421691" y="116417"/>
                  <a:pt x="5624286" y="36285"/>
                  <a:pt x="5624286" y="36285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489701" y="3209034"/>
            <a:ext cx="93134" cy="482600"/>
          </a:xfrm>
          <a:custGeom>
            <a:avLst/>
            <a:gdLst>
              <a:gd name="connsiteX0" fmla="*/ 93134 w 93134"/>
              <a:gd name="connsiteY0" fmla="*/ 0 h 482600"/>
              <a:gd name="connsiteX1" fmla="*/ 33867 w 93134"/>
              <a:gd name="connsiteY1" fmla="*/ 93133 h 482600"/>
              <a:gd name="connsiteX2" fmla="*/ 8467 w 93134"/>
              <a:gd name="connsiteY2" fmla="*/ 279400 h 482600"/>
              <a:gd name="connsiteX3" fmla="*/ 84667 w 93134"/>
              <a:gd name="connsiteY3" fmla="*/ 482600 h 482600"/>
              <a:gd name="connsiteX4" fmla="*/ 84667 w 93134"/>
              <a:gd name="connsiteY4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34" h="482600">
                <a:moveTo>
                  <a:pt x="93134" y="0"/>
                </a:moveTo>
                <a:cubicBezTo>
                  <a:pt x="70556" y="23283"/>
                  <a:pt x="47978" y="46566"/>
                  <a:pt x="33867" y="93133"/>
                </a:cubicBezTo>
                <a:cubicBezTo>
                  <a:pt x="19756" y="139700"/>
                  <a:pt x="0" y="214489"/>
                  <a:pt x="8467" y="279400"/>
                </a:cubicBezTo>
                <a:cubicBezTo>
                  <a:pt x="16934" y="344311"/>
                  <a:pt x="84667" y="482600"/>
                  <a:pt x="84667" y="482600"/>
                </a:cubicBezTo>
                <a:lnTo>
                  <a:pt x="84667" y="482600"/>
                </a:ln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3" y="5742003"/>
            <a:ext cx="163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sphere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6620933" y="5562601"/>
            <a:ext cx="406400" cy="3640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59824" y="3209034"/>
            <a:ext cx="94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equator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7434036" y="3532199"/>
            <a:ext cx="625791" cy="721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26825" y="13392"/>
            <a:ext cx="192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north celestal pole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483962" y="487694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51143" y="6475276"/>
            <a:ext cx="193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south celestal pole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4406691" y="6485627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2829278" y="643467"/>
            <a:ext cx="1768122" cy="5621866"/>
          </a:xfrm>
          <a:custGeom>
            <a:avLst/>
            <a:gdLst>
              <a:gd name="connsiteX0" fmla="*/ 1768122 w 1768122"/>
              <a:gd name="connsiteY0" fmla="*/ 0 h 5621866"/>
              <a:gd name="connsiteX1" fmla="*/ 955322 w 1768122"/>
              <a:gd name="connsiteY1" fmla="*/ 651933 h 5621866"/>
              <a:gd name="connsiteX2" fmla="*/ 371122 w 1768122"/>
              <a:gd name="connsiteY2" fmla="*/ 1667933 h 5621866"/>
              <a:gd name="connsiteX3" fmla="*/ 134055 w 1768122"/>
              <a:gd name="connsiteY3" fmla="*/ 2396066 h 5621866"/>
              <a:gd name="connsiteX4" fmla="*/ 15522 w 1768122"/>
              <a:gd name="connsiteY4" fmla="*/ 3048000 h 5621866"/>
              <a:gd name="connsiteX5" fmla="*/ 117122 w 1768122"/>
              <a:gd name="connsiteY5" fmla="*/ 3945466 h 5621866"/>
              <a:gd name="connsiteX6" fmla="*/ 718255 w 1768122"/>
              <a:gd name="connsiteY6" fmla="*/ 4783666 h 5621866"/>
              <a:gd name="connsiteX7" fmla="*/ 1293989 w 1768122"/>
              <a:gd name="connsiteY7" fmla="*/ 5300133 h 5621866"/>
              <a:gd name="connsiteX8" fmla="*/ 1691922 w 1768122"/>
              <a:gd name="connsiteY8" fmla="*/ 5621866 h 5621866"/>
              <a:gd name="connsiteX9" fmla="*/ 1691922 w 1768122"/>
              <a:gd name="connsiteY9" fmla="*/ 5621866 h 56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68122" h="5621866">
                <a:moveTo>
                  <a:pt x="1768122" y="0"/>
                </a:moveTo>
                <a:cubicBezTo>
                  <a:pt x="1478138" y="186972"/>
                  <a:pt x="1188155" y="373944"/>
                  <a:pt x="955322" y="651933"/>
                </a:cubicBezTo>
                <a:cubicBezTo>
                  <a:pt x="722489" y="929922"/>
                  <a:pt x="508000" y="1377244"/>
                  <a:pt x="371122" y="1667933"/>
                </a:cubicBezTo>
                <a:cubicBezTo>
                  <a:pt x="234244" y="1958622"/>
                  <a:pt x="193322" y="2166055"/>
                  <a:pt x="134055" y="2396066"/>
                </a:cubicBezTo>
                <a:cubicBezTo>
                  <a:pt x="74788" y="2626077"/>
                  <a:pt x="18344" y="2789767"/>
                  <a:pt x="15522" y="3048000"/>
                </a:cubicBezTo>
                <a:cubicBezTo>
                  <a:pt x="12700" y="3306233"/>
                  <a:pt x="0" y="3656188"/>
                  <a:pt x="117122" y="3945466"/>
                </a:cubicBezTo>
                <a:cubicBezTo>
                  <a:pt x="234244" y="4234744"/>
                  <a:pt x="522111" y="4557888"/>
                  <a:pt x="718255" y="4783666"/>
                </a:cubicBezTo>
                <a:cubicBezTo>
                  <a:pt x="914399" y="5009444"/>
                  <a:pt x="1131711" y="5160433"/>
                  <a:pt x="1293989" y="5300133"/>
                </a:cubicBezTo>
                <a:cubicBezTo>
                  <a:pt x="1456267" y="5439833"/>
                  <a:pt x="1691922" y="5621866"/>
                  <a:pt x="1691922" y="5621866"/>
                </a:cubicBezTo>
                <a:lnTo>
                  <a:pt x="1691922" y="5621866"/>
                </a:ln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54" y="223287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projected lines</a:t>
            </a:r>
          </a:p>
          <a:p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longitude</a:t>
            </a:r>
          </a:p>
        </p:txBody>
      </p:sp>
      <p:sp>
        <p:nvSpPr>
          <p:cNvPr id="22" name="Freeform 21"/>
          <p:cNvSpPr/>
          <p:nvPr/>
        </p:nvSpPr>
        <p:spPr>
          <a:xfrm>
            <a:off x="1759857" y="3300488"/>
            <a:ext cx="5674178" cy="250976"/>
          </a:xfrm>
          <a:custGeom>
            <a:avLst/>
            <a:gdLst>
              <a:gd name="connsiteX0" fmla="*/ 0 w 5674178"/>
              <a:gd name="connsiteY0" fmla="*/ 228298 h 250976"/>
              <a:gd name="connsiteX1" fmla="*/ 244929 w 5674178"/>
              <a:gd name="connsiteY1" fmla="*/ 101298 h 250976"/>
              <a:gd name="connsiteX2" fmla="*/ 489857 w 5674178"/>
              <a:gd name="connsiteY2" fmla="*/ 83155 h 250976"/>
              <a:gd name="connsiteX3" fmla="*/ 934357 w 5674178"/>
              <a:gd name="connsiteY3" fmla="*/ 65012 h 250976"/>
              <a:gd name="connsiteX4" fmla="*/ 1578429 w 5674178"/>
              <a:gd name="connsiteY4" fmla="*/ 19655 h 250976"/>
              <a:gd name="connsiteX5" fmla="*/ 2140857 w 5674178"/>
              <a:gd name="connsiteY5" fmla="*/ 19655 h 250976"/>
              <a:gd name="connsiteX6" fmla="*/ 2476500 w 5674178"/>
              <a:gd name="connsiteY6" fmla="*/ 10583 h 250976"/>
              <a:gd name="connsiteX7" fmla="*/ 2830286 w 5674178"/>
              <a:gd name="connsiteY7" fmla="*/ 1512 h 250976"/>
              <a:gd name="connsiteX8" fmla="*/ 3374572 w 5674178"/>
              <a:gd name="connsiteY8" fmla="*/ 19655 h 250976"/>
              <a:gd name="connsiteX9" fmla="*/ 3918857 w 5674178"/>
              <a:gd name="connsiteY9" fmla="*/ 28726 h 250976"/>
              <a:gd name="connsiteX10" fmla="*/ 4318000 w 5674178"/>
              <a:gd name="connsiteY10" fmla="*/ 55941 h 250976"/>
              <a:gd name="connsiteX11" fmla="*/ 4653643 w 5674178"/>
              <a:gd name="connsiteY11" fmla="*/ 74083 h 250976"/>
              <a:gd name="connsiteX12" fmla="*/ 5116286 w 5674178"/>
              <a:gd name="connsiteY12" fmla="*/ 110369 h 250976"/>
              <a:gd name="connsiteX13" fmla="*/ 5388429 w 5674178"/>
              <a:gd name="connsiteY13" fmla="*/ 146655 h 250976"/>
              <a:gd name="connsiteX14" fmla="*/ 5633357 w 5674178"/>
              <a:gd name="connsiteY14" fmla="*/ 237369 h 250976"/>
              <a:gd name="connsiteX15" fmla="*/ 5633357 w 5674178"/>
              <a:gd name="connsiteY15" fmla="*/ 228298 h 25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674178" h="250976">
                <a:moveTo>
                  <a:pt x="0" y="228298"/>
                </a:moveTo>
                <a:cubicBezTo>
                  <a:pt x="81643" y="176893"/>
                  <a:pt x="163286" y="125489"/>
                  <a:pt x="244929" y="101298"/>
                </a:cubicBezTo>
                <a:cubicBezTo>
                  <a:pt x="326572" y="77108"/>
                  <a:pt x="374952" y="89203"/>
                  <a:pt x="489857" y="83155"/>
                </a:cubicBezTo>
                <a:cubicBezTo>
                  <a:pt x="604762" y="77107"/>
                  <a:pt x="752928" y="75595"/>
                  <a:pt x="934357" y="65012"/>
                </a:cubicBezTo>
                <a:cubicBezTo>
                  <a:pt x="1115786" y="54429"/>
                  <a:pt x="1377346" y="27215"/>
                  <a:pt x="1578429" y="19655"/>
                </a:cubicBezTo>
                <a:cubicBezTo>
                  <a:pt x="1779512" y="12096"/>
                  <a:pt x="1991179" y="21167"/>
                  <a:pt x="2140857" y="19655"/>
                </a:cubicBezTo>
                <a:cubicBezTo>
                  <a:pt x="2290536" y="18143"/>
                  <a:pt x="2476500" y="10583"/>
                  <a:pt x="2476500" y="10583"/>
                </a:cubicBezTo>
                <a:cubicBezTo>
                  <a:pt x="2591405" y="7559"/>
                  <a:pt x="2680607" y="0"/>
                  <a:pt x="2830286" y="1512"/>
                </a:cubicBezTo>
                <a:cubicBezTo>
                  <a:pt x="2979965" y="3024"/>
                  <a:pt x="3374572" y="19655"/>
                  <a:pt x="3374572" y="19655"/>
                </a:cubicBezTo>
                <a:lnTo>
                  <a:pt x="3918857" y="28726"/>
                </a:lnTo>
                <a:cubicBezTo>
                  <a:pt x="4076095" y="34774"/>
                  <a:pt x="4318000" y="55941"/>
                  <a:pt x="4318000" y="55941"/>
                </a:cubicBezTo>
                <a:lnTo>
                  <a:pt x="4653643" y="74083"/>
                </a:lnTo>
                <a:cubicBezTo>
                  <a:pt x="4786691" y="83154"/>
                  <a:pt x="4993822" y="98274"/>
                  <a:pt x="5116286" y="110369"/>
                </a:cubicBezTo>
                <a:cubicBezTo>
                  <a:pt x="5238750" y="122464"/>
                  <a:pt x="5302250" y="125488"/>
                  <a:pt x="5388429" y="146655"/>
                </a:cubicBezTo>
                <a:cubicBezTo>
                  <a:pt x="5474608" y="167822"/>
                  <a:pt x="5592536" y="223762"/>
                  <a:pt x="5633357" y="237369"/>
                </a:cubicBezTo>
                <a:cubicBezTo>
                  <a:pt x="5674178" y="250976"/>
                  <a:pt x="5633357" y="228298"/>
                  <a:pt x="5633357" y="228298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3.png"/>
          <p:cNvPicPr>
            <a:picLocks noChangeAspect="1"/>
          </p:cNvPicPr>
          <p:nvPr/>
        </p:nvPicPr>
        <p:blipFill>
          <a:blip r:embed="rId2"/>
          <a:srcRect l="47943" t="41543" r="47500" b="45851"/>
          <a:stretch>
            <a:fillRect/>
          </a:stretch>
        </p:blipFill>
        <p:spPr>
          <a:xfrm>
            <a:off x="4391132" y="2911936"/>
            <a:ext cx="416732" cy="768048"/>
          </a:xfrm>
          <a:prstGeom prst="rect">
            <a:avLst/>
          </a:prstGeom>
        </p:spPr>
      </p:pic>
      <p:sp>
        <p:nvSpPr>
          <p:cNvPr id="24" name="Freeform 23"/>
          <p:cNvSpPr/>
          <p:nvPr/>
        </p:nvSpPr>
        <p:spPr>
          <a:xfrm>
            <a:off x="4327071" y="3483429"/>
            <a:ext cx="517072" cy="63501"/>
          </a:xfrm>
          <a:custGeom>
            <a:avLst/>
            <a:gdLst>
              <a:gd name="connsiteX0" fmla="*/ 0 w 517072"/>
              <a:gd name="connsiteY0" fmla="*/ 0 h 63501"/>
              <a:gd name="connsiteX1" fmla="*/ 127000 w 517072"/>
              <a:gd name="connsiteY1" fmla="*/ 54429 h 63501"/>
              <a:gd name="connsiteX2" fmla="*/ 408215 w 517072"/>
              <a:gd name="connsiteY2" fmla="*/ 54429 h 63501"/>
              <a:gd name="connsiteX3" fmla="*/ 517072 w 517072"/>
              <a:gd name="connsiteY3" fmla="*/ 0 h 63501"/>
              <a:gd name="connsiteX4" fmla="*/ 517072 w 517072"/>
              <a:gd name="connsiteY4" fmla="*/ 0 h 63501"/>
              <a:gd name="connsiteX5" fmla="*/ 517072 w 517072"/>
              <a:gd name="connsiteY5" fmla="*/ 0 h 6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072" h="63501">
                <a:moveTo>
                  <a:pt x="0" y="0"/>
                </a:moveTo>
                <a:cubicBezTo>
                  <a:pt x="29482" y="22679"/>
                  <a:pt x="58964" y="45358"/>
                  <a:pt x="127000" y="54429"/>
                </a:cubicBezTo>
                <a:cubicBezTo>
                  <a:pt x="195036" y="63501"/>
                  <a:pt x="343203" y="63501"/>
                  <a:pt x="408215" y="54429"/>
                </a:cubicBezTo>
                <a:cubicBezTo>
                  <a:pt x="473227" y="45357"/>
                  <a:pt x="517072" y="0"/>
                  <a:pt x="517072" y="0"/>
                </a:cubicBezTo>
                <a:lnTo>
                  <a:pt x="517072" y="0"/>
                </a:lnTo>
                <a:lnTo>
                  <a:pt x="517072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778000" y="3528786"/>
            <a:ext cx="5624286" cy="305405"/>
          </a:xfrm>
          <a:custGeom>
            <a:avLst/>
            <a:gdLst>
              <a:gd name="connsiteX0" fmla="*/ 0 w 5624286"/>
              <a:gd name="connsiteY0" fmla="*/ 0 h 305405"/>
              <a:gd name="connsiteX1" fmla="*/ 553357 w 5624286"/>
              <a:gd name="connsiteY1" fmla="*/ 127000 h 305405"/>
              <a:gd name="connsiteX2" fmla="*/ 1251857 w 5624286"/>
              <a:gd name="connsiteY2" fmla="*/ 226785 h 305405"/>
              <a:gd name="connsiteX3" fmla="*/ 1923143 w 5624286"/>
              <a:gd name="connsiteY3" fmla="*/ 290285 h 305405"/>
              <a:gd name="connsiteX4" fmla="*/ 2540000 w 5624286"/>
              <a:gd name="connsiteY4" fmla="*/ 299357 h 305405"/>
              <a:gd name="connsiteX5" fmla="*/ 3356429 w 5624286"/>
              <a:gd name="connsiteY5" fmla="*/ 299357 h 305405"/>
              <a:gd name="connsiteX6" fmla="*/ 4236357 w 5624286"/>
              <a:gd name="connsiteY6" fmla="*/ 263071 h 305405"/>
              <a:gd name="connsiteX7" fmla="*/ 4934857 w 5624286"/>
              <a:gd name="connsiteY7" fmla="*/ 208643 h 305405"/>
              <a:gd name="connsiteX8" fmla="*/ 5306786 w 5624286"/>
              <a:gd name="connsiteY8" fmla="*/ 145143 h 305405"/>
              <a:gd name="connsiteX9" fmla="*/ 5624286 w 5624286"/>
              <a:gd name="connsiteY9" fmla="*/ 36285 h 30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24286" h="305405">
                <a:moveTo>
                  <a:pt x="0" y="0"/>
                </a:moveTo>
                <a:cubicBezTo>
                  <a:pt x="172357" y="44601"/>
                  <a:pt x="344714" y="89203"/>
                  <a:pt x="553357" y="127000"/>
                </a:cubicBezTo>
                <a:cubicBezTo>
                  <a:pt x="762000" y="164798"/>
                  <a:pt x="1023559" y="199571"/>
                  <a:pt x="1251857" y="226785"/>
                </a:cubicBezTo>
                <a:cubicBezTo>
                  <a:pt x="1480155" y="253999"/>
                  <a:pt x="1708453" y="278190"/>
                  <a:pt x="1923143" y="290285"/>
                </a:cubicBezTo>
                <a:cubicBezTo>
                  <a:pt x="2137833" y="302380"/>
                  <a:pt x="2540000" y="299357"/>
                  <a:pt x="2540000" y="299357"/>
                </a:cubicBezTo>
                <a:cubicBezTo>
                  <a:pt x="2778881" y="300869"/>
                  <a:pt x="3073703" y="305405"/>
                  <a:pt x="3356429" y="299357"/>
                </a:cubicBezTo>
                <a:cubicBezTo>
                  <a:pt x="3639155" y="293309"/>
                  <a:pt x="3973286" y="278190"/>
                  <a:pt x="4236357" y="263071"/>
                </a:cubicBezTo>
                <a:cubicBezTo>
                  <a:pt x="4499428" y="247952"/>
                  <a:pt x="4756452" y="228298"/>
                  <a:pt x="4934857" y="208643"/>
                </a:cubicBezTo>
                <a:cubicBezTo>
                  <a:pt x="5113262" y="188988"/>
                  <a:pt x="5191881" y="173869"/>
                  <a:pt x="5306786" y="145143"/>
                </a:cubicBezTo>
                <a:cubicBezTo>
                  <a:pt x="5421691" y="116417"/>
                  <a:pt x="5624286" y="36285"/>
                  <a:pt x="5624286" y="36285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514546" y="3225800"/>
            <a:ext cx="93134" cy="482600"/>
          </a:xfrm>
          <a:custGeom>
            <a:avLst/>
            <a:gdLst>
              <a:gd name="connsiteX0" fmla="*/ 93134 w 93134"/>
              <a:gd name="connsiteY0" fmla="*/ 0 h 482600"/>
              <a:gd name="connsiteX1" fmla="*/ 33867 w 93134"/>
              <a:gd name="connsiteY1" fmla="*/ 93133 h 482600"/>
              <a:gd name="connsiteX2" fmla="*/ 8467 w 93134"/>
              <a:gd name="connsiteY2" fmla="*/ 279400 h 482600"/>
              <a:gd name="connsiteX3" fmla="*/ 84667 w 93134"/>
              <a:gd name="connsiteY3" fmla="*/ 482600 h 482600"/>
              <a:gd name="connsiteX4" fmla="*/ 84667 w 93134"/>
              <a:gd name="connsiteY4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34" h="482600">
                <a:moveTo>
                  <a:pt x="93134" y="0"/>
                </a:moveTo>
                <a:cubicBezTo>
                  <a:pt x="70556" y="23283"/>
                  <a:pt x="47978" y="46566"/>
                  <a:pt x="33867" y="93133"/>
                </a:cubicBezTo>
                <a:cubicBezTo>
                  <a:pt x="19756" y="139700"/>
                  <a:pt x="0" y="214489"/>
                  <a:pt x="8467" y="279400"/>
                </a:cubicBezTo>
                <a:cubicBezTo>
                  <a:pt x="16934" y="344311"/>
                  <a:pt x="84667" y="482600"/>
                  <a:pt x="84667" y="482600"/>
                </a:cubicBezTo>
                <a:lnTo>
                  <a:pt x="84667" y="482600"/>
                </a:ln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378475" y="3604371"/>
            <a:ext cx="448734" cy="29633"/>
          </a:xfrm>
          <a:custGeom>
            <a:avLst/>
            <a:gdLst>
              <a:gd name="connsiteX0" fmla="*/ 0 w 448734"/>
              <a:gd name="connsiteY0" fmla="*/ 0 h 29633"/>
              <a:gd name="connsiteX1" fmla="*/ 84667 w 448734"/>
              <a:gd name="connsiteY1" fmla="*/ 25400 h 29633"/>
              <a:gd name="connsiteX2" fmla="*/ 304800 w 448734"/>
              <a:gd name="connsiteY2" fmla="*/ 25400 h 29633"/>
              <a:gd name="connsiteX3" fmla="*/ 448734 w 448734"/>
              <a:gd name="connsiteY3" fmla="*/ 0 h 2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34" h="29633">
                <a:moveTo>
                  <a:pt x="0" y="0"/>
                </a:moveTo>
                <a:cubicBezTo>
                  <a:pt x="16933" y="10583"/>
                  <a:pt x="33867" y="21167"/>
                  <a:pt x="84667" y="25400"/>
                </a:cubicBezTo>
                <a:cubicBezTo>
                  <a:pt x="135467" y="29633"/>
                  <a:pt x="244122" y="29633"/>
                  <a:pt x="304800" y="25400"/>
                </a:cubicBezTo>
                <a:cubicBezTo>
                  <a:pt x="365478" y="21167"/>
                  <a:pt x="448734" y="0"/>
                  <a:pt x="448734" y="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852577" y="3917697"/>
            <a:ext cx="5452533" cy="371122"/>
          </a:xfrm>
          <a:custGeom>
            <a:avLst/>
            <a:gdLst>
              <a:gd name="connsiteX0" fmla="*/ 0 w 5452533"/>
              <a:gd name="connsiteY0" fmla="*/ 50800 h 371122"/>
              <a:gd name="connsiteX1" fmla="*/ 745066 w 5452533"/>
              <a:gd name="connsiteY1" fmla="*/ 262467 h 371122"/>
              <a:gd name="connsiteX2" fmla="*/ 1608666 w 5452533"/>
              <a:gd name="connsiteY2" fmla="*/ 338667 h 371122"/>
              <a:gd name="connsiteX3" fmla="*/ 2379133 w 5452533"/>
              <a:gd name="connsiteY3" fmla="*/ 355600 h 371122"/>
              <a:gd name="connsiteX4" fmla="*/ 3378200 w 5452533"/>
              <a:gd name="connsiteY4" fmla="*/ 355600 h 371122"/>
              <a:gd name="connsiteX5" fmla="*/ 4334933 w 5452533"/>
              <a:gd name="connsiteY5" fmla="*/ 262467 h 371122"/>
              <a:gd name="connsiteX6" fmla="*/ 5071533 w 5452533"/>
              <a:gd name="connsiteY6" fmla="*/ 127000 h 371122"/>
              <a:gd name="connsiteX7" fmla="*/ 5452533 w 5452533"/>
              <a:gd name="connsiteY7" fmla="*/ 0 h 371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52533" h="371122">
                <a:moveTo>
                  <a:pt x="0" y="50800"/>
                </a:moveTo>
                <a:cubicBezTo>
                  <a:pt x="238477" y="132644"/>
                  <a:pt x="476955" y="214489"/>
                  <a:pt x="745066" y="262467"/>
                </a:cubicBezTo>
                <a:cubicBezTo>
                  <a:pt x="1013177" y="310445"/>
                  <a:pt x="1336322" y="323145"/>
                  <a:pt x="1608666" y="338667"/>
                </a:cubicBezTo>
                <a:cubicBezTo>
                  <a:pt x="1881010" y="354189"/>
                  <a:pt x="2379133" y="355600"/>
                  <a:pt x="2379133" y="355600"/>
                </a:cubicBezTo>
                <a:cubicBezTo>
                  <a:pt x="2674055" y="358422"/>
                  <a:pt x="3052233" y="371122"/>
                  <a:pt x="3378200" y="355600"/>
                </a:cubicBezTo>
                <a:cubicBezTo>
                  <a:pt x="3704167" y="340078"/>
                  <a:pt x="4052711" y="300567"/>
                  <a:pt x="4334933" y="262467"/>
                </a:cubicBezTo>
                <a:cubicBezTo>
                  <a:pt x="4617155" y="224367"/>
                  <a:pt x="4885266" y="170744"/>
                  <a:pt x="5071533" y="127000"/>
                </a:cubicBezTo>
                <a:cubicBezTo>
                  <a:pt x="5257800" y="83256"/>
                  <a:pt x="5452533" y="0"/>
                  <a:pt x="5452533" y="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185449" y="4361208"/>
            <a:ext cx="159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projected lines</a:t>
            </a:r>
          </a:p>
          <a:p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latitude</a:t>
            </a:r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 flipH="1" flipV="1">
            <a:off x="7101912" y="4100289"/>
            <a:ext cx="466207" cy="3451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59857" y="2682240"/>
            <a:ext cx="1203476" cy="3572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3184" y="6449875"/>
            <a:ext cx="6192212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Motion of planets over the course of a year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973" y="121855"/>
            <a:ext cx="5857497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View looking down on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north pole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of earth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2982" y="2816135"/>
            <a:ext cx="752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Sun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5886" y="3516697"/>
            <a:ext cx="752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Earth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8046" y="3028890"/>
            <a:ext cx="901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Venus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7886" y="3516697"/>
            <a:ext cx="1066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Mercury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5162" y="6283746"/>
            <a:ext cx="760506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All planets move counterclockwise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85067" y="3843866"/>
            <a:ext cx="355601" cy="321735"/>
            <a:chOff x="3285067" y="3843866"/>
            <a:chExt cx="355601" cy="321735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467101" y="3992033"/>
              <a:ext cx="321733" cy="25400"/>
            </a:xfrm>
            <a:prstGeom prst="line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3285067" y="4021668"/>
              <a:ext cx="330200" cy="143933"/>
            </a:xfrm>
            <a:prstGeom prst="line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 rot="21117958">
            <a:off x="2743199" y="4318001"/>
            <a:ext cx="355601" cy="321735"/>
            <a:chOff x="3285067" y="3843866"/>
            <a:chExt cx="355601" cy="321735"/>
          </a:xfrm>
        </p:grpSpPr>
        <p:cxnSp>
          <p:nvCxnSpPr>
            <p:cNvPr id="10" name="Straight Connector 9"/>
            <p:cNvCxnSpPr/>
            <p:nvPr/>
          </p:nvCxnSpPr>
          <p:spPr>
            <a:xfrm rot="5400000">
              <a:off x="3467101" y="3992033"/>
              <a:ext cx="321733" cy="25400"/>
            </a:xfrm>
            <a:prstGeom prst="line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3285067" y="4021668"/>
              <a:ext cx="330200" cy="143933"/>
            </a:xfrm>
            <a:prstGeom prst="line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 rot="21147434">
            <a:off x="1803402" y="4294730"/>
            <a:ext cx="355601" cy="321735"/>
            <a:chOff x="3285067" y="3843866"/>
            <a:chExt cx="355601" cy="321735"/>
          </a:xfrm>
        </p:grpSpPr>
        <p:cxnSp>
          <p:nvCxnSpPr>
            <p:cNvPr id="13" name="Straight Connector 12"/>
            <p:cNvCxnSpPr/>
            <p:nvPr/>
          </p:nvCxnSpPr>
          <p:spPr>
            <a:xfrm rot="5400000">
              <a:off x="3467101" y="3992033"/>
              <a:ext cx="321733" cy="25400"/>
            </a:xfrm>
            <a:prstGeom prst="line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3285067" y="4021668"/>
              <a:ext cx="330200" cy="143933"/>
            </a:xfrm>
            <a:prstGeom prst="line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1303" y="437939"/>
            <a:ext cx="593280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View looking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edge-on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 to the solar system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3209" y="954818"/>
            <a:ext cx="610790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planets are in plane — the ECLIPTIC plane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0536" y="3115733"/>
            <a:ext cx="2330331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  <a:latin typeface="Arial"/>
                <a:cs typeface="Arial"/>
              </a:rPr>
              <a:t>the ECLIPTIC plane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222" y="4591498"/>
            <a:ext cx="4717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If th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 equator of the earth and the celestial equator lay on the same plane, an observer on earth would see the sun and the planets lie on a line parallel to the horizon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694680" y="4378960"/>
            <a:ext cx="2921000" cy="2096316"/>
            <a:chOff x="5694680" y="4378960"/>
            <a:chExt cx="2921000" cy="2096316"/>
          </a:xfrm>
        </p:grpSpPr>
        <p:grpSp>
          <p:nvGrpSpPr>
            <p:cNvPr id="18" name="Group 17"/>
            <p:cNvGrpSpPr/>
            <p:nvPr/>
          </p:nvGrpSpPr>
          <p:grpSpPr>
            <a:xfrm>
              <a:off x="5694680" y="4378960"/>
              <a:ext cx="2921000" cy="2096316"/>
              <a:chOff x="5694680" y="4378960"/>
              <a:chExt cx="2921000" cy="2096316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5699760" y="4765040"/>
                <a:ext cx="2915920" cy="171023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694680" y="4378960"/>
                <a:ext cx="1971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View from Earth:</a:t>
                </a:r>
                <a:endParaRPr lang="en-US" sz="20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 bwMode="auto">
            <a:xfrm>
              <a:off x="5699760" y="5963920"/>
              <a:ext cx="2915920" cy="511356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9" name="Oval 8"/>
          <p:cNvSpPr/>
          <p:nvPr/>
        </p:nvSpPr>
        <p:spPr bwMode="auto">
          <a:xfrm>
            <a:off x="5862320" y="5283200"/>
            <a:ext cx="254000" cy="237154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874781" y="5296834"/>
            <a:ext cx="159505" cy="148926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8011931" y="5293360"/>
            <a:ext cx="197349" cy="18426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 flipH="1">
            <a:off x="5694680" y="5371297"/>
            <a:ext cx="2921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2" grpId="0" animBg="1"/>
      <p:bldP spid="1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13"/>
            <a:ext cx="9144000" cy="6092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3200" y="6361736"/>
            <a:ext cx="7284720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However, the 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view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from the 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ground shows … </a:t>
            </a:r>
            <a:endParaRPr lang="en-US" dirty="0">
              <a:solidFill>
                <a:srgbClr val="FFFF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8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680" y="6439630"/>
            <a:ext cx="8757920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Arial"/>
                <a:cs typeface="Arial"/>
              </a:rPr>
              <a:t>view from the </a:t>
            </a:r>
            <a:r>
              <a:rPr lang="en-US" i="1" dirty="0" smtClean="0">
                <a:solidFill>
                  <a:srgbClr val="FFFF00"/>
                </a:solidFill>
                <a:latin typeface="Arial"/>
                <a:cs typeface="Arial"/>
              </a:rPr>
              <a:t>ground: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 …the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ECLIPTIC 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appearing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like an arc</a:t>
            </a:r>
          </a:p>
        </p:txBody>
      </p:sp>
      <p:sp>
        <p:nvSpPr>
          <p:cNvPr id="4" name="Oval 12"/>
          <p:cNvSpPr>
            <a:spLocks noChangeArrowheads="1"/>
          </p:cNvSpPr>
          <p:nvPr/>
        </p:nvSpPr>
        <p:spPr bwMode="auto">
          <a:xfrm>
            <a:off x="2623452" y="5912737"/>
            <a:ext cx="533400" cy="533400"/>
          </a:xfrm>
          <a:prstGeom prst="ellipse">
            <a:avLst/>
          </a:prstGeom>
          <a:noFill/>
          <a:ln w="28575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630734" y="6006656"/>
            <a:ext cx="60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FF00"/>
                </a:solidFill>
                <a:latin typeface="Arial" charset="0"/>
              </a:rPr>
              <a:t>Sun</a:t>
            </a:r>
            <a:endParaRPr lang="en-US" sz="1600" i="1">
              <a:solidFill>
                <a:srgbClr val="FFFF00"/>
              </a:solidFill>
            </a:endParaRPr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5400000" flipH="1" flipV="1">
            <a:off x="2787014" y="5080049"/>
            <a:ext cx="1023034" cy="478651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cxnSp>
        <p:nvCxnSpPr>
          <p:cNvPr id="4" name="Straight Connector 3"/>
          <p:cNvCxnSpPr>
            <a:endCxn id="2" idx="3"/>
          </p:cNvCxnSpPr>
          <p:nvPr/>
        </p:nvCxnSpPr>
        <p:spPr>
          <a:xfrm>
            <a:off x="127000" y="3429000"/>
            <a:ext cx="9017000" cy="1588"/>
          </a:xfrm>
          <a:prstGeom prst="line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 descr="3.png">
            <a:extLst>
              <a:ext uri="{FF2B5EF4-FFF2-40B4-BE49-F238E27FC236}">
                <a16:creationId xmlns:a16="http://schemas.microsoft.com/office/drawing/2014/main" id="{D8F55C63-FEEC-45F7-BA7F-64230C1B7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B76A3E-6B2E-4EFE-9471-F7BD86833710}"/>
              </a:ext>
            </a:extLst>
          </p:cNvPr>
          <p:cNvSpPr txBox="1"/>
          <p:nvPr/>
        </p:nvSpPr>
        <p:spPr>
          <a:xfrm>
            <a:off x="4459288" y="3295650"/>
            <a:ext cx="630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NP</a:t>
            </a:r>
          </a:p>
        </p:txBody>
      </p:sp>
      <p:grpSp>
        <p:nvGrpSpPr>
          <p:cNvPr id="49156" name="Group 6">
            <a:extLst>
              <a:ext uri="{FF2B5EF4-FFF2-40B4-BE49-F238E27FC236}">
                <a16:creationId xmlns:a16="http://schemas.microsoft.com/office/drawing/2014/main" id="{0581ADFE-1C4F-4115-87A5-A05F2C2D2D02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0B50817F-6BAE-4B8C-9399-F427EA879DC5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FCE94FD-A4C5-48D9-979B-B83032271228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5414" y="4213930"/>
            <a:ext cx="1657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CCW Rotation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988" y="1864489"/>
            <a:ext cx="2085975" cy="286232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When viewed from above the North pole, the earth rotates in </a:t>
            </a:r>
            <a:r>
              <a:rPr lang="en-US" sz="1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CCW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direction</a:t>
            </a:r>
          </a:p>
          <a:p>
            <a:pPr algn="ctr"/>
            <a:endParaRPr lang="en-US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(when viewed from below the South pole, the direction is </a:t>
            </a:r>
            <a:r>
              <a:rPr lang="en-US" sz="1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CW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127000" y="3429000"/>
            <a:ext cx="9017000" cy="1588"/>
          </a:xfrm>
          <a:prstGeom prst="line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 rot="20174110">
            <a:off x="519599" y="1110098"/>
            <a:ext cx="2124075" cy="649453"/>
            <a:chOff x="2817813" y="1561773"/>
            <a:chExt cx="2124075" cy="740102"/>
          </a:xfrm>
        </p:grpSpPr>
        <p:sp>
          <p:nvSpPr>
            <p:cNvPr id="5" name="Curved Right Arrow 4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7813" y="1561773"/>
              <a:ext cx="1403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27000" y="3429000"/>
            <a:ext cx="9017000" cy="1588"/>
          </a:xfrm>
          <a:prstGeom prst="line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 rot="20174110">
            <a:off x="519599" y="1110098"/>
            <a:ext cx="2124075" cy="649453"/>
            <a:chOff x="2817813" y="1561773"/>
            <a:chExt cx="2124075" cy="740102"/>
          </a:xfrm>
        </p:grpSpPr>
        <p:sp>
          <p:nvSpPr>
            <p:cNvPr id="9" name="Curved Right Arrow 8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17813" y="1561773"/>
              <a:ext cx="1403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 rot="1672609">
            <a:off x="228810" y="855562"/>
            <a:ext cx="9144000" cy="6353809"/>
            <a:chOff x="0" y="121467"/>
            <a:chExt cx="9144000" cy="6353809"/>
          </a:xfrm>
        </p:grpSpPr>
        <p:pic>
          <p:nvPicPr>
            <p:cNvPr id="2" name="Picture 1" descr="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82724"/>
              <a:ext cx="9144000" cy="6092552"/>
            </a:xfrm>
            <a:prstGeom prst="rect">
              <a:avLst/>
            </a:prstGeom>
          </p:spPr>
        </p:pic>
        <p:pic>
          <p:nvPicPr>
            <p:cNvPr id="8" name="Picture 7" descr="14.png"/>
            <p:cNvPicPr>
              <a:picLocks noChangeAspect="1"/>
            </p:cNvPicPr>
            <p:nvPr/>
          </p:nvPicPr>
          <p:blipFill>
            <a:blip r:embed="rId2"/>
            <a:srcRect l="51508" t="76384"/>
            <a:stretch>
              <a:fillRect/>
            </a:stretch>
          </p:blipFill>
          <p:spPr>
            <a:xfrm>
              <a:off x="3837213" y="121467"/>
              <a:ext cx="5098143" cy="1438819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>
            <a:stCxn id="2" idx="1"/>
            <a:endCxn id="2" idx="3"/>
          </p:cNvCxnSpPr>
          <p:nvPr/>
        </p:nvCxnSpPr>
        <p:spPr>
          <a:xfrm rot="10800000" flipH="1" flipV="1">
            <a:off x="698290" y="2010196"/>
            <a:ext cx="8082884" cy="4275480"/>
          </a:xfrm>
          <a:prstGeom prst="line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36431" y="260780"/>
            <a:ext cx="2744743" cy="1477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/>
                <a:cs typeface="Arial"/>
              </a:rPr>
              <a:t>When we project the equator and ecliptic on the celestial sphere, they make two great circles around us.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002959" y="674717"/>
            <a:ext cx="2124075" cy="649453"/>
            <a:chOff x="2817813" y="1561773"/>
            <a:chExt cx="2124075" cy="740102"/>
          </a:xfrm>
        </p:grpSpPr>
        <p:sp>
          <p:nvSpPr>
            <p:cNvPr id="15" name="Curved Right Arrow 14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17813" y="1561773"/>
              <a:ext cx="1403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3" y="5742003"/>
            <a:ext cx="163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sphere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6620933" y="5562601"/>
            <a:ext cx="406400" cy="3640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59824" y="3209034"/>
            <a:ext cx="94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celestial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equator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7513848" y="3532200"/>
            <a:ext cx="545978" cy="19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26825" y="13392"/>
            <a:ext cx="192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north celestal pole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483962" y="487694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51143" y="6475276"/>
            <a:ext cx="193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south celestal pole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4406691" y="6485627"/>
            <a:ext cx="26074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1759857" y="3300488"/>
            <a:ext cx="5674178" cy="250976"/>
          </a:xfrm>
          <a:custGeom>
            <a:avLst/>
            <a:gdLst>
              <a:gd name="connsiteX0" fmla="*/ 0 w 5674178"/>
              <a:gd name="connsiteY0" fmla="*/ 228298 h 250976"/>
              <a:gd name="connsiteX1" fmla="*/ 244929 w 5674178"/>
              <a:gd name="connsiteY1" fmla="*/ 101298 h 250976"/>
              <a:gd name="connsiteX2" fmla="*/ 489857 w 5674178"/>
              <a:gd name="connsiteY2" fmla="*/ 83155 h 250976"/>
              <a:gd name="connsiteX3" fmla="*/ 934357 w 5674178"/>
              <a:gd name="connsiteY3" fmla="*/ 65012 h 250976"/>
              <a:gd name="connsiteX4" fmla="*/ 1578429 w 5674178"/>
              <a:gd name="connsiteY4" fmla="*/ 19655 h 250976"/>
              <a:gd name="connsiteX5" fmla="*/ 2140857 w 5674178"/>
              <a:gd name="connsiteY5" fmla="*/ 19655 h 250976"/>
              <a:gd name="connsiteX6" fmla="*/ 2476500 w 5674178"/>
              <a:gd name="connsiteY6" fmla="*/ 10583 h 250976"/>
              <a:gd name="connsiteX7" fmla="*/ 2830286 w 5674178"/>
              <a:gd name="connsiteY7" fmla="*/ 1512 h 250976"/>
              <a:gd name="connsiteX8" fmla="*/ 3374572 w 5674178"/>
              <a:gd name="connsiteY8" fmla="*/ 19655 h 250976"/>
              <a:gd name="connsiteX9" fmla="*/ 3918857 w 5674178"/>
              <a:gd name="connsiteY9" fmla="*/ 28726 h 250976"/>
              <a:gd name="connsiteX10" fmla="*/ 4318000 w 5674178"/>
              <a:gd name="connsiteY10" fmla="*/ 55941 h 250976"/>
              <a:gd name="connsiteX11" fmla="*/ 4653643 w 5674178"/>
              <a:gd name="connsiteY11" fmla="*/ 74083 h 250976"/>
              <a:gd name="connsiteX12" fmla="*/ 5116286 w 5674178"/>
              <a:gd name="connsiteY12" fmla="*/ 110369 h 250976"/>
              <a:gd name="connsiteX13" fmla="*/ 5388429 w 5674178"/>
              <a:gd name="connsiteY13" fmla="*/ 146655 h 250976"/>
              <a:gd name="connsiteX14" fmla="*/ 5633357 w 5674178"/>
              <a:gd name="connsiteY14" fmla="*/ 237369 h 250976"/>
              <a:gd name="connsiteX15" fmla="*/ 5633357 w 5674178"/>
              <a:gd name="connsiteY15" fmla="*/ 228298 h 25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674178" h="250976">
                <a:moveTo>
                  <a:pt x="0" y="228298"/>
                </a:moveTo>
                <a:cubicBezTo>
                  <a:pt x="81643" y="176893"/>
                  <a:pt x="163286" y="125489"/>
                  <a:pt x="244929" y="101298"/>
                </a:cubicBezTo>
                <a:cubicBezTo>
                  <a:pt x="326572" y="77108"/>
                  <a:pt x="374952" y="89203"/>
                  <a:pt x="489857" y="83155"/>
                </a:cubicBezTo>
                <a:cubicBezTo>
                  <a:pt x="604762" y="77107"/>
                  <a:pt x="752928" y="75595"/>
                  <a:pt x="934357" y="65012"/>
                </a:cubicBezTo>
                <a:cubicBezTo>
                  <a:pt x="1115786" y="54429"/>
                  <a:pt x="1377346" y="27215"/>
                  <a:pt x="1578429" y="19655"/>
                </a:cubicBezTo>
                <a:cubicBezTo>
                  <a:pt x="1779512" y="12096"/>
                  <a:pt x="1991179" y="21167"/>
                  <a:pt x="2140857" y="19655"/>
                </a:cubicBezTo>
                <a:cubicBezTo>
                  <a:pt x="2290536" y="18143"/>
                  <a:pt x="2476500" y="10583"/>
                  <a:pt x="2476500" y="10583"/>
                </a:cubicBezTo>
                <a:cubicBezTo>
                  <a:pt x="2591405" y="7559"/>
                  <a:pt x="2680607" y="0"/>
                  <a:pt x="2830286" y="1512"/>
                </a:cubicBezTo>
                <a:cubicBezTo>
                  <a:pt x="2979965" y="3024"/>
                  <a:pt x="3374572" y="19655"/>
                  <a:pt x="3374572" y="19655"/>
                </a:cubicBezTo>
                <a:lnTo>
                  <a:pt x="3918857" y="28726"/>
                </a:lnTo>
                <a:cubicBezTo>
                  <a:pt x="4076095" y="34774"/>
                  <a:pt x="4318000" y="55941"/>
                  <a:pt x="4318000" y="55941"/>
                </a:cubicBezTo>
                <a:lnTo>
                  <a:pt x="4653643" y="74083"/>
                </a:lnTo>
                <a:cubicBezTo>
                  <a:pt x="4786691" y="83154"/>
                  <a:pt x="4993822" y="98274"/>
                  <a:pt x="5116286" y="110369"/>
                </a:cubicBezTo>
                <a:cubicBezTo>
                  <a:pt x="5238750" y="122464"/>
                  <a:pt x="5302250" y="125488"/>
                  <a:pt x="5388429" y="146655"/>
                </a:cubicBezTo>
                <a:cubicBezTo>
                  <a:pt x="5474608" y="167822"/>
                  <a:pt x="5592536" y="223762"/>
                  <a:pt x="5633357" y="237369"/>
                </a:cubicBezTo>
                <a:cubicBezTo>
                  <a:pt x="5674178" y="250976"/>
                  <a:pt x="5633357" y="228298"/>
                  <a:pt x="5633357" y="228298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3.png"/>
          <p:cNvPicPr>
            <a:picLocks noChangeAspect="1"/>
          </p:cNvPicPr>
          <p:nvPr/>
        </p:nvPicPr>
        <p:blipFill>
          <a:blip r:embed="rId2"/>
          <a:srcRect l="47943" t="41543" r="47500" b="45851"/>
          <a:stretch>
            <a:fillRect/>
          </a:stretch>
        </p:blipFill>
        <p:spPr>
          <a:xfrm>
            <a:off x="4391132" y="2911936"/>
            <a:ext cx="416732" cy="768048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4327071" y="3483429"/>
            <a:ext cx="517072" cy="63501"/>
          </a:xfrm>
          <a:custGeom>
            <a:avLst/>
            <a:gdLst>
              <a:gd name="connsiteX0" fmla="*/ 0 w 517072"/>
              <a:gd name="connsiteY0" fmla="*/ 0 h 63501"/>
              <a:gd name="connsiteX1" fmla="*/ 127000 w 517072"/>
              <a:gd name="connsiteY1" fmla="*/ 54429 h 63501"/>
              <a:gd name="connsiteX2" fmla="*/ 408215 w 517072"/>
              <a:gd name="connsiteY2" fmla="*/ 54429 h 63501"/>
              <a:gd name="connsiteX3" fmla="*/ 517072 w 517072"/>
              <a:gd name="connsiteY3" fmla="*/ 0 h 63501"/>
              <a:gd name="connsiteX4" fmla="*/ 517072 w 517072"/>
              <a:gd name="connsiteY4" fmla="*/ 0 h 63501"/>
              <a:gd name="connsiteX5" fmla="*/ 517072 w 517072"/>
              <a:gd name="connsiteY5" fmla="*/ 0 h 6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072" h="63501">
                <a:moveTo>
                  <a:pt x="0" y="0"/>
                </a:moveTo>
                <a:cubicBezTo>
                  <a:pt x="29482" y="22679"/>
                  <a:pt x="58964" y="45358"/>
                  <a:pt x="127000" y="54429"/>
                </a:cubicBezTo>
                <a:cubicBezTo>
                  <a:pt x="195036" y="63501"/>
                  <a:pt x="343203" y="63501"/>
                  <a:pt x="408215" y="54429"/>
                </a:cubicBezTo>
                <a:cubicBezTo>
                  <a:pt x="473227" y="45357"/>
                  <a:pt x="517072" y="0"/>
                  <a:pt x="517072" y="0"/>
                </a:cubicBezTo>
                <a:lnTo>
                  <a:pt x="517072" y="0"/>
                </a:lnTo>
                <a:lnTo>
                  <a:pt x="517072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1108597">
            <a:off x="1810770" y="2691194"/>
            <a:ext cx="5602540" cy="140756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778000" y="3528786"/>
            <a:ext cx="5624286" cy="305405"/>
          </a:xfrm>
          <a:custGeom>
            <a:avLst/>
            <a:gdLst>
              <a:gd name="connsiteX0" fmla="*/ 0 w 5624286"/>
              <a:gd name="connsiteY0" fmla="*/ 0 h 305405"/>
              <a:gd name="connsiteX1" fmla="*/ 553357 w 5624286"/>
              <a:gd name="connsiteY1" fmla="*/ 127000 h 305405"/>
              <a:gd name="connsiteX2" fmla="*/ 1251857 w 5624286"/>
              <a:gd name="connsiteY2" fmla="*/ 226785 h 305405"/>
              <a:gd name="connsiteX3" fmla="*/ 1923143 w 5624286"/>
              <a:gd name="connsiteY3" fmla="*/ 290285 h 305405"/>
              <a:gd name="connsiteX4" fmla="*/ 2540000 w 5624286"/>
              <a:gd name="connsiteY4" fmla="*/ 299357 h 305405"/>
              <a:gd name="connsiteX5" fmla="*/ 3356429 w 5624286"/>
              <a:gd name="connsiteY5" fmla="*/ 299357 h 305405"/>
              <a:gd name="connsiteX6" fmla="*/ 4236357 w 5624286"/>
              <a:gd name="connsiteY6" fmla="*/ 263071 h 305405"/>
              <a:gd name="connsiteX7" fmla="*/ 4934857 w 5624286"/>
              <a:gd name="connsiteY7" fmla="*/ 208643 h 305405"/>
              <a:gd name="connsiteX8" fmla="*/ 5306786 w 5624286"/>
              <a:gd name="connsiteY8" fmla="*/ 145143 h 305405"/>
              <a:gd name="connsiteX9" fmla="*/ 5624286 w 5624286"/>
              <a:gd name="connsiteY9" fmla="*/ 36285 h 30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24286" h="305405">
                <a:moveTo>
                  <a:pt x="0" y="0"/>
                </a:moveTo>
                <a:cubicBezTo>
                  <a:pt x="172357" y="44601"/>
                  <a:pt x="344714" y="89203"/>
                  <a:pt x="553357" y="127000"/>
                </a:cubicBezTo>
                <a:cubicBezTo>
                  <a:pt x="762000" y="164798"/>
                  <a:pt x="1023559" y="199571"/>
                  <a:pt x="1251857" y="226785"/>
                </a:cubicBezTo>
                <a:cubicBezTo>
                  <a:pt x="1480155" y="253999"/>
                  <a:pt x="1708453" y="278190"/>
                  <a:pt x="1923143" y="290285"/>
                </a:cubicBezTo>
                <a:cubicBezTo>
                  <a:pt x="2137833" y="302380"/>
                  <a:pt x="2540000" y="299357"/>
                  <a:pt x="2540000" y="299357"/>
                </a:cubicBezTo>
                <a:cubicBezTo>
                  <a:pt x="2778881" y="300869"/>
                  <a:pt x="3073703" y="305405"/>
                  <a:pt x="3356429" y="299357"/>
                </a:cubicBezTo>
                <a:cubicBezTo>
                  <a:pt x="3639155" y="293309"/>
                  <a:pt x="3973286" y="278190"/>
                  <a:pt x="4236357" y="263071"/>
                </a:cubicBezTo>
                <a:cubicBezTo>
                  <a:pt x="4499428" y="247952"/>
                  <a:pt x="4756452" y="228298"/>
                  <a:pt x="4934857" y="208643"/>
                </a:cubicBezTo>
                <a:cubicBezTo>
                  <a:pt x="5113262" y="188988"/>
                  <a:pt x="5191881" y="173869"/>
                  <a:pt x="5306786" y="145143"/>
                </a:cubicBezTo>
                <a:cubicBezTo>
                  <a:pt x="5421691" y="116417"/>
                  <a:pt x="5624286" y="36285"/>
                  <a:pt x="5624286" y="36285"/>
                </a:cubicBez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19492" y="4303918"/>
            <a:ext cx="85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ecliptic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7027333" y="4513116"/>
            <a:ext cx="73761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37202" y="5466426"/>
            <a:ext cx="8842478" cy="1200329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From our view on the ground, the Ecliptic is the apparent path the Sun and planets take over the course of the year and it intersects in 2 places with the Celestial Equator</a:t>
            </a:r>
          </a:p>
        </p:txBody>
      </p:sp>
      <p:sp>
        <p:nvSpPr>
          <p:cNvPr id="29" name="Freeform 28"/>
          <p:cNvSpPr/>
          <p:nvPr/>
        </p:nvSpPr>
        <p:spPr>
          <a:xfrm>
            <a:off x="3181047" y="4317974"/>
            <a:ext cx="238882" cy="308428"/>
          </a:xfrm>
          <a:custGeom>
            <a:avLst/>
            <a:gdLst>
              <a:gd name="connsiteX0" fmla="*/ 238882 w 238882"/>
              <a:gd name="connsiteY0" fmla="*/ 0 h 308428"/>
              <a:gd name="connsiteX1" fmla="*/ 39310 w 238882"/>
              <a:gd name="connsiteY1" fmla="*/ 45357 h 308428"/>
              <a:gd name="connsiteX2" fmla="*/ 3024 w 238882"/>
              <a:gd name="connsiteY2" fmla="*/ 226786 h 308428"/>
              <a:gd name="connsiteX3" fmla="*/ 48382 w 238882"/>
              <a:gd name="connsiteY3" fmla="*/ 308428 h 3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82" h="308428">
                <a:moveTo>
                  <a:pt x="238882" y="0"/>
                </a:moveTo>
                <a:cubicBezTo>
                  <a:pt x="158751" y="3779"/>
                  <a:pt x="78620" y="7559"/>
                  <a:pt x="39310" y="45357"/>
                </a:cubicBezTo>
                <a:cubicBezTo>
                  <a:pt x="0" y="83155"/>
                  <a:pt x="1512" y="182941"/>
                  <a:pt x="3024" y="226786"/>
                </a:cubicBezTo>
                <a:cubicBezTo>
                  <a:pt x="4536" y="270631"/>
                  <a:pt x="48382" y="308428"/>
                  <a:pt x="48382" y="308428"/>
                </a:cubicBezTo>
              </a:path>
            </a:pathLst>
          </a:cu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2383726" y="4083896"/>
                <a:ext cx="10013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23.5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726" y="4083896"/>
                <a:ext cx="1001371" cy="461665"/>
              </a:xfrm>
              <a:prstGeom prst="rect">
                <a:avLst/>
              </a:prstGeom>
              <a:blipFill>
                <a:blip r:embed="rId2"/>
                <a:stretch>
                  <a:fillRect l="-9146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/>
          <p:cNvCxnSpPr/>
          <p:nvPr/>
        </p:nvCxnSpPr>
        <p:spPr>
          <a:xfrm rot="5400000">
            <a:off x="4234430" y="3576044"/>
            <a:ext cx="4937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069197" y="2168041"/>
            <a:ext cx="1954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celestial equator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76288" y="1320525"/>
            <a:ext cx="118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grpSp>
        <p:nvGrpSpPr>
          <p:cNvPr id="50" name="Group 19"/>
          <p:cNvGrpSpPr/>
          <p:nvPr/>
        </p:nvGrpSpPr>
        <p:grpSpPr>
          <a:xfrm>
            <a:off x="834580" y="2243855"/>
            <a:ext cx="7957065" cy="2496449"/>
            <a:chOff x="2249714" y="1504051"/>
            <a:chExt cx="4198264" cy="1317163"/>
          </a:xfrm>
        </p:grpSpPr>
        <p:sp>
          <p:nvSpPr>
            <p:cNvPr id="51" name="Oval 50"/>
            <p:cNvSpPr/>
            <p:nvPr/>
          </p:nvSpPr>
          <p:spPr>
            <a:xfrm>
              <a:off x="2249714" y="1514929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1108597">
              <a:off x="2266049" y="1504051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Oval 52"/>
          <p:cNvSpPr/>
          <p:nvPr/>
        </p:nvSpPr>
        <p:spPr>
          <a:xfrm>
            <a:off x="2022928" y="3441903"/>
            <a:ext cx="350274" cy="344714"/>
          </a:xfrm>
          <a:prstGeom prst="ellipse">
            <a:avLst/>
          </a:prstGeom>
          <a:solidFill>
            <a:srgbClr val="FFFF00"/>
          </a:solidFill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336146" y="3441903"/>
            <a:ext cx="290286" cy="290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4626432" y="3486752"/>
            <a:ext cx="999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Earth</a:t>
            </a:r>
          </a:p>
        </p:txBody>
      </p:sp>
      <p:sp>
        <p:nvSpPr>
          <p:cNvPr id="56" name="Freeform 55"/>
          <p:cNvSpPr/>
          <p:nvPr/>
        </p:nvSpPr>
        <p:spPr>
          <a:xfrm>
            <a:off x="4327074" y="3592260"/>
            <a:ext cx="290286" cy="48381"/>
          </a:xfrm>
          <a:custGeom>
            <a:avLst/>
            <a:gdLst>
              <a:gd name="connsiteX0" fmla="*/ 0 w 290286"/>
              <a:gd name="connsiteY0" fmla="*/ 9071 h 48381"/>
              <a:gd name="connsiteX1" fmla="*/ 99786 w 290286"/>
              <a:gd name="connsiteY1" fmla="*/ 45357 h 48381"/>
              <a:gd name="connsiteX2" fmla="*/ 254000 w 290286"/>
              <a:gd name="connsiteY2" fmla="*/ 27214 h 48381"/>
              <a:gd name="connsiteX3" fmla="*/ 290286 w 290286"/>
              <a:gd name="connsiteY3" fmla="*/ 0 h 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6" h="48381">
                <a:moveTo>
                  <a:pt x="0" y="9071"/>
                </a:moveTo>
                <a:cubicBezTo>
                  <a:pt x="28726" y="25702"/>
                  <a:pt x="57453" y="42333"/>
                  <a:pt x="99786" y="45357"/>
                </a:cubicBezTo>
                <a:cubicBezTo>
                  <a:pt x="142119" y="48381"/>
                  <a:pt x="222250" y="34774"/>
                  <a:pt x="254000" y="27214"/>
                </a:cubicBezTo>
                <a:cubicBezTo>
                  <a:pt x="285750" y="19654"/>
                  <a:pt x="290286" y="0"/>
                  <a:pt x="290286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06392" y="3041793"/>
            <a:ext cx="752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Sun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7202" y="181748"/>
            <a:ext cx="8886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To an observer on earth, the sun and planets appear to revolve around the earth along the ecliptic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 rot="5400000">
            <a:off x="4234430" y="3576044"/>
            <a:ext cx="4937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85933" y="1798382"/>
            <a:ext cx="1954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celestial equator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76287" y="1320525"/>
            <a:ext cx="116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54588" y="5252331"/>
            <a:ext cx="136077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equinox</a:t>
            </a:r>
          </a:p>
        </p:txBody>
      </p:sp>
      <p:grpSp>
        <p:nvGrpSpPr>
          <p:cNvPr id="2" name="Group 19"/>
          <p:cNvGrpSpPr/>
          <p:nvPr/>
        </p:nvGrpSpPr>
        <p:grpSpPr>
          <a:xfrm>
            <a:off x="834580" y="2243855"/>
            <a:ext cx="7957065" cy="2496449"/>
            <a:chOff x="2249714" y="1504051"/>
            <a:chExt cx="4198264" cy="1317163"/>
          </a:xfrm>
        </p:grpSpPr>
        <p:sp>
          <p:nvSpPr>
            <p:cNvPr id="18" name="Oval 17"/>
            <p:cNvSpPr/>
            <p:nvPr/>
          </p:nvSpPr>
          <p:spPr>
            <a:xfrm>
              <a:off x="2249714" y="1514929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1108597">
              <a:off x="2266049" y="1504051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022928" y="3441903"/>
            <a:ext cx="350274" cy="344714"/>
          </a:xfrm>
          <a:prstGeom prst="ellipse">
            <a:avLst/>
          </a:prstGeom>
          <a:solidFill>
            <a:srgbClr val="FFFF00"/>
          </a:solidFill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336146" y="3441903"/>
            <a:ext cx="290286" cy="290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626432" y="3486752"/>
            <a:ext cx="999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Earth</a:t>
            </a:r>
          </a:p>
        </p:txBody>
      </p:sp>
      <p:sp>
        <p:nvSpPr>
          <p:cNvPr id="26" name="Freeform 25"/>
          <p:cNvSpPr/>
          <p:nvPr/>
        </p:nvSpPr>
        <p:spPr>
          <a:xfrm>
            <a:off x="4327074" y="3592260"/>
            <a:ext cx="290286" cy="48381"/>
          </a:xfrm>
          <a:custGeom>
            <a:avLst/>
            <a:gdLst>
              <a:gd name="connsiteX0" fmla="*/ 0 w 290286"/>
              <a:gd name="connsiteY0" fmla="*/ 9071 h 48381"/>
              <a:gd name="connsiteX1" fmla="*/ 99786 w 290286"/>
              <a:gd name="connsiteY1" fmla="*/ 45357 h 48381"/>
              <a:gd name="connsiteX2" fmla="*/ 254000 w 290286"/>
              <a:gd name="connsiteY2" fmla="*/ 27214 h 48381"/>
              <a:gd name="connsiteX3" fmla="*/ 290286 w 290286"/>
              <a:gd name="connsiteY3" fmla="*/ 0 h 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6" h="48381">
                <a:moveTo>
                  <a:pt x="0" y="9071"/>
                </a:moveTo>
                <a:cubicBezTo>
                  <a:pt x="28726" y="25702"/>
                  <a:pt x="57453" y="42333"/>
                  <a:pt x="99786" y="45357"/>
                </a:cubicBezTo>
                <a:cubicBezTo>
                  <a:pt x="142119" y="48381"/>
                  <a:pt x="222250" y="34774"/>
                  <a:pt x="254000" y="27214"/>
                </a:cubicBezTo>
                <a:cubicBezTo>
                  <a:pt x="285750" y="19654"/>
                  <a:pt x="290286" y="0"/>
                  <a:pt x="290286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58416" y="1320525"/>
            <a:ext cx="1363397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equinox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3022" y="1320525"/>
            <a:ext cx="1390842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solstice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50976" y="5727172"/>
            <a:ext cx="1329527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solstice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77505" y="1689857"/>
            <a:ext cx="456427" cy="36933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8179194" y="5328140"/>
            <a:ext cx="559832" cy="272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4126485" y="4896735"/>
            <a:ext cx="390045" cy="32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072680" y="1732540"/>
            <a:ext cx="478184" cy="39281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-68035" y="151113"/>
            <a:ext cx="9080503" cy="1015663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/>
                <a:cs typeface="Arial"/>
              </a:rPr>
              <a:t>When the Sun is on one of the cross-overs, we call it the </a:t>
            </a:r>
            <a:r>
              <a:rPr lang="en-US" sz="2000" b="1" dirty="0">
                <a:latin typeface="Arial"/>
                <a:cs typeface="Arial"/>
              </a:rPr>
              <a:t>EQUINOX</a:t>
            </a:r>
          </a:p>
          <a:p>
            <a:pPr algn="ctr"/>
            <a:r>
              <a:rPr lang="en-US" sz="2000" dirty="0">
                <a:latin typeface="Arial"/>
                <a:cs typeface="Arial"/>
              </a:rPr>
              <a:t>When the Sun is as far as possible from the celestial equator, we call it the </a:t>
            </a:r>
            <a:r>
              <a:rPr lang="en-US" sz="2000" b="1" dirty="0">
                <a:latin typeface="Arial"/>
                <a:cs typeface="Arial"/>
              </a:rPr>
              <a:t>SOLSTICE</a:t>
            </a:r>
          </a:p>
        </p:txBody>
      </p:sp>
      <p:sp>
        <p:nvSpPr>
          <p:cNvPr id="28" name="Freeform 27"/>
          <p:cNvSpPr/>
          <p:nvPr/>
        </p:nvSpPr>
        <p:spPr>
          <a:xfrm>
            <a:off x="3181047" y="4317974"/>
            <a:ext cx="238882" cy="308428"/>
          </a:xfrm>
          <a:custGeom>
            <a:avLst/>
            <a:gdLst>
              <a:gd name="connsiteX0" fmla="*/ 238882 w 238882"/>
              <a:gd name="connsiteY0" fmla="*/ 0 h 308428"/>
              <a:gd name="connsiteX1" fmla="*/ 39310 w 238882"/>
              <a:gd name="connsiteY1" fmla="*/ 45357 h 308428"/>
              <a:gd name="connsiteX2" fmla="*/ 3024 w 238882"/>
              <a:gd name="connsiteY2" fmla="*/ 226786 h 308428"/>
              <a:gd name="connsiteX3" fmla="*/ 48382 w 238882"/>
              <a:gd name="connsiteY3" fmla="*/ 308428 h 3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82" h="308428">
                <a:moveTo>
                  <a:pt x="238882" y="0"/>
                </a:moveTo>
                <a:cubicBezTo>
                  <a:pt x="158751" y="3779"/>
                  <a:pt x="78620" y="7559"/>
                  <a:pt x="39310" y="45357"/>
                </a:cubicBezTo>
                <a:cubicBezTo>
                  <a:pt x="0" y="83155"/>
                  <a:pt x="1512" y="182941"/>
                  <a:pt x="3024" y="226786"/>
                </a:cubicBezTo>
                <a:cubicBezTo>
                  <a:pt x="4536" y="270631"/>
                  <a:pt x="48382" y="308428"/>
                  <a:pt x="48382" y="308428"/>
                </a:cubicBezTo>
              </a:path>
            </a:pathLst>
          </a:cu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2373202" y="4133308"/>
                <a:ext cx="10013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23.5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202" y="4133308"/>
                <a:ext cx="1001371" cy="461665"/>
              </a:xfrm>
              <a:prstGeom prst="rect">
                <a:avLst/>
              </a:prstGeom>
              <a:blipFill>
                <a:blip r:embed="rId2"/>
                <a:stretch>
                  <a:fillRect l="-9091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 rot="5400000">
            <a:off x="4234430" y="3576044"/>
            <a:ext cx="4937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89453" y="1798709"/>
            <a:ext cx="1954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celestial equator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76287" y="1320525"/>
            <a:ext cx="116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54588" y="5252331"/>
            <a:ext cx="143025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equinox</a:t>
            </a:r>
          </a:p>
        </p:txBody>
      </p:sp>
      <p:grpSp>
        <p:nvGrpSpPr>
          <p:cNvPr id="2" name="Group 19"/>
          <p:cNvGrpSpPr/>
          <p:nvPr/>
        </p:nvGrpSpPr>
        <p:grpSpPr>
          <a:xfrm>
            <a:off x="834580" y="2243855"/>
            <a:ext cx="7957065" cy="2496449"/>
            <a:chOff x="2249714" y="1504051"/>
            <a:chExt cx="4198264" cy="1317163"/>
          </a:xfrm>
        </p:grpSpPr>
        <p:sp>
          <p:nvSpPr>
            <p:cNvPr id="18" name="Oval 17"/>
            <p:cNvSpPr/>
            <p:nvPr/>
          </p:nvSpPr>
          <p:spPr>
            <a:xfrm>
              <a:off x="2249714" y="1514929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1108597">
              <a:off x="2266049" y="1504051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022928" y="3441903"/>
            <a:ext cx="350274" cy="344714"/>
          </a:xfrm>
          <a:prstGeom prst="ellipse">
            <a:avLst/>
          </a:prstGeom>
          <a:solidFill>
            <a:srgbClr val="FFFF00"/>
          </a:solidFill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336146" y="3441903"/>
            <a:ext cx="290286" cy="290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626432" y="3486752"/>
            <a:ext cx="999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Earth</a:t>
            </a:r>
          </a:p>
        </p:txBody>
      </p:sp>
      <p:sp>
        <p:nvSpPr>
          <p:cNvPr id="26" name="Freeform 25"/>
          <p:cNvSpPr/>
          <p:nvPr/>
        </p:nvSpPr>
        <p:spPr>
          <a:xfrm>
            <a:off x="4327074" y="3592260"/>
            <a:ext cx="290286" cy="48381"/>
          </a:xfrm>
          <a:custGeom>
            <a:avLst/>
            <a:gdLst>
              <a:gd name="connsiteX0" fmla="*/ 0 w 290286"/>
              <a:gd name="connsiteY0" fmla="*/ 9071 h 48381"/>
              <a:gd name="connsiteX1" fmla="*/ 99786 w 290286"/>
              <a:gd name="connsiteY1" fmla="*/ 45357 h 48381"/>
              <a:gd name="connsiteX2" fmla="*/ 254000 w 290286"/>
              <a:gd name="connsiteY2" fmla="*/ 27214 h 48381"/>
              <a:gd name="connsiteX3" fmla="*/ 290286 w 290286"/>
              <a:gd name="connsiteY3" fmla="*/ 0 h 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6" h="48381">
                <a:moveTo>
                  <a:pt x="0" y="9071"/>
                </a:moveTo>
                <a:cubicBezTo>
                  <a:pt x="28726" y="25702"/>
                  <a:pt x="57453" y="42333"/>
                  <a:pt x="99786" y="45357"/>
                </a:cubicBezTo>
                <a:cubicBezTo>
                  <a:pt x="142119" y="48381"/>
                  <a:pt x="222250" y="34774"/>
                  <a:pt x="254000" y="27214"/>
                </a:cubicBezTo>
                <a:cubicBezTo>
                  <a:pt x="285750" y="19654"/>
                  <a:pt x="290286" y="0"/>
                  <a:pt x="290286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58416" y="1320525"/>
            <a:ext cx="127584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equinox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3022" y="1320525"/>
            <a:ext cx="130991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solstice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28798" y="5727172"/>
            <a:ext cx="125170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solstice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77505" y="1689857"/>
            <a:ext cx="456427" cy="36933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8179194" y="5328140"/>
            <a:ext cx="559832" cy="272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4126485" y="4896735"/>
            <a:ext cx="390045" cy="32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072680" y="1732540"/>
            <a:ext cx="478184" cy="39281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160933" y="4390571"/>
            <a:ext cx="954430" cy="67126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6532" y="306601"/>
            <a:ext cx="411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Consider the marked equinox: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27000" y="1705429"/>
            <a:ext cx="8808356" cy="468085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44929" y="3574143"/>
            <a:ext cx="8899071" cy="453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23214" y="3120571"/>
            <a:ext cx="222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celestial equator</a:t>
            </a:r>
          </a:p>
        </p:txBody>
      </p:sp>
      <p:sp>
        <p:nvSpPr>
          <p:cNvPr id="15" name="TextBox 14"/>
          <p:cNvSpPr txBox="1"/>
          <p:nvPr/>
        </p:nvSpPr>
        <p:spPr>
          <a:xfrm rot="1544030">
            <a:off x="6213121" y="4714952"/>
            <a:ext cx="1180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sp>
        <p:nvSpPr>
          <p:cNvPr id="17" name="Oval 16"/>
          <p:cNvSpPr/>
          <p:nvPr/>
        </p:nvSpPr>
        <p:spPr>
          <a:xfrm>
            <a:off x="1088571" y="2149929"/>
            <a:ext cx="571500" cy="562428"/>
          </a:xfrm>
          <a:prstGeom prst="ellipse">
            <a:avLst/>
          </a:prstGeom>
          <a:solidFill>
            <a:srgbClr val="FFFF00"/>
          </a:solidFill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9929" y="916214"/>
            <a:ext cx="7293428" cy="4626429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03705" y="347456"/>
            <a:ext cx="381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The view from Earth </a:t>
            </a:r>
            <a:endParaRPr lang="en-US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27000" y="1705429"/>
            <a:ext cx="8808356" cy="468085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44929" y="3574143"/>
            <a:ext cx="8899071" cy="453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23214" y="3120571"/>
            <a:ext cx="222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celestial equator</a:t>
            </a:r>
          </a:p>
        </p:txBody>
      </p:sp>
      <p:sp>
        <p:nvSpPr>
          <p:cNvPr id="15" name="TextBox 14"/>
          <p:cNvSpPr txBox="1"/>
          <p:nvPr/>
        </p:nvSpPr>
        <p:spPr>
          <a:xfrm rot="1544030">
            <a:off x="6212492" y="4717703"/>
            <a:ext cx="1193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2028" y="6048368"/>
            <a:ext cx="6326571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When the Sun is at the cross-over point, it is the EQUINOX</a:t>
            </a:r>
          </a:p>
        </p:txBody>
      </p:sp>
      <p:sp>
        <p:nvSpPr>
          <p:cNvPr id="17" name="Oval 16"/>
          <p:cNvSpPr/>
          <p:nvPr/>
        </p:nvSpPr>
        <p:spPr>
          <a:xfrm>
            <a:off x="3410857" y="3292929"/>
            <a:ext cx="571500" cy="5624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9929" y="916214"/>
            <a:ext cx="7293428" cy="4626429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66C6F3-5307-4FEE-AAD3-AFC92347E58F}"/>
              </a:ext>
            </a:extLst>
          </p:cNvPr>
          <p:cNvSpPr txBox="1"/>
          <p:nvPr/>
        </p:nvSpPr>
        <p:spPr>
          <a:xfrm>
            <a:off x="2503705" y="347456"/>
            <a:ext cx="381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The view from Earth </a:t>
            </a:r>
            <a:endParaRPr lang="en-US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803FB79-B268-4F83-8622-6CE27DB7D2E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297363" y="3032125"/>
            <a:ext cx="493712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682" name="Group 2">
            <a:extLst>
              <a:ext uri="{FF2B5EF4-FFF2-40B4-BE49-F238E27FC236}">
                <a16:creationId xmlns:a16="http://schemas.microsoft.com/office/drawing/2014/main" id="{8BC89F2A-D7F6-40EE-82EF-E1D7D28B2A8D}"/>
              </a:ext>
            </a:extLst>
          </p:cNvPr>
          <p:cNvGrpSpPr>
            <a:grpSpLocks/>
          </p:cNvGrpSpPr>
          <p:nvPr/>
        </p:nvGrpSpPr>
        <p:grpSpPr bwMode="auto">
          <a:xfrm>
            <a:off x="898525" y="1700213"/>
            <a:ext cx="7956550" cy="2495550"/>
            <a:chOff x="2249714" y="1504051"/>
            <a:chExt cx="4198264" cy="131716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3F09FF9-3582-4102-AF6D-8C3F6A0C8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714" y="1514943"/>
              <a:ext cx="4181511" cy="130627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64DCAC3-2E80-4420-8363-C6A863CACA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08597">
              <a:off x="2266467" y="1504051"/>
              <a:ext cx="4181511" cy="1306270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9251D222-AF7D-4E1F-85BB-25F6E48C570D}"/>
              </a:ext>
            </a:extLst>
          </p:cNvPr>
          <p:cNvSpPr/>
          <p:nvPr/>
        </p:nvSpPr>
        <p:spPr>
          <a:xfrm>
            <a:off x="2086425" y="2897643"/>
            <a:ext cx="350274" cy="344714"/>
          </a:xfrm>
          <a:prstGeom prst="ellipse">
            <a:avLst/>
          </a:prstGeom>
          <a:solidFill>
            <a:srgbClr val="FFFF00"/>
          </a:solidFill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0F78CE3-F997-42DB-9486-0BBE125C5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963" y="2897188"/>
            <a:ext cx="290512" cy="290512"/>
          </a:xfrm>
          <a:prstGeom prst="ellipse">
            <a:avLst/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687" name="TextBox 7">
            <a:extLst>
              <a:ext uri="{FF2B5EF4-FFF2-40B4-BE49-F238E27FC236}">
                <a16:creationId xmlns:a16="http://schemas.microsoft.com/office/drawing/2014/main" id="{7B4E0343-C5E2-4772-A99D-B590BD2AF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9475" y="2943225"/>
            <a:ext cx="10001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298C658-4043-4BD7-B31D-3CA6FED7DCAB}"/>
              </a:ext>
            </a:extLst>
          </p:cNvPr>
          <p:cNvSpPr>
            <a:spLocks/>
          </p:cNvSpPr>
          <p:nvPr/>
        </p:nvSpPr>
        <p:spPr bwMode="auto">
          <a:xfrm>
            <a:off x="4391025" y="3048000"/>
            <a:ext cx="290513" cy="47625"/>
          </a:xfrm>
          <a:custGeom>
            <a:avLst/>
            <a:gdLst>
              <a:gd name="T0" fmla="*/ 0 w 290286"/>
              <a:gd name="T1" fmla="*/ 8929 h 48381"/>
              <a:gd name="T2" fmla="*/ 99864 w 290286"/>
              <a:gd name="T3" fmla="*/ 44648 h 48381"/>
              <a:gd name="T4" fmla="*/ 254199 w 290286"/>
              <a:gd name="T5" fmla="*/ 26789 h 48381"/>
              <a:gd name="T6" fmla="*/ 290513 w 290286"/>
              <a:gd name="T7" fmla="*/ 0 h 483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0286" h="48381">
                <a:moveTo>
                  <a:pt x="0" y="9071"/>
                </a:moveTo>
                <a:cubicBezTo>
                  <a:pt x="28726" y="25702"/>
                  <a:pt x="57453" y="42333"/>
                  <a:pt x="99786" y="45357"/>
                </a:cubicBezTo>
                <a:cubicBezTo>
                  <a:pt x="142119" y="48381"/>
                  <a:pt x="222250" y="34774"/>
                  <a:pt x="254000" y="27214"/>
                </a:cubicBezTo>
                <a:cubicBezTo>
                  <a:pt x="285750" y="19654"/>
                  <a:pt x="290286" y="0"/>
                  <a:pt x="290286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71689" name="TextBox 10">
            <a:extLst>
              <a:ext uri="{FF2B5EF4-FFF2-40B4-BE49-F238E27FC236}">
                <a16:creationId xmlns:a16="http://schemas.microsoft.com/office/drawing/2014/main" id="{C52775D1-38AF-4482-B874-A13D556D0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5415061"/>
            <a:ext cx="6629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Earth's precession causes the exact location of the equinoxes to move a little each year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91FC4E3-C1A4-45A9-B867-CAB21B0595CF}"/>
              </a:ext>
            </a:extLst>
          </p:cNvPr>
          <p:cNvSpPr>
            <a:spLocks/>
          </p:cNvSpPr>
          <p:nvPr/>
        </p:nvSpPr>
        <p:spPr bwMode="auto">
          <a:xfrm>
            <a:off x="3181350" y="3763963"/>
            <a:ext cx="238125" cy="309562"/>
          </a:xfrm>
          <a:custGeom>
            <a:avLst/>
            <a:gdLst>
              <a:gd name="T0" fmla="*/ 238125 w 238882"/>
              <a:gd name="T1" fmla="*/ 0 h 308428"/>
              <a:gd name="T2" fmla="*/ 39185 w 238882"/>
              <a:gd name="T3" fmla="*/ 45524 h 308428"/>
              <a:gd name="T4" fmla="*/ 3014 w 238882"/>
              <a:gd name="T5" fmla="*/ 227620 h 308428"/>
              <a:gd name="T6" fmla="*/ 48229 w 238882"/>
              <a:gd name="T7" fmla="*/ 309562 h 3084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8882" h="308428">
                <a:moveTo>
                  <a:pt x="238882" y="0"/>
                </a:moveTo>
                <a:cubicBezTo>
                  <a:pt x="158751" y="3779"/>
                  <a:pt x="78620" y="7559"/>
                  <a:pt x="39310" y="45357"/>
                </a:cubicBezTo>
                <a:cubicBezTo>
                  <a:pt x="0" y="83155"/>
                  <a:pt x="1512" y="182941"/>
                  <a:pt x="3024" y="226786"/>
                </a:cubicBezTo>
                <a:cubicBezTo>
                  <a:pt x="4536" y="270631"/>
                  <a:pt x="48382" y="308428"/>
                  <a:pt x="48382" y="308428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691" name="TextBox 12">
                <a:extLst>
                  <a:ext uri="{FF2B5EF4-FFF2-40B4-BE49-F238E27FC236}">
                    <a16:creationId xmlns:a16="http://schemas.microsoft.com/office/drawing/2014/main" id="{465E7250-CF01-461F-8A0C-27084CF872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36699" y="3579813"/>
                <a:ext cx="93832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en-US" altLang="en-US" dirty="0" smtClean="0"/>
                  <a:t>23.5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altLang="en-US" b="0" dirty="0" smtClean="0"/>
              </a:p>
            </p:txBody>
          </p:sp>
        </mc:Choice>
        <mc:Fallback>
          <p:sp>
            <p:nvSpPr>
              <p:cNvPr id="71691" name="TextBox 12">
                <a:extLst>
                  <a:ext uri="{FF2B5EF4-FFF2-40B4-BE49-F238E27FC236}">
                    <a16:creationId xmlns:a16="http://schemas.microsoft.com/office/drawing/2014/main" id="{465E7250-CF01-461F-8A0C-27084CF87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6699" y="3579813"/>
                <a:ext cx="938326" cy="461665"/>
              </a:xfrm>
              <a:prstGeom prst="rect">
                <a:avLst/>
              </a:prstGeom>
              <a:blipFill>
                <a:blip r:embed="rId2"/>
                <a:stretch>
                  <a:fillRect l="-10390" t="-10526" b="-289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0554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 descr="4.png">
            <a:extLst>
              <a:ext uri="{FF2B5EF4-FFF2-40B4-BE49-F238E27FC236}">
                <a16:creationId xmlns:a16="http://schemas.microsoft.com/office/drawing/2014/main" id="{84AD5696-4F40-47E9-8CD1-A0707A069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9B44AF-7E98-4ECF-9CD6-06DA5A5B0A36}"/>
              </a:ext>
            </a:extLst>
          </p:cNvPr>
          <p:cNvSpPr txBox="1"/>
          <p:nvPr/>
        </p:nvSpPr>
        <p:spPr>
          <a:xfrm>
            <a:off x="2444750" y="5696825"/>
            <a:ext cx="50609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Sun illuminates only half of any object at a time.  This is why we have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night</a:t>
            </a: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grpSp>
        <p:nvGrpSpPr>
          <p:cNvPr id="50180" name="Group 4">
            <a:extLst>
              <a:ext uri="{FF2B5EF4-FFF2-40B4-BE49-F238E27FC236}">
                <a16:creationId xmlns:a16="http://schemas.microsoft.com/office/drawing/2014/main" id="{01604B2E-889D-4D5E-9AEA-E75222917769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15B8FCE-AC0F-4C88-AD83-47F0B104D4D6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DF2A301-30A4-42D0-8788-C7642E38BBEB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 rot="5400000">
            <a:off x="4234430" y="3576044"/>
            <a:ext cx="4937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89453" y="1787754"/>
            <a:ext cx="1954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celestial equator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76288" y="1320525"/>
            <a:ext cx="131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54588" y="5252331"/>
            <a:ext cx="136077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equinox</a:t>
            </a:r>
          </a:p>
        </p:txBody>
      </p:sp>
      <p:grpSp>
        <p:nvGrpSpPr>
          <p:cNvPr id="2" name="Group 19"/>
          <p:cNvGrpSpPr/>
          <p:nvPr/>
        </p:nvGrpSpPr>
        <p:grpSpPr>
          <a:xfrm>
            <a:off x="834580" y="2243855"/>
            <a:ext cx="7957065" cy="2496449"/>
            <a:chOff x="2249714" y="1504051"/>
            <a:chExt cx="4198264" cy="1317163"/>
          </a:xfrm>
        </p:grpSpPr>
        <p:sp>
          <p:nvSpPr>
            <p:cNvPr id="18" name="Oval 17"/>
            <p:cNvSpPr/>
            <p:nvPr/>
          </p:nvSpPr>
          <p:spPr>
            <a:xfrm>
              <a:off x="2249714" y="1514929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1108597">
              <a:off x="2266049" y="1504051"/>
              <a:ext cx="4181929" cy="1306285"/>
            </a:xfrm>
            <a:prstGeom prst="ellips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022928" y="3441903"/>
            <a:ext cx="350274" cy="344714"/>
          </a:xfrm>
          <a:prstGeom prst="ellipse">
            <a:avLst/>
          </a:prstGeom>
          <a:solidFill>
            <a:srgbClr val="FFFF00"/>
          </a:solidFill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336146" y="3441903"/>
            <a:ext cx="290286" cy="290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626432" y="3486752"/>
            <a:ext cx="999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Earth</a:t>
            </a:r>
          </a:p>
        </p:txBody>
      </p:sp>
      <p:sp>
        <p:nvSpPr>
          <p:cNvPr id="26" name="Freeform 25"/>
          <p:cNvSpPr/>
          <p:nvPr/>
        </p:nvSpPr>
        <p:spPr>
          <a:xfrm>
            <a:off x="4327074" y="3592260"/>
            <a:ext cx="290286" cy="48381"/>
          </a:xfrm>
          <a:custGeom>
            <a:avLst/>
            <a:gdLst>
              <a:gd name="connsiteX0" fmla="*/ 0 w 290286"/>
              <a:gd name="connsiteY0" fmla="*/ 9071 h 48381"/>
              <a:gd name="connsiteX1" fmla="*/ 99786 w 290286"/>
              <a:gd name="connsiteY1" fmla="*/ 45357 h 48381"/>
              <a:gd name="connsiteX2" fmla="*/ 254000 w 290286"/>
              <a:gd name="connsiteY2" fmla="*/ 27214 h 48381"/>
              <a:gd name="connsiteX3" fmla="*/ 290286 w 290286"/>
              <a:gd name="connsiteY3" fmla="*/ 0 h 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6" h="48381">
                <a:moveTo>
                  <a:pt x="0" y="9071"/>
                </a:moveTo>
                <a:cubicBezTo>
                  <a:pt x="28726" y="25702"/>
                  <a:pt x="57453" y="42333"/>
                  <a:pt x="99786" y="45357"/>
                </a:cubicBezTo>
                <a:cubicBezTo>
                  <a:pt x="142119" y="48381"/>
                  <a:pt x="222250" y="34774"/>
                  <a:pt x="254000" y="27214"/>
                </a:cubicBezTo>
                <a:cubicBezTo>
                  <a:pt x="285750" y="19654"/>
                  <a:pt x="290286" y="0"/>
                  <a:pt x="290286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58416" y="1320525"/>
            <a:ext cx="1373124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equinox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3022" y="1320525"/>
            <a:ext cx="131571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solstice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73498" y="5727172"/>
            <a:ext cx="1207005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solstice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77505" y="1689857"/>
            <a:ext cx="456427" cy="36933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8179194" y="5328140"/>
            <a:ext cx="559832" cy="272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4126485" y="4896735"/>
            <a:ext cx="390045" cy="32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072680" y="1732540"/>
            <a:ext cx="478184" cy="39281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227072" y="3193143"/>
            <a:ext cx="1752608" cy="2204357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16532" y="306601"/>
            <a:ext cx="411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Consider the marked solstice: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 rot="318165">
            <a:off x="6191495" y="2424530"/>
            <a:ext cx="222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celestial equator</a:t>
            </a:r>
          </a:p>
        </p:txBody>
      </p:sp>
      <p:sp>
        <p:nvSpPr>
          <p:cNvPr id="15" name="TextBox 14"/>
          <p:cNvSpPr txBox="1"/>
          <p:nvPr/>
        </p:nvSpPr>
        <p:spPr>
          <a:xfrm rot="21332416">
            <a:off x="6221840" y="4197730"/>
            <a:ext cx="1172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ecliptic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36724" y="5490903"/>
            <a:ext cx="6724980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From our view on Earth when the Sun is farthest from the celestial equator, it is the SOLSTICE</a:t>
            </a:r>
          </a:p>
        </p:txBody>
      </p:sp>
      <p:sp>
        <p:nvSpPr>
          <p:cNvPr id="8" name="Freeform 7"/>
          <p:cNvSpPr/>
          <p:nvPr/>
        </p:nvSpPr>
        <p:spPr>
          <a:xfrm>
            <a:off x="63500" y="2706310"/>
            <a:ext cx="8599714" cy="368904"/>
          </a:xfrm>
          <a:custGeom>
            <a:avLst/>
            <a:gdLst>
              <a:gd name="connsiteX0" fmla="*/ 0 w 8599714"/>
              <a:gd name="connsiteY0" fmla="*/ 359833 h 368904"/>
              <a:gd name="connsiteX1" fmla="*/ 1161143 w 8599714"/>
              <a:gd name="connsiteY1" fmla="*/ 205619 h 368904"/>
              <a:gd name="connsiteX2" fmla="*/ 3664857 w 8599714"/>
              <a:gd name="connsiteY2" fmla="*/ 24190 h 368904"/>
              <a:gd name="connsiteX3" fmla="*/ 5760357 w 8599714"/>
              <a:gd name="connsiteY3" fmla="*/ 60476 h 368904"/>
              <a:gd name="connsiteX4" fmla="*/ 7538357 w 8599714"/>
              <a:gd name="connsiteY4" fmla="*/ 214690 h 368904"/>
              <a:gd name="connsiteX5" fmla="*/ 8599714 w 8599714"/>
              <a:gd name="connsiteY5" fmla="*/ 368904 h 3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99714" h="368904">
                <a:moveTo>
                  <a:pt x="0" y="359833"/>
                </a:moveTo>
                <a:cubicBezTo>
                  <a:pt x="275167" y="310696"/>
                  <a:pt x="550334" y="261560"/>
                  <a:pt x="1161143" y="205619"/>
                </a:cubicBezTo>
                <a:cubicBezTo>
                  <a:pt x="1771953" y="149679"/>
                  <a:pt x="2898321" y="48380"/>
                  <a:pt x="3664857" y="24190"/>
                </a:cubicBezTo>
                <a:cubicBezTo>
                  <a:pt x="4431393" y="0"/>
                  <a:pt x="5114774" y="28726"/>
                  <a:pt x="5760357" y="60476"/>
                </a:cubicBezTo>
                <a:cubicBezTo>
                  <a:pt x="6405940" y="92226"/>
                  <a:pt x="7065131" y="163285"/>
                  <a:pt x="7538357" y="214690"/>
                </a:cubicBezTo>
                <a:cubicBezTo>
                  <a:pt x="8011583" y="266095"/>
                  <a:pt x="8599714" y="368904"/>
                  <a:pt x="8599714" y="36890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flipV="1">
            <a:off x="63500" y="3855357"/>
            <a:ext cx="8599714" cy="368904"/>
          </a:xfrm>
          <a:custGeom>
            <a:avLst/>
            <a:gdLst>
              <a:gd name="connsiteX0" fmla="*/ 0 w 8599714"/>
              <a:gd name="connsiteY0" fmla="*/ 359833 h 368904"/>
              <a:gd name="connsiteX1" fmla="*/ 1161143 w 8599714"/>
              <a:gd name="connsiteY1" fmla="*/ 205619 h 368904"/>
              <a:gd name="connsiteX2" fmla="*/ 3664857 w 8599714"/>
              <a:gd name="connsiteY2" fmla="*/ 24190 h 368904"/>
              <a:gd name="connsiteX3" fmla="*/ 5760357 w 8599714"/>
              <a:gd name="connsiteY3" fmla="*/ 60476 h 368904"/>
              <a:gd name="connsiteX4" fmla="*/ 7538357 w 8599714"/>
              <a:gd name="connsiteY4" fmla="*/ 214690 h 368904"/>
              <a:gd name="connsiteX5" fmla="*/ 8599714 w 8599714"/>
              <a:gd name="connsiteY5" fmla="*/ 368904 h 3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99714" h="368904">
                <a:moveTo>
                  <a:pt x="0" y="359833"/>
                </a:moveTo>
                <a:cubicBezTo>
                  <a:pt x="275167" y="310696"/>
                  <a:pt x="550334" y="261560"/>
                  <a:pt x="1161143" y="205619"/>
                </a:cubicBezTo>
                <a:cubicBezTo>
                  <a:pt x="1771953" y="149679"/>
                  <a:pt x="2898321" y="48380"/>
                  <a:pt x="3664857" y="24190"/>
                </a:cubicBezTo>
                <a:cubicBezTo>
                  <a:pt x="4431393" y="0"/>
                  <a:pt x="5114774" y="28726"/>
                  <a:pt x="5760357" y="60476"/>
                </a:cubicBezTo>
                <a:cubicBezTo>
                  <a:pt x="6405940" y="92226"/>
                  <a:pt x="7065131" y="163285"/>
                  <a:pt x="7538357" y="214690"/>
                </a:cubicBezTo>
                <a:cubicBezTo>
                  <a:pt x="8011583" y="266095"/>
                  <a:pt x="8599714" y="368904"/>
                  <a:pt x="8599714" y="368904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72428" y="3931098"/>
            <a:ext cx="571500" cy="5624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4084717" y="3322716"/>
            <a:ext cx="1047137" cy="18143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000115" y="1814286"/>
            <a:ext cx="6009955" cy="3292927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069A0B-BB70-41EC-8AFE-CA46DA2A5684}"/>
              </a:ext>
            </a:extLst>
          </p:cNvPr>
          <p:cNvSpPr txBox="1"/>
          <p:nvPr/>
        </p:nvSpPr>
        <p:spPr>
          <a:xfrm>
            <a:off x="2503705" y="347456"/>
            <a:ext cx="381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The view from Earth </a:t>
            </a:r>
            <a:endParaRPr lang="en-US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png"/>
          <p:cNvPicPr>
            <a:picLocks noChangeAspect="1"/>
          </p:cNvPicPr>
          <p:nvPr/>
        </p:nvPicPr>
        <p:blipFill rotWithShape="1">
          <a:blip r:embed="rId2"/>
          <a:srcRect b="8003"/>
          <a:stretch/>
        </p:blipFill>
        <p:spPr>
          <a:xfrm>
            <a:off x="0" y="1212410"/>
            <a:ext cx="9144000" cy="56049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403519" y="1396077"/>
            <a:ext cx="2124075" cy="649453"/>
            <a:chOff x="2817813" y="1561773"/>
            <a:chExt cx="2124075" cy="740102"/>
          </a:xfrm>
        </p:grpSpPr>
        <p:sp>
          <p:nvSpPr>
            <p:cNvPr id="4" name="Curved Right Arrow 3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17813" y="1561773"/>
              <a:ext cx="1403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7680" y="355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Earth’s Tilt and the Seasons: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423839" y="583277"/>
            <a:ext cx="2124075" cy="649453"/>
            <a:chOff x="2817813" y="1561773"/>
            <a:chExt cx="2124075" cy="740102"/>
          </a:xfrm>
        </p:grpSpPr>
        <p:sp>
          <p:nvSpPr>
            <p:cNvPr id="4" name="Curved Right Arrow 3"/>
            <p:cNvSpPr/>
            <p:nvPr/>
          </p:nvSpPr>
          <p:spPr bwMode="auto">
            <a:xfrm>
              <a:off x="4300538" y="1778000"/>
              <a:ext cx="641350" cy="523875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17813" y="1561773"/>
              <a:ext cx="1403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Direction of Rotation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280" y="497840"/>
            <a:ext cx="1706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24-hr night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2560" y="5872480"/>
            <a:ext cx="1706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24-hr day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724"/>
            <a:ext cx="9144000" cy="609255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363357" y="3042096"/>
            <a:ext cx="571500" cy="5624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 bwMode="auto">
          <a:xfrm>
            <a:off x="1036320" y="2905760"/>
            <a:ext cx="6766560" cy="93472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3976816"/>
            <a:ext cx="1706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Ecliptic Plane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 bwMode="auto">
          <a:xfrm>
            <a:off x="4419600" y="3840480"/>
            <a:ext cx="6299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304937" y="2905760"/>
            <a:ext cx="6299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7izqT9JfnEOxLID0Nm6X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43214"/>
            <a:ext cx="87249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87534" y="6064037"/>
            <a:ext cx="6368932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Notice that the tilt does not change</a:t>
            </a:r>
          </a:p>
        </p:txBody>
      </p:sp>
    </p:spTree>
    <p:extLst>
      <p:ext uri="{BB962C8B-B14F-4D97-AF65-F5344CB8AC3E}">
        <p14:creationId xmlns:p14="http://schemas.microsoft.com/office/powerpoint/2010/main" val="3745926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1" descr="helions.jpg">
            <a:extLst>
              <a:ext uri="{FF2B5EF4-FFF2-40B4-BE49-F238E27FC236}">
                <a16:creationId xmlns:a16="http://schemas.microsoft.com/office/drawing/2014/main" id="{AB5DD0DE-982F-4C70-B6C1-A20C2D652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" b="1704"/>
          <a:stretch>
            <a:fillRect/>
          </a:stretch>
        </p:blipFill>
        <p:spPr bwMode="auto">
          <a:xfrm>
            <a:off x="715963" y="746125"/>
            <a:ext cx="7666037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6" name="Picture 4" descr="helions.jpg">
            <a:extLst>
              <a:ext uri="{FF2B5EF4-FFF2-40B4-BE49-F238E27FC236}">
                <a16:creationId xmlns:a16="http://schemas.microsoft.com/office/drawing/2014/main" id="{860188B1-24BC-4B98-B07B-921549961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4" t="7101" r="44664" b="85796"/>
          <a:stretch>
            <a:fillRect/>
          </a:stretch>
        </p:blipFill>
        <p:spPr bwMode="auto">
          <a:xfrm rot="-5400000">
            <a:off x="1778000" y="32385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5" descr="helions.jpg">
            <a:extLst>
              <a:ext uri="{FF2B5EF4-FFF2-40B4-BE49-F238E27FC236}">
                <a16:creationId xmlns:a16="http://schemas.microsoft.com/office/drawing/2014/main" id="{06FE437E-7E6C-45AD-A9D1-993B9D689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4" t="7101" r="44664" b="85796"/>
          <a:stretch>
            <a:fillRect/>
          </a:stretch>
        </p:blipFill>
        <p:spPr bwMode="auto">
          <a:xfrm rot="-5640000">
            <a:off x="1778000" y="33909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6" descr="helions.jpg">
            <a:extLst>
              <a:ext uri="{FF2B5EF4-FFF2-40B4-BE49-F238E27FC236}">
                <a16:creationId xmlns:a16="http://schemas.microsoft.com/office/drawing/2014/main" id="{F7161C50-0DB3-4EFF-B477-BF2762FEE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4" t="7101" r="44664" b="85796"/>
          <a:stretch>
            <a:fillRect/>
          </a:stretch>
        </p:blipFill>
        <p:spPr bwMode="auto">
          <a:xfrm rot="5220000" flipH="1">
            <a:off x="6572250" y="32258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8" descr="helions.jpg">
            <a:extLst>
              <a:ext uri="{FF2B5EF4-FFF2-40B4-BE49-F238E27FC236}">
                <a16:creationId xmlns:a16="http://schemas.microsoft.com/office/drawing/2014/main" id="{320FC7A7-3A47-42EF-B32E-4C850CCB2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6" t="5223" r="41699" b="57387"/>
          <a:stretch>
            <a:fillRect/>
          </a:stretch>
        </p:blipFill>
        <p:spPr bwMode="auto">
          <a:xfrm rot="21540000" flipV="1">
            <a:off x="3806825" y="4013200"/>
            <a:ext cx="144780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9" descr="helions.jpg">
            <a:extLst>
              <a:ext uri="{FF2B5EF4-FFF2-40B4-BE49-F238E27FC236}">
                <a16:creationId xmlns:a16="http://schemas.microsoft.com/office/drawing/2014/main" id="{24EEAF22-5D1C-407F-83F2-14BCC2514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6" r="41699" b="65405"/>
          <a:stretch>
            <a:fillRect/>
          </a:stretch>
        </p:blipFill>
        <p:spPr bwMode="auto">
          <a:xfrm rot="2040000">
            <a:off x="4997450" y="1084263"/>
            <a:ext cx="1447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11" descr="helions.jpg">
            <a:extLst>
              <a:ext uri="{FF2B5EF4-FFF2-40B4-BE49-F238E27FC236}">
                <a16:creationId xmlns:a16="http://schemas.microsoft.com/office/drawing/2014/main" id="{5E0096AE-233A-4506-9286-58469F9EC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32" t="35796" r="594" b="54262"/>
          <a:stretch>
            <a:fillRect/>
          </a:stretch>
        </p:blipFill>
        <p:spPr bwMode="auto">
          <a:xfrm>
            <a:off x="7010400" y="3276600"/>
            <a:ext cx="137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12" descr="helions.jpg">
            <a:extLst>
              <a:ext uri="{FF2B5EF4-FFF2-40B4-BE49-F238E27FC236}">
                <a16:creationId xmlns:a16="http://schemas.microsoft.com/office/drawing/2014/main" id="{7223104A-1028-45FC-B213-E4FECCD3EF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32" t="35796" r="594" b="54262"/>
          <a:stretch>
            <a:fillRect/>
          </a:stretch>
        </p:blipFill>
        <p:spPr bwMode="auto">
          <a:xfrm>
            <a:off x="762000" y="27432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Picture 13" descr="helions.jpg">
            <a:extLst>
              <a:ext uri="{FF2B5EF4-FFF2-40B4-BE49-F238E27FC236}">
                <a16:creationId xmlns:a16="http://schemas.microsoft.com/office/drawing/2014/main" id="{F7A38743-2690-4DBB-B0D9-547F6A89E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32" t="35796" r="594" b="54262"/>
          <a:stretch>
            <a:fillRect/>
          </a:stretch>
        </p:blipFill>
        <p:spPr bwMode="auto">
          <a:xfrm>
            <a:off x="5791200" y="914400"/>
            <a:ext cx="1371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4" name="Rectangle 15">
            <a:extLst>
              <a:ext uri="{FF2B5EF4-FFF2-40B4-BE49-F238E27FC236}">
                <a16:creationId xmlns:a16="http://schemas.microsoft.com/office/drawing/2014/main" id="{5A2AFDEA-17EF-49FB-9B6C-086B8A2C9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963" y="3581400"/>
            <a:ext cx="1366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 8.5 light-min</a:t>
            </a:r>
            <a:endParaRPr lang="en-US" altLang="en-US" sz="14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7355" name="Rectangle 16">
            <a:extLst>
              <a:ext uri="{FF2B5EF4-FFF2-40B4-BE49-F238E27FC236}">
                <a16:creationId xmlns:a16="http://schemas.microsoft.com/office/drawing/2014/main" id="{DC2B1F46-C8CF-41B4-954B-AC22E269C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581400"/>
            <a:ext cx="1366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 8.2 light-min</a:t>
            </a:r>
            <a:endParaRPr lang="en-US" altLang="en-US" sz="14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7356" name="Rectangle 17">
            <a:extLst>
              <a:ext uri="{FF2B5EF4-FFF2-40B4-BE49-F238E27FC236}">
                <a16:creationId xmlns:a16="http://schemas.microsoft.com/office/drawing/2014/main" id="{BD358B4B-10F4-4FC7-BB89-3C8ED1A9C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988" y="2743200"/>
            <a:ext cx="1171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SUMMER in</a:t>
            </a:r>
          </a:p>
          <a:p>
            <a:pPr algn="ctr"/>
            <a:r>
              <a:rPr lang="en-US" altLang="en-US"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north</a:t>
            </a:r>
            <a:endParaRPr lang="en-US" altLang="en-US" sz="14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57357" name="Picture 19" descr="helions.jpg">
            <a:extLst>
              <a:ext uri="{FF2B5EF4-FFF2-40B4-BE49-F238E27FC236}">
                <a16:creationId xmlns:a16="http://schemas.microsoft.com/office/drawing/2014/main" id="{69F2EBCE-4ADB-44FE-9E46-147187548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32" t="35796" r="594" b="54262"/>
          <a:stretch>
            <a:fillRect/>
          </a:stretch>
        </p:blipFill>
        <p:spPr bwMode="auto">
          <a:xfrm>
            <a:off x="6858000" y="4559300"/>
            <a:ext cx="137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8" name="Rectangle 18">
            <a:extLst>
              <a:ext uri="{FF2B5EF4-FFF2-40B4-BE49-F238E27FC236}">
                <a16:creationId xmlns:a16="http://schemas.microsoft.com/office/drawing/2014/main" id="{E9848444-150C-4DF4-A04B-DA5F13513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0238" y="4495800"/>
            <a:ext cx="1082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WINTER in</a:t>
            </a:r>
          </a:p>
          <a:p>
            <a:pPr algn="ctr"/>
            <a:r>
              <a:rPr lang="en-US" altLang="en-US"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north</a:t>
            </a:r>
            <a:endParaRPr lang="en-US" altLang="en-US" sz="14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577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png"/>
          <p:cNvPicPr>
            <a:picLocks noChangeAspect="1"/>
          </p:cNvPicPr>
          <p:nvPr/>
        </p:nvPicPr>
        <p:blipFill>
          <a:blip r:embed="rId3"/>
          <a:srcRect t="13372" b="30644"/>
          <a:stretch>
            <a:fillRect/>
          </a:stretch>
        </p:blipFill>
        <p:spPr>
          <a:xfrm>
            <a:off x="0" y="460708"/>
            <a:ext cx="9144000" cy="341085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088571" y="1859758"/>
            <a:ext cx="3392715" cy="158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48144" y="2229031"/>
            <a:ext cx="718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147 million km                       152 million km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81286" y="1861346"/>
            <a:ext cx="3229428" cy="158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286" y="3844829"/>
            <a:ext cx="889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Note that in the Northern Hemisphere, the </a:t>
            </a:r>
            <a:r>
              <a:rPr lang="en-US" u="sng" dirty="0"/>
              <a:t>Sun is CLOSER to Earth in WINTER</a:t>
            </a:r>
            <a:r>
              <a:rPr lang="en-US" dirty="0"/>
              <a:t>, and that the </a:t>
            </a:r>
            <a:r>
              <a:rPr lang="en-US" u="sng" dirty="0"/>
              <a:t>Sun is FARTHER from Earth in SUMMER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SEASONS ARE CAUSED BY EARTH'S TILT —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NOT </a:t>
            </a:r>
            <a:r>
              <a:rPr lang="en-US" sz="2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ITS DISTANCE FROM THE SUN</a:t>
            </a:r>
          </a:p>
        </p:txBody>
      </p:sp>
      <p:sp>
        <p:nvSpPr>
          <p:cNvPr id="4" name="Oval 3"/>
          <p:cNvSpPr/>
          <p:nvPr/>
        </p:nvSpPr>
        <p:spPr>
          <a:xfrm>
            <a:off x="4327071" y="2385785"/>
            <a:ext cx="598716" cy="598716"/>
          </a:xfrm>
          <a:prstGeom prst="ellipse">
            <a:avLst/>
          </a:prstGeom>
          <a:solidFill>
            <a:srgbClr val="6BF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8431" y="5561303"/>
            <a:ext cx="8527137" cy="807319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254505" y="2334558"/>
            <a:ext cx="571500" cy="5624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8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 descr="4.png">
            <a:extLst>
              <a:ext uri="{FF2B5EF4-FFF2-40B4-BE49-F238E27FC236}">
                <a16:creationId xmlns:a16="http://schemas.microsoft.com/office/drawing/2014/main" id="{871D0BAB-8AAB-4B5E-837A-0435683E7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03" name="Group 18">
            <a:extLst>
              <a:ext uri="{FF2B5EF4-FFF2-40B4-BE49-F238E27FC236}">
                <a16:creationId xmlns:a16="http://schemas.microsoft.com/office/drawing/2014/main" id="{A09CF6DA-C2C8-4DFA-B863-1F80F3A7EEBB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3370263"/>
            <a:ext cx="698500" cy="754062"/>
            <a:chOff x="6072925" y="3370517"/>
            <a:chExt cx="697049" cy="75392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E74F6E5-BC5A-4A0C-81B0-D9C58D6623D8}"/>
                </a:ext>
              </a:extLst>
            </p:cNvPr>
            <p:cNvSpPr/>
            <p:nvPr/>
          </p:nvSpPr>
          <p:spPr>
            <a:xfrm>
              <a:off x="6359665" y="3370517"/>
              <a:ext cx="114063" cy="1428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1210" name="Group 17">
              <a:extLst>
                <a:ext uri="{FF2B5EF4-FFF2-40B4-BE49-F238E27FC236}">
                  <a16:creationId xmlns:a16="http://schemas.microsoft.com/office/drawing/2014/main" id="{28989C75-D4F1-4146-9ECA-6C901ABED3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925" y="3475548"/>
              <a:ext cx="697049" cy="648896"/>
              <a:chOff x="6072925" y="3513740"/>
              <a:chExt cx="697049" cy="64889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EEBE7CD9-1718-4801-94A0-373F1E190F6E}"/>
                  </a:ext>
                </a:extLst>
              </p:cNvPr>
              <p:cNvSpPr/>
              <p:nvPr/>
            </p:nvSpPr>
            <p:spPr>
              <a:xfrm>
                <a:off x="6511749" y="3646791"/>
                <a:ext cx="258225" cy="26823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9323C49D-65B8-49F5-890F-78CB0270A169}"/>
                  </a:ext>
                </a:extLst>
              </p:cNvPr>
              <p:cNvSpPr/>
              <p:nvPr/>
            </p:nvSpPr>
            <p:spPr>
              <a:xfrm>
                <a:off x="6628979" y="3754722"/>
                <a:ext cx="45942" cy="46029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BD850B2-E5CD-4175-878A-2BB4FAA0513F}"/>
                  </a:ext>
                </a:extLst>
              </p:cNvPr>
              <p:cNvCxnSpPr/>
              <p:nvPr/>
            </p:nvCxnSpPr>
            <p:spPr>
              <a:xfrm rot="10800000">
                <a:off x="6225008" y="3800751"/>
                <a:ext cx="28674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F1B861F-5509-4A40-A204-BBD16F9AD33E}"/>
                  </a:ext>
                </a:extLst>
              </p:cNvPr>
              <p:cNvCxnSpPr/>
              <p:nvPr/>
            </p:nvCxnSpPr>
            <p:spPr>
              <a:xfrm rot="10800000">
                <a:off x="6072925" y="3646791"/>
                <a:ext cx="152083" cy="1539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57704C3-EAB4-48FD-A4C3-967D7170D460}"/>
                  </a:ext>
                </a:extLst>
              </p:cNvPr>
              <p:cNvCxnSpPr/>
              <p:nvPr/>
            </p:nvCxnSpPr>
            <p:spPr>
              <a:xfrm rot="10800000" flipV="1">
                <a:off x="6072925" y="3802338"/>
                <a:ext cx="152083" cy="11269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3501E8-55A8-4445-93D8-CF6C839B0F09}"/>
                  </a:ext>
                </a:extLst>
              </p:cNvPr>
              <p:cNvCxnSpPr/>
              <p:nvPr/>
            </p:nvCxnSpPr>
            <p:spPr>
              <a:xfrm rot="5400000" flipH="1" flipV="1">
                <a:off x="6235032" y="3638098"/>
                <a:ext cx="287286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43CD9B1-B757-43DC-8DC9-0324F7905034}"/>
                  </a:ext>
                </a:extLst>
              </p:cNvPr>
              <p:cNvCxnSpPr/>
              <p:nvPr/>
            </p:nvCxnSpPr>
            <p:spPr>
              <a:xfrm rot="16200000" flipH="1">
                <a:off x="6246143" y="3915860"/>
                <a:ext cx="265065" cy="380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82AB2341-4F77-4FE6-9954-408A8EBDB39D}"/>
                  </a:ext>
                </a:extLst>
              </p:cNvPr>
              <p:cNvSpPr/>
              <p:nvPr/>
            </p:nvSpPr>
            <p:spPr>
              <a:xfrm>
                <a:off x="6359665" y="4019787"/>
                <a:ext cx="114063" cy="14284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52531A2-5D84-4731-A99B-4A69F4E814E9}"/>
              </a:ext>
            </a:extLst>
          </p:cNvPr>
          <p:cNvSpPr txBox="1"/>
          <p:nvPr/>
        </p:nvSpPr>
        <p:spPr>
          <a:xfrm rot="5400000">
            <a:off x="6531768" y="3561557"/>
            <a:ext cx="8302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noon</a:t>
            </a:r>
          </a:p>
        </p:txBody>
      </p:sp>
      <p:grpSp>
        <p:nvGrpSpPr>
          <p:cNvPr id="51205" name="Group 20">
            <a:extLst>
              <a:ext uri="{FF2B5EF4-FFF2-40B4-BE49-F238E27FC236}">
                <a16:creationId xmlns:a16="http://schemas.microsoft.com/office/drawing/2014/main" id="{4E3ADB06-E988-49C4-8D3F-3B44CB4D7107}"/>
              </a:ext>
            </a:extLst>
          </p:cNvPr>
          <p:cNvGrpSpPr>
            <a:grpSpLocks/>
          </p:cNvGrpSpPr>
          <p:nvPr/>
        </p:nvGrpSpPr>
        <p:grpSpPr bwMode="auto">
          <a:xfrm>
            <a:off x="4325938" y="3586163"/>
            <a:ext cx="773112" cy="566737"/>
            <a:chOff x="4325526" y="3586138"/>
            <a:chExt cx="773438" cy="567333"/>
          </a:xfrm>
        </p:grpSpPr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F223F5C-A48D-4437-A052-0E4D1753B077}"/>
                </a:ext>
              </a:extLst>
            </p:cNvPr>
            <p:cNvSpPr/>
            <p:nvPr/>
          </p:nvSpPr>
          <p:spPr>
            <a:xfrm>
              <a:off x="4325526" y="3619510"/>
              <a:ext cx="773438" cy="533961"/>
            </a:xfrm>
            <a:custGeom>
              <a:avLst/>
              <a:gdLst>
                <a:gd name="connsiteX0" fmla="*/ 0 w 773438"/>
                <a:gd name="connsiteY0" fmla="*/ 372380 h 534700"/>
                <a:gd name="connsiteX1" fmla="*/ 143230 w 773438"/>
                <a:gd name="connsiteY1" fmla="*/ 486958 h 534700"/>
                <a:gd name="connsiteX2" fmla="*/ 467883 w 773438"/>
                <a:gd name="connsiteY2" fmla="*/ 506055 h 534700"/>
                <a:gd name="connsiteX3" fmla="*/ 735244 w 773438"/>
                <a:gd name="connsiteY3" fmla="*/ 315090 h 534700"/>
                <a:gd name="connsiteX4" fmla="*/ 697050 w 773438"/>
                <a:gd name="connsiteY4" fmla="*/ 0 h 53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438" h="534700">
                  <a:moveTo>
                    <a:pt x="0" y="372380"/>
                  </a:moveTo>
                  <a:cubicBezTo>
                    <a:pt x="32624" y="418529"/>
                    <a:pt x="65249" y="464679"/>
                    <a:pt x="143230" y="486958"/>
                  </a:cubicBezTo>
                  <a:cubicBezTo>
                    <a:pt x="221211" y="509237"/>
                    <a:pt x="369214" y="534700"/>
                    <a:pt x="467883" y="506055"/>
                  </a:cubicBezTo>
                  <a:cubicBezTo>
                    <a:pt x="566552" y="477410"/>
                    <a:pt x="697050" y="399432"/>
                    <a:pt x="735244" y="315090"/>
                  </a:cubicBezTo>
                  <a:cubicBezTo>
                    <a:pt x="773438" y="230748"/>
                    <a:pt x="697050" y="0"/>
                    <a:pt x="697050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31DA3C9-73E3-4146-AF39-0E5D92326146}"/>
                </a:ext>
              </a:extLst>
            </p:cNvPr>
            <p:cNvCxnSpPr/>
            <p:nvPr/>
          </p:nvCxnSpPr>
          <p:spPr>
            <a:xfrm rot="16200000">
              <a:off x="5002858" y="3618717"/>
              <a:ext cx="66745" cy="1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C76B57D-8C4E-47F1-94E0-3A2779FD78D8}"/>
              </a:ext>
            </a:extLst>
          </p:cNvPr>
          <p:cNvSpPr txBox="1"/>
          <p:nvPr/>
        </p:nvSpPr>
        <p:spPr>
          <a:xfrm>
            <a:off x="522288" y="6445250"/>
            <a:ext cx="80232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time of day depends on your position on Earth relative to the Sun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5775" y="838200"/>
            <a:ext cx="42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TOP VIEW (above North Pole)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" descr="polaris_the_north_star.jpg">
            <a:extLst>
              <a:ext uri="{FF2B5EF4-FFF2-40B4-BE49-F238E27FC236}">
                <a16:creationId xmlns:a16="http://schemas.microsoft.com/office/drawing/2014/main" id="{51257111-80D2-4CF4-B4E0-9C3ECEA61E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40000">
            <a:off x="2984500" y="1441450"/>
            <a:ext cx="3175000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TextBox 2">
            <a:extLst>
              <a:ext uri="{FF2B5EF4-FFF2-40B4-BE49-F238E27FC236}">
                <a16:creationId xmlns:a16="http://schemas.microsoft.com/office/drawing/2014/main" id="{4DD6D300-D48C-49B5-AAC3-B9D982B29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295400"/>
            <a:ext cx="342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52500" indent="-9525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 — 330 l-yr —   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billion times farther from Earth than the Sun</a:t>
            </a:r>
          </a:p>
        </p:txBody>
      </p:sp>
      <p:cxnSp>
        <p:nvCxnSpPr>
          <p:cNvPr id="53251" name="Straight Connector 5">
            <a:extLst>
              <a:ext uri="{FF2B5EF4-FFF2-40B4-BE49-F238E27FC236}">
                <a16:creationId xmlns:a16="http://schemas.microsoft.com/office/drawing/2014/main" id="{6EA9EBE9-0FF8-4967-A442-C7124C7A25C5}"/>
              </a:ext>
            </a:extLst>
          </p:cNvPr>
          <p:cNvCxnSpPr>
            <a:cxnSpLocks noChangeShapeType="1"/>
          </p:cNvCxnSpPr>
          <p:nvPr/>
        </p:nvCxnSpPr>
        <p:spPr bwMode="auto">
          <a:xfrm rot="5340000">
            <a:off x="4604544" y="3269457"/>
            <a:ext cx="263525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2" name="Straight Connector 6">
            <a:extLst>
              <a:ext uri="{FF2B5EF4-FFF2-40B4-BE49-F238E27FC236}">
                <a16:creationId xmlns:a16="http://schemas.microsoft.com/office/drawing/2014/main" id="{4BE34A31-83EC-442E-B63C-A6BEDD5205F8}"/>
              </a:ext>
            </a:extLst>
          </p:cNvPr>
          <p:cNvCxnSpPr>
            <a:cxnSpLocks noChangeShapeType="1"/>
          </p:cNvCxnSpPr>
          <p:nvPr/>
        </p:nvCxnSpPr>
        <p:spPr bwMode="auto">
          <a:xfrm rot="5340000">
            <a:off x="4620419" y="4982369"/>
            <a:ext cx="263525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53" name="Rectangle 7">
            <a:extLst>
              <a:ext uri="{FF2B5EF4-FFF2-40B4-BE49-F238E27FC236}">
                <a16:creationId xmlns:a16="http://schemas.microsoft.com/office/drawing/2014/main" id="{D7630A9A-596A-498A-8E83-63ECC9925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881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spin axis</a:t>
            </a:r>
            <a:endParaRPr lang="en-US" altLang="en-US" sz="200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53254" name="Rectangle 8">
            <a:extLst>
              <a:ext uri="{FF2B5EF4-FFF2-40B4-BE49-F238E27FC236}">
                <a16:creationId xmlns:a16="http://schemas.microsoft.com/office/drawing/2014/main" id="{55498C21-997B-47D0-B9D2-8D2A33C46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3950" y="5010150"/>
            <a:ext cx="192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spin axis</a:t>
            </a:r>
            <a:endParaRPr lang="en-US" altLang="en-US" sz="200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cxnSp>
        <p:nvCxnSpPr>
          <p:cNvPr id="53255" name="Straight Arrow Connector 12">
            <a:extLst>
              <a:ext uri="{FF2B5EF4-FFF2-40B4-BE49-F238E27FC236}">
                <a16:creationId xmlns:a16="http://schemas.microsoft.com/office/drawing/2014/main" id="{ED969C4E-6E9C-460E-A883-4317FD28ECA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4013201" y="2400300"/>
            <a:ext cx="1447800" cy="3175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6" name="Straight Arrow Connector 13">
            <a:extLst>
              <a:ext uri="{FF2B5EF4-FFF2-40B4-BE49-F238E27FC236}">
                <a16:creationId xmlns:a16="http://schemas.microsoft.com/office/drawing/2014/main" id="{5D8B0AF1-0679-49A3-8E1C-570E3256B4C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4013201" y="2386012"/>
            <a:ext cx="1447800" cy="3175"/>
          </a:xfrm>
          <a:prstGeom prst="straightConnector1">
            <a:avLst/>
          </a:prstGeom>
          <a:noFill/>
          <a:ln w="34925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3257" name="Picture 9" descr="Untitled-1.png">
            <a:extLst>
              <a:ext uri="{FF2B5EF4-FFF2-40B4-BE49-F238E27FC236}">
                <a16:creationId xmlns:a16="http://schemas.microsoft.com/office/drawing/2014/main" id="{CFA856E5-B4A9-462D-892B-CE1E826EB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2" t="47273" r="52940" b="47879"/>
          <a:stretch>
            <a:fillRect/>
          </a:stretch>
        </p:blipFill>
        <p:spPr bwMode="auto">
          <a:xfrm>
            <a:off x="4381500" y="4724400"/>
            <a:ext cx="747713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8" name="Picture 10" descr="Untitled-1.png">
            <a:extLst>
              <a:ext uri="{FF2B5EF4-FFF2-40B4-BE49-F238E27FC236}">
                <a16:creationId xmlns:a16="http://schemas.microsoft.com/office/drawing/2014/main" id="{B7089F38-811B-4150-A522-86642FBB34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2" t="47273" r="52940" b="47879"/>
          <a:stretch>
            <a:fillRect/>
          </a:stretch>
        </p:blipFill>
        <p:spPr bwMode="auto">
          <a:xfrm>
            <a:off x="4381500" y="3048000"/>
            <a:ext cx="747713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755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3" descr="The Lost Symbol tilted earth axis.jpg">
            <a:extLst>
              <a:ext uri="{FF2B5EF4-FFF2-40B4-BE49-F238E27FC236}">
                <a16:creationId xmlns:a16="http://schemas.microsoft.com/office/drawing/2014/main" id="{E7CFC850-8370-42FC-9F16-84B196F15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3"/>
          <a:stretch>
            <a:fillRect/>
          </a:stretch>
        </p:blipFill>
        <p:spPr bwMode="auto">
          <a:xfrm rot="1387797">
            <a:off x="2590800" y="1219200"/>
            <a:ext cx="3403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4" name="Picture 4" descr="The Lost Symbol tilted earth axis.jpg">
            <a:extLst>
              <a:ext uri="{FF2B5EF4-FFF2-40B4-BE49-F238E27FC236}">
                <a16:creationId xmlns:a16="http://schemas.microsoft.com/office/drawing/2014/main" id="{B0E3B48F-64D3-4917-AF50-B673C4891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5" t="84180" r="8209" b="2148"/>
          <a:stretch>
            <a:fillRect/>
          </a:stretch>
        </p:blipFill>
        <p:spPr bwMode="auto">
          <a:xfrm rot="1387797">
            <a:off x="4062413" y="1165225"/>
            <a:ext cx="9144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5">
            <a:extLst>
              <a:ext uri="{FF2B5EF4-FFF2-40B4-BE49-F238E27FC236}">
                <a16:creationId xmlns:a16="http://schemas.microsoft.com/office/drawing/2014/main" id="{445DBD45-B15F-4DE2-9E82-C46669631C3E}"/>
              </a:ext>
            </a:extLst>
          </p:cNvPr>
          <p:cNvSpPr>
            <a:spLocks noChangeArrowheads="1"/>
          </p:cNvSpPr>
          <p:nvPr/>
        </p:nvSpPr>
        <p:spPr bwMode="auto">
          <a:xfrm rot="1387797">
            <a:off x="2400300" y="3252788"/>
            <a:ext cx="685800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76" name="Rectangle 6">
            <a:extLst>
              <a:ext uri="{FF2B5EF4-FFF2-40B4-BE49-F238E27FC236}">
                <a16:creationId xmlns:a16="http://schemas.microsoft.com/office/drawing/2014/main" id="{72A0CDA4-D55F-4D44-84DE-F1E8E9E46CFA}"/>
              </a:ext>
            </a:extLst>
          </p:cNvPr>
          <p:cNvSpPr>
            <a:spLocks noChangeArrowheads="1"/>
          </p:cNvSpPr>
          <p:nvPr/>
        </p:nvSpPr>
        <p:spPr bwMode="auto">
          <a:xfrm rot="1387797">
            <a:off x="2590800" y="2962275"/>
            <a:ext cx="304800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2" name="Chord 11">
            <a:extLst>
              <a:ext uri="{FF2B5EF4-FFF2-40B4-BE49-F238E27FC236}">
                <a16:creationId xmlns:a16="http://schemas.microsoft.com/office/drawing/2014/main" id="{1A2166BA-9AEB-4CBC-9EF5-9E4FD3A673A3}"/>
              </a:ext>
            </a:extLst>
          </p:cNvPr>
          <p:cNvSpPr/>
          <p:nvPr/>
        </p:nvSpPr>
        <p:spPr bwMode="auto">
          <a:xfrm rot="16200000">
            <a:off x="4260850" y="2063750"/>
            <a:ext cx="469900" cy="2667000"/>
          </a:xfrm>
          <a:prstGeom prst="chord">
            <a:avLst>
              <a:gd name="adj1" fmla="val 5419304"/>
              <a:gd name="adj2" fmla="val 1620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pic>
        <p:nvPicPr>
          <p:cNvPr id="54278" name="Picture 20" descr="The Lost Symbol tilted earth axis.jpg">
            <a:extLst>
              <a:ext uri="{FF2B5EF4-FFF2-40B4-BE49-F238E27FC236}">
                <a16:creationId xmlns:a16="http://schemas.microsoft.com/office/drawing/2014/main" id="{B56FE9CB-B9E7-4D82-A816-7AFA45647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8" t="31165" r="16119" b="67761"/>
          <a:stretch>
            <a:fillRect/>
          </a:stretch>
        </p:blipFill>
        <p:spPr bwMode="auto">
          <a:xfrm>
            <a:off x="3587750" y="3378200"/>
            <a:ext cx="1409700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21" descr="The Lost Symbol tilted earth axis.jpg">
            <a:extLst>
              <a:ext uri="{FF2B5EF4-FFF2-40B4-BE49-F238E27FC236}">
                <a16:creationId xmlns:a16="http://schemas.microsoft.com/office/drawing/2014/main" id="{4F0200A0-BC49-42D4-B9EA-CE3357A8C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61253" r="69852" b="37672"/>
          <a:stretch>
            <a:fillRect/>
          </a:stretch>
        </p:blipFill>
        <p:spPr bwMode="auto">
          <a:xfrm>
            <a:off x="3149600" y="3365500"/>
            <a:ext cx="436563" cy="5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22" descr="The Lost Symbol tilted earth axis.jpg">
            <a:extLst>
              <a:ext uri="{FF2B5EF4-FFF2-40B4-BE49-F238E27FC236}">
                <a16:creationId xmlns:a16="http://schemas.microsoft.com/office/drawing/2014/main" id="{74EC4597-1C11-4AFA-90A7-34CBFF842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61417" r="69852" b="37672"/>
          <a:stretch>
            <a:fillRect/>
          </a:stretch>
        </p:blipFill>
        <p:spPr bwMode="auto">
          <a:xfrm>
            <a:off x="4997450" y="3352800"/>
            <a:ext cx="762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23" descr="The Lost Symbol tilted earth axis.jpg">
            <a:extLst>
              <a:ext uri="{FF2B5EF4-FFF2-40B4-BE49-F238E27FC236}">
                <a16:creationId xmlns:a16="http://schemas.microsoft.com/office/drawing/2014/main" id="{308D80A3-4EF1-4828-A7DE-84749BC97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61417" r="69852" b="37672"/>
          <a:stretch>
            <a:fillRect/>
          </a:stretch>
        </p:blipFill>
        <p:spPr bwMode="auto">
          <a:xfrm>
            <a:off x="5516563" y="3387725"/>
            <a:ext cx="303212" cy="3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282" name="Straight Connector 26">
            <a:extLst>
              <a:ext uri="{FF2B5EF4-FFF2-40B4-BE49-F238E27FC236}">
                <a16:creationId xmlns:a16="http://schemas.microsoft.com/office/drawing/2014/main" id="{9ADEAD0E-FB07-4D70-B248-2B3D2CCBD53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200401" y="3314700"/>
            <a:ext cx="2667000" cy="3175"/>
          </a:xfrm>
          <a:prstGeom prst="line">
            <a:avLst/>
          </a:prstGeom>
          <a:noFill/>
          <a:ln w="15875">
            <a:solidFill>
              <a:schemeClr val="tx1">
                <a:alpha val="58823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3" name="Straight Connector 28">
            <a:extLst>
              <a:ext uri="{FF2B5EF4-FFF2-40B4-BE49-F238E27FC236}">
                <a16:creationId xmlns:a16="http://schemas.microsoft.com/office/drawing/2014/main" id="{007A19D4-6B09-4A1D-9DE3-D557E41E637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572000" y="3403600"/>
            <a:ext cx="1247775" cy="25400"/>
          </a:xfrm>
          <a:prstGeom prst="line">
            <a:avLst/>
          </a:prstGeom>
          <a:noFill/>
          <a:ln w="15875">
            <a:solidFill>
              <a:schemeClr val="tx1">
                <a:alpha val="58823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284" name="Parallelogram 42">
            <a:extLst>
              <a:ext uri="{FF2B5EF4-FFF2-40B4-BE49-F238E27FC236}">
                <a16:creationId xmlns:a16="http://schemas.microsoft.com/office/drawing/2014/main" id="{CA862486-6147-4821-8202-58F8E9199F2E}"/>
              </a:ext>
            </a:extLst>
          </p:cNvPr>
          <p:cNvSpPr>
            <a:spLocks noChangeAspect="1"/>
          </p:cNvSpPr>
          <p:nvPr/>
        </p:nvSpPr>
        <p:spPr bwMode="auto">
          <a:xfrm rot="16200000" flipV="1">
            <a:off x="4535488" y="3230563"/>
            <a:ext cx="193675" cy="193675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85" name="Rectangle 8">
            <a:extLst>
              <a:ext uri="{FF2B5EF4-FFF2-40B4-BE49-F238E27FC236}">
                <a16:creationId xmlns:a16="http://schemas.microsoft.com/office/drawing/2014/main" id="{8D1D440A-D98A-4D82-B847-890B3471C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913" y="762000"/>
            <a:ext cx="1182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 axis</a:t>
            </a:r>
            <a:endParaRPr lang="en-US" altLang="en-US" sz="20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286" name="Rectangle 8">
            <a:extLst>
              <a:ext uri="{FF2B5EF4-FFF2-40B4-BE49-F238E27FC236}">
                <a16:creationId xmlns:a16="http://schemas.microsoft.com/office/drawing/2014/main" id="{5279FDF4-8BC4-4CA5-8967-2FFA7988C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3556000"/>
            <a:ext cx="32194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equator 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 </a:t>
            </a:r>
          </a:p>
          <a:p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as being at right angles to the spin axis</a:t>
            </a:r>
            <a:endParaRPr lang="en-US" altLang="en-US" sz="20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cxnSp>
        <p:nvCxnSpPr>
          <p:cNvPr id="54287" name="Straight Arrow Connector 49">
            <a:extLst>
              <a:ext uri="{FF2B5EF4-FFF2-40B4-BE49-F238E27FC236}">
                <a16:creationId xmlns:a16="http://schemas.microsoft.com/office/drawing/2014/main" id="{81A61FDE-D1E1-4F47-8BDB-31F53CBC93E9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638800" y="3581400"/>
            <a:ext cx="609600" cy="228600"/>
          </a:xfrm>
          <a:prstGeom prst="straightConnector1">
            <a:avLst/>
          </a:prstGeom>
          <a:noFill/>
          <a:ln w="34925">
            <a:solidFill>
              <a:srgbClr val="FF0000"/>
            </a:solidFill>
            <a:round/>
            <a:headEnd/>
            <a:tailEnd type="arrow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4288" name="Picture 51" descr="Untitled-1.png">
            <a:extLst>
              <a:ext uri="{FF2B5EF4-FFF2-40B4-BE49-F238E27FC236}">
                <a16:creationId xmlns:a16="http://schemas.microsoft.com/office/drawing/2014/main" id="{B40517D3-B0B6-47BC-8CDD-30ACDF04C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86" t="48889" r="26666" b="46667"/>
          <a:stretch>
            <a:fillRect/>
          </a:stretch>
        </p:blipFill>
        <p:spPr bwMode="auto">
          <a:xfrm flipV="1">
            <a:off x="3086100" y="3048000"/>
            <a:ext cx="27813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9" name="Picture 52" descr="Untitled-1.png">
            <a:extLst>
              <a:ext uri="{FF2B5EF4-FFF2-40B4-BE49-F238E27FC236}">
                <a16:creationId xmlns:a16="http://schemas.microsoft.com/office/drawing/2014/main" id="{AAE46F54-F40F-4CFB-813D-C8DCA40D0C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2" t="47273" r="52940" b="47879"/>
          <a:stretch>
            <a:fillRect/>
          </a:stretch>
        </p:blipFill>
        <p:spPr bwMode="auto">
          <a:xfrm>
            <a:off x="4038600" y="4876800"/>
            <a:ext cx="1028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90" name="Picture 53" descr="Untitled-1.png">
            <a:extLst>
              <a:ext uri="{FF2B5EF4-FFF2-40B4-BE49-F238E27FC236}">
                <a16:creationId xmlns:a16="http://schemas.microsoft.com/office/drawing/2014/main" id="{F7CF775B-2EE3-404F-B37C-B0100F808D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2" t="47273" r="52940" b="47879"/>
          <a:stretch>
            <a:fillRect/>
          </a:stretch>
        </p:blipFill>
        <p:spPr bwMode="auto">
          <a:xfrm>
            <a:off x="4038600" y="1219200"/>
            <a:ext cx="1028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188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1770</Words>
  <Application>Microsoft Office PowerPoint</Application>
  <PresentationFormat>On-screen Show (4:3)</PresentationFormat>
  <Paragraphs>364</Paragraphs>
  <Slides>91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8" baseType="lpstr">
      <vt:lpstr>MS PGothic</vt:lpstr>
      <vt:lpstr>MS PGothic</vt:lpstr>
      <vt:lpstr>Arial</vt:lpstr>
      <vt:lpstr>Calibri</vt:lpstr>
      <vt:lpstr>Cambria Math</vt:lpstr>
      <vt:lpstr>Times</vt:lpstr>
      <vt:lpstr>Blank Presentation</vt:lpstr>
      <vt:lpstr>Let’s talk about motion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Ecliptic Plane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sdf asdf</dc:creator>
  <cp:lastModifiedBy>S M</cp:lastModifiedBy>
  <cp:revision>169</cp:revision>
  <dcterms:created xsi:type="dcterms:W3CDTF">2010-06-24T12:25:50Z</dcterms:created>
  <dcterms:modified xsi:type="dcterms:W3CDTF">2020-07-14T23:58:14Z</dcterms:modified>
</cp:coreProperties>
</file>