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1" r:id="rId2"/>
    <p:sldMasterId id="2147483707" r:id="rId3"/>
  </p:sldMasterIdLst>
  <p:notesMasterIdLst>
    <p:notesMasterId r:id="rId24"/>
  </p:notesMasterIdLst>
  <p:sldIdLst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4" r:id="rId21"/>
    <p:sldId id="276" r:id="rId22"/>
    <p:sldId id="277" r:id="rId23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8000"/>
    <a:srgbClr val="000099"/>
    <a:srgbClr val="EEB500"/>
    <a:srgbClr val="99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82" autoAdjust="0"/>
    <p:restoredTop sz="93506" autoAdjust="0"/>
  </p:normalViewPr>
  <p:slideViewPr>
    <p:cSldViewPr snapToGrid="0">
      <p:cViewPr varScale="1">
        <p:scale>
          <a:sx n="67" d="100"/>
          <a:sy n="67" d="100"/>
        </p:scale>
        <p:origin x="618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133D2B-1B85-4E74-9E87-9AA86A6DCA4D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4982E-19A4-451C-9F51-9D3E792F2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272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PEN TITLE" type="title">
  <p:cSld name="OPEN 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10" name="Google Shape;10;p2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" name="Google Shape;11;p2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" name="Google Shape;12;p2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" name="Google Shape;13;p2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" name="Google Shape;14;p2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" name="Google Shape;15;p2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" name="Google Shape;16;p2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" name="Google Shape;18;p2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" name="Google Shape;19;p2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" name="Google Shape;20;p2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" name="Google Shape;21;p2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2" name="Google Shape;22;p2"/>
          <p:cNvSpPr txBox="1">
            <a:spLocks noGrp="1"/>
          </p:cNvSpPr>
          <p:nvPr>
            <p:ph type="ctrTitle"/>
          </p:nvPr>
        </p:nvSpPr>
        <p:spPr>
          <a:xfrm>
            <a:off x="415600" y="1930400"/>
            <a:ext cx="11360800" cy="194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Font typeface="Permanent Marker"/>
              <a:buNone/>
              <a:defRPr sz="48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Font typeface="Permanent Marker"/>
              <a:buNone/>
              <a:defRPr sz="6933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Font typeface="Permanent Marker"/>
              <a:buNone/>
              <a:defRPr sz="6933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Font typeface="Permanent Marker"/>
              <a:buNone/>
              <a:defRPr sz="6933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Font typeface="Permanent Marker"/>
              <a:buNone/>
              <a:defRPr sz="6933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Font typeface="Permanent Marker"/>
              <a:buNone/>
              <a:defRPr sz="6933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Font typeface="Permanent Marker"/>
              <a:buNone/>
              <a:defRPr sz="6933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Font typeface="Permanent Marker"/>
              <a:buNone/>
              <a:defRPr sz="6933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Font typeface="Permanent Marker"/>
              <a:buNone/>
              <a:defRPr sz="6933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3" name="Google Shape;23;p2"/>
          <p:cNvSpPr txBox="1">
            <a:spLocks noGrp="1"/>
          </p:cNvSpPr>
          <p:nvPr>
            <p:ph type="subTitle" idx="1"/>
          </p:nvPr>
        </p:nvSpPr>
        <p:spPr>
          <a:xfrm>
            <a:off x="415600" y="3849867"/>
            <a:ext cx="113608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027058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S">
  <p:cSld name="BIG NUMBERS"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Google Shape;159;p11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160" name="Google Shape;160;p11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1" name="Google Shape;161;p11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2" name="Google Shape;162;p11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3" name="Google Shape;163;p11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4" name="Google Shape;164;p11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5" name="Google Shape;165;p11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6" name="Google Shape;166;p11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7" name="Google Shape;167;p11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8" name="Google Shape;168;p11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9" name="Google Shape;169;p11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0" name="Google Shape;170;p11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1" name="Google Shape;171;p11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72" name="Google Shape;172;p11"/>
          <p:cNvSpPr txBox="1">
            <a:spLocks noGrp="1"/>
          </p:cNvSpPr>
          <p:nvPr>
            <p:ph type="title" hasCustomPrompt="1"/>
          </p:nvPr>
        </p:nvSpPr>
        <p:spPr>
          <a:xfrm>
            <a:off x="3335000" y="934651"/>
            <a:ext cx="5522000" cy="79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t>xx%</a:t>
            </a:r>
          </a:p>
        </p:txBody>
      </p:sp>
      <p:sp>
        <p:nvSpPr>
          <p:cNvPr id="173" name="Google Shape;173;p11"/>
          <p:cNvSpPr txBox="1">
            <a:spLocks noGrp="1"/>
          </p:cNvSpPr>
          <p:nvPr>
            <p:ph type="title" idx="2" hasCustomPrompt="1"/>
          </p:nvPr>
        </p:nvSpPr>
        <p:spPr>
          <a:xfrm>
            <a:off x="3335000" y="2814251"/>
            <a:ext cx="5522000" cy="79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t>xx%</a:t>
            </a:r>
          </a:p>
        </p:txBody>
      </p:sp>
      <p:sp>
        <p:nvSpPr>
          <p:cNvPr id="174" name="Google Shape;174;p11"/>
          <p:cNvSpPr txBox="1">
            <a:spLocks noGrp="1"/>
          </p:cNvSpPr>
          <p:nvPr>
            <p:ph type="title" idx="3" hasCustomPrompt="1"/>
          </p:nvPr>
        </p:nvSpPr>
        <p:spPr>
          <a:xfrm>
            <a:off x="3335000" y="4693851"/>
            <a:ext cx="5522000" cy="79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t>xx%</a:t>
            </a:r>
          </a:p>
        </p:txBody>
      </p:sp>
    </p:spTree>
    <p:extLst>
      <p:ext uri="{BB962C8B-B14F-4D97-AF65-F5344CB8AC3E}">
        <p14:creationId xmlns:p14="http://schemas.microsoft.com/office/powerpoint/2010/main" val="2656620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">
  <p:cSld name="TITLE + DESIGN"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" name="Google Shape;176;p12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177" name="Google Shape;177;p12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8" name="Google Shape;178;p12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9" name="Google Shape;179;p12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0" name="Google Shape;180;p12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1" name="Google Shape;181;p12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2" name="Google Shape;182;p12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3" name="Google Shape;183;p12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4" name="Google Shape;184;p12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5" name="Google Shape;185;p12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6" name="Google Shape;186;p12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7" name="Google Shape;187;p12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8" name="Google Shape;188;p12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89" name="Google Shape;189;p12"/>
          <p:cNvSpPr txBox="1">
            <a:spLocks noGrp="1"/>
          </p:cNvSpPr>
          <p:nvPr>
            <p:ph type="ctrTitle"/>
          </p:nvPr>
        </p:nvSpPr>
        <p:spPr>
          <a:xfrm>
            <a:off x="4416800" y="1603533"/>
            <a:ext cx="33584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4194849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">
  <p:cSld name="1_TITLE + THREE COLUMNS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1" name="Google Shape;191;p13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192" name="Google Shape;192;p13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3" name="Google Shape;193;p13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4" name="Google Shape;194;p13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5" name="Google Shape;195;p13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6" name="Google Shape;196;p13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7" name="Google Shape;197;p13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8" name="Google Shape;198;p13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9" name="Google Shape;199;p13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0" name="Google Shape;200;p13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1" name="Google Shape;201;p13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2" name="Google Shape;202;p13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3" name="Google Shape;203;p13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04" name="Google Shape;204;p13"/>
          <p:cNvSpPr txBox="1">
            <a:spLocks noGrp="1"/>
          </p:cNvSpPr>
          <p:nvPr>
            <p:ph type="subTitle" idx="1"/>
          </p:nvPr>
        </p:nvSpPr>
        <p:spPr>
          <a:xfrm>
            <a:off x="8303733" y="2601400"/>
            <a:ext cx="2528800" cy="62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05" name="Google Shape;205;p13"/>
          <p:cNvSpPr txBox="1">
            <a:spLocks noGrp="1"/>
          </p:cNvSpPr>
          <p:nvPr>
            <p:ph type="ctrTitle"/>
          </p:nvPr>
        </p:nvSpPr>
        <p:spPr>
          <a:xfrm>
            <a:off x="8303733" y="1946433"/>
            <a:ext cx="3964800" cy="79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06" name="Google Shape;206;p13"/>
          <p:cNvSpPr txBox="1">
            <a:spLocks noGrp="1"/>
          </p:cNvSpPr>
          <p:nvPr>
            <p:ph type="subTitle" idx="2"/>
          </p:nvPr>
        </p:nvSpPr>
        <p:spPr>
          <a:xfrm>
            <a:off x="8303733" y="3959267"/>
            <a:ext cx="2528800" cy="62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07" name="Google Shape;207;p13"/>
          <p:cNvSpPr txBox="1">
            <a:spLocks noGrp="1"/>
          </p:cNvSpPr>
          <p:nvPr>
            <p:ph type="ctrTitle" idx="3"/>
          </p:nvPr>
        </p:nvSpPr>
        <p:spPr>
          <a:xfrm>
            <a:off x="8303733" y="3304300"/>
            <a:ext cx="3964800" cy="79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08" name="Google Shape;208;p13"/>
          <p:cNvSpPr txBox="1">
            <a:spLocks noGrp="1"/>
          </p:cNvSpPr>
          <p:nvPr>
            <p:ph type="subTitle" idx="4"/>
          </p:nvPr>
        </p:nvSpPr>
        <p:spPr>
          <a:xfrm>
            <a:off x="8303733" y="5317133"/>
            <a:ext cx="2528800" cy="62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09" name="Google Shape;209;p13"/>
          <p:cNvSpPr txBox="1">
            <a:spLocks noGrp="1"/>
          </p:cNvSpPr>
          <p:nvPr>
            <p:ph type="ctrTitle" idx="5"/>
          </p:nvPr>
        </p:nvSpPr>
        <p:spPr>
          <a:xfrm>
            <a:off x="8303733" y="4662167"/>
            <a:ext cx="3964800" cy="79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10" name="Google Shape;210;p13"/>
          <p:cNvSpPr txBox="1">
            <a:spLocks noGrp="1"/>
          </p:cNvSpPr>
          <p:nvPr>
            <p:ph type="ctrTitle" idx="6"/>
          </p:nvPr>
        </p:nvSpPr>
        <p:spPr>
          <a:xfrm>
            <a:off x="1252700" y="689133"/>
            <a:ext cx="97204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693444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 ">
  <p:cSld name="TWO COLUMNS "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2" name="Google Shape;212;p14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213" name="Google Shape;213;p14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4" name="Google Shape;214;p14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5" name="Google Shape;215;p14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6" name="Google Shape;216;p14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7" name="Google Shape;217;p14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8" name="Google Shape;218;p14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9" name="Google Shape;219;p14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0" name="Google Shape;220;p14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1" name="Google Shape;221;p14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2" name="Google Shape;222;p14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3" name="Google Shape;223;p14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4" name="Google Shape;224;p14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25" name="Google Shape;225;p14"/>
          <p:cNvSpPr txBox="1">
            <a:spLocks noGrp="1"/>
          </p:cNvSpPr>
          <p:nvPr>
            <p:ph type="subTitle" idx="1"/>
          </p:nvPr>
        </p:nvSpPr>
        <p:spPr>
          <a:xfrm>
            <a:off x="3111900" y="3365233"/>
            <a:ext cx="226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26" name="Google Shape;226;p14"/>
          <p:cNvSpPr txBox="1">
            <a:spLocks noGrp="1"/>
          </p:cNvSpPr>
          <p:nvPr>
            <p:ph type="subTitle" idx="2"/>
          </p:nvPr>
        </p:nvSpPr>
        <p:spPr>
          <a:xfrm>
            <a:off x="6818067" y="3365233"/>
            <a:ext cx="226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27" name="Google Shape;227;p14"/>
          <p:cNvSpPr txBox="1">
            <a:spLocks noGrp="1"/>
          </p:cNvSpPr>
          <p:nvPr>
            <p:ph type="ctrTitle"/>
          </p:nvPr>
        </p:nvSpPr>
        <p:spPr>
          <a:xfrm>
            <a:off x="3246884" y="2327433"/>
            <a:ext cx="199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28" name="Google Shape;228;p14"/>
          <p:cNvSpPr txBox="1">
            <a:spLocks noGrp="1"/>
          </p:cNvSpPr>
          <p:nvPr>
            <p:ph type="ctrTitle" idx="3"/>
          </p:nvPr>
        </p:nvSpPr>
        <p:spPr>
          <a:xfrm>
            <a:off x="6953051" y="2327433"/>
            <a:ext cx="199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613225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2">
  <p:cSld name="TITLE + DESIGN 2"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0" name="Google Shape;230;p15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231" name="Google Shape;231;p15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2" name="Google Shape;232;p15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3" name="Google Shape;233;p15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4" name="Google Shape;234;p15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5" name="Google Shape;235;p15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6" name="Google Shape;236;p15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7" name="Google Shape;237;p15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8" name="Google Shape;238;p15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9" name="Google Shape;239;p15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0" name="Google Shape;240;p15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1" name="Google Shape;241;p15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2" name="Google Shape;242;p15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43" name="Google Shape;243;p15"/>
          <p:cNvSpPr txBox="1">
            <a:spLocks noGrp="1"/>
          </p:cNvSpPr>
          <p:nvPr>
            <p:ph type="ctrTitle"/>
          </p:nvPr>
        </p:nvSpPr>
        <p:spPr>
          <a:xfrm>
            <a:off x="2678400" y="689133"/>
            <a:ext cx="68352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5689749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IX COLUMNS">
  <p:cSld name="TITLE + SIX COLUMNS"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" name="Google Shape;245;p16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246" name="Google Shape;246;p16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7" name="Google Shape;247;p16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8" name="Google Shape;248;p16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9" name="Google Shape;249;p16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0" name="Google Shape;250;p16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1" name="Google Shape;251;p16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2" name="Google Shape;252;p16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3" name="Google Shape;253;p16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4" name="Google Shape;254;p16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5" name="Google Shape;255;p16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6" name="Google Shape;256;p16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7" name="Google Shape;257;p16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58" name="Google Shape;258;p16"/>
          <p:cNvSpPr txBox="1">
            <a:spLocks noGrp="1"/>
          </p:cNvSpPr>
          <p:nvPr>
            <p:ph type="subTitle" idx="1"/>
          </p:nvPr>
        </p:nvSpPr>
        <p:spPr>
          <a:xfrm>
            <a:off x="1974803" y="2844533"/>
            <a:ext cx="22524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59" name="Google Shape;259;p16"/>
          <p:cNvSpPr txBox="1">
            <a:spLocks noGrp="1"/>
          </p:cNvSpPr>
          <p:nvPr>
            <p:ph type="subTitle" idx="2"/>
          </p:nvPr>
        </p:nvSpPr>
        <p:spPr>
          <a:xfrm>
            <a:off x="4969788" y="2844533"/>
            <a:ext cx="22524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60" name="Google Shape;260;p16"/>
          <p:cNvSpPr txBox="1">
            <a:spLocks noGrp="1"/>
          </p:cNvSpPr>
          <p:nvPr>
            <p:ph type="subTitle" idx="3"/>
          </p:nvPr>
        </p:nvSpPr>
        <p:spPr>
          <a:xfrm>
            <a:off x="7964777" y="2844533"/>
            <a:ext cx="22524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61" name="Google Shape;261;p16"/>
          <p:cNvSpPr txBox="1">
            <a:spLocks noGrp="1"/>
          </p:cNvSpPr>
          <p:nvPr>
            <p:ph type="ctrTitle"/>
          </p:nvPr>
        </p:nvSpPr>
        <p:spPr>
          <a:xfrm>
            <a:off x="1885017" y="1765733"/>
            <a:ext cx="243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62" name="Google Shape;262;p16"/>
          <p:cNvSpPr txBox="1">
            <a:spLocks noGrp="1"/>
          </p:cNvSpPr>
          <p:nvPr>
            <p:ph type="ctrTitle" idx="4"/>
          </p:nvPr>
        </p:nvSpPr>
        <p:spPr>
          <a:xfrm>
            <a:off x="4880020" y="1765733"/>
            <a:ext cx="243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63" name="Google Shape;263;p16"/>
          <p:cNvSpPr txBox="1">
            <a:spLocks noGrp="1"/>
          </p:cNvSpPr>
          <p:nvPr>
            <p:ph type="ctrTitle" idx="5"/>
          </p:nvPr>
        </p:nvSpPr>
        <p:spPr>
          <a:xfrm>
            <a:off x="7874997" y="1765733"/>
            <a:ext cx="243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64" name="Google Shape;264;p16"/>
          <p:cNvSpPr txBox="1">
            <a:spLocks noGrp="1"/>
          </p:cNvSpPr>
          <p:nvPr>
            <p:ph type="subTitle" idx="6"/>
          </p:nvPr>
        </p:nvSpPr>
        <p:spPr>
          <a:xfrm>
            <a:off x="1974803" y="4990833"/>
            <a:ext cx="22524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65" name="Google Shape;265;p16"/>
          <p:cNvSpPr txBox="1">
            <a:spLocks noGrp="1"/>
          </p:cNvSpPr>
          <p:nvPr>
            <p:ph type="subTitle" idx="7"/>
          </p:nvPr>
        </p:nvSpPr>
        <p:spPr>
          <a:xfrm>
            <a:off x="4969788" y="4990833"/>
            <a:ext cx="22524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66" name="Google Shape;266;p16"/>
          <p:cNvSpPr txBox="1">
            <a:spLocks noGrp="1"/>
          </p:cNvSpPr>
          <p:nvPr>
            <p:ph type="subTitle" idx="8"/>
          </p:nvPr>
        </p:nvSpPr>
        <p:spPr>
          <a:xfrm>
            <a:off x="7964760" y="4990833"/>
            <a:ext cx="22524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67" name="Google Shape;267;p16"/>
          <p:cNvSpPr txBox="1">
            <a:spLocks noGrp="1"/>
          </p:cNvSpPr>
          <p:nvPr>
            <p:ph type="ctrTitle" idx="9"/>
          </p:nvPr>
        </p:nvSpPr>
        <p:spPr>
          <a:xfrm>
            <a:off x="1885000" y="3912033"/>
            <a:ext cx="243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68" name="Google Shape;268;p16"/>
          <p:cNvSpPr txBox="1">
            <a:spLocks noGrp="1"/>
          </p:cNvSpPr>
          <p:nvPr>
            <p:ph type="ctrTitle" idx="13"/>
          </p:nvPr>
        </p:nvSpPr>
        <p:spPr>
          <a:xfrm>
            <a:off x="4880004" y="3912033"/>
            <a:ext cx="243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69" name="Google Shape;269;p16"/>
          <p:cNvSpPr txBox="1">
            <a:spLocks noGrp="1"/>
          </p:cNvSpPr>
          <p:nvPr>
            <p:ph type="ctrTitle" idx="14"/>
          </p:nvPr>
        </p:nvSpPr>
        <p:spPr>
          <a:xfrm>
            <a:off x="7874981" y="3912033"/>
            <a:ext cx="243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70" name="Google Shape;270;p16"/>
          <p:cNvSpPr txBox="1">
            <a:spLocks noGrp="1"/>
          </p:cNvSpPr>
          <p:nvPr>
            <p:ph type="ctrTitle" idx="15"/>
          </p:nvPr>
        </p:nvSpPr>
        <p:spPr>
          <a:xfrm>
            <a:off x="2678400" y="689133"/>
            <a:ext cx="68352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7958074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 &amp; CREDITS">
  <p:cSld name="THANKS &amp; CREDITS"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2" name="Google Shape;272;p17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273" name="Google Shape;273;p17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4" name="Google Shape;274;p17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5" name="Google Shape;275;p17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6" name="Google Shape;276;p17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7" name="Google Shape;277;p17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8" name="Google Shape;278;p17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9" name="Google Shape;279;p17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0" name="Google Shape;280;p17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1" name="Google Shape;281;p17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2" name="Google Shape;282;p17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3" name="Google Shape;283;p17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4" name="Google Shape;284;p17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85" name="Google Shape;285;p17"/>
          <p:cNvSpPr txBox="1">
            <a:spLocks noGrp="1"/>
          </p:cNvSpPr>
          <p:nvPr>
            <p:ph type="ctrTitle"/>
          </p:nvPr>
        </p:nvSpPr>
        <p:spPr>
          <a:xfrm>
            <a:off x="1252700" y="1197133"/>
            <a:ext cx="68352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Permanent Marker"/>
              <a:buNone/>
              <a:defRPr sz="48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86" name="Google Shape;286;p17"/>
          <p:cNvSpPr txBox="1">
            <a:spLocks noGrp="1"/>
          </p:cNvSpPr>
          <p:nvPr>
            <p:ph type="subTitle" idx="1"/>
          </p:nvPr>
        </p:nvSpPr>
        <p:spPr>
          <a:xfrm>
            <a:off x="1252700" y="2739400"/>
            <a:ext cx="3888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87" name="Google Shape;287;p17"/>
          <p:cNvSpPr txBox="1"/>
          <p:nvPr/>
        </p:nvSpPr>
        <p:spPr>
          <a:xfrm>
            <a:off x="1252700" y="4710800"/>
            <a:ext cx="4138000" cy="135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1067">
                <a:latin typeface="Comfortaa"/>
                <a:ea typeface="Comfortaa"/>
                <a:cs typeface="Comfortaa"/>
                <a:sym typeface="Comfortaa"/>
              </a:rPr>
              <a:t>CREDITS: This presentation template was created by </a:t>
            </a:r>
            <a:r>
              <a:rPr lang="en" sz="1067" b="1">
                <a:uFill>
                  <a:noFill/>
                </a:uFill>
                <a:latin typeface="Comfortaa"/>
                <a:ea typeface="Comfortaa"/>
                <a:cs typeface="Comfortaa"/>
                <a:sym typeface="Comfortaa"/>
                <a:hlinkClick r:id="rId2"/>
              </a:rPr>
              <a:t>Slidesgo</a:t>
            </a:r>
            <a:r>
              <a:rPr lang="en" sz="1067">
                <a:latin typeface="Comfortaa"/>
                <a:ea typeface="Comfortaa"/>
                <a:cs typeface="Comfortaa"/>
                <a:sym typeface="Comfortaa"/>
              </a:rPr>
              <a:t>, including icons by </a:t>
            </a:r>
            <a:r>
              <a:rPr lang="en" sz="1067" b="1">
                <a:uFill>
                  <a:noFill/>
                </a:uFill>
                <a:latin typeface="Comfortaa"/>
                <a:ea typeface="Comfortaa"/>
                <a:cs typeface="Comfortaa"/>
                <a:sym typeface="Comfortaa"/>
                <a:hlinkClick r:id="rId3"/>
              </a:rPr>
              <a:t>Flatico</a:t>
            </a:r>
            <a:r>
              <a:rPr lang="en" sz="1067">
                <a:uFill>
                  <a:noFill/>
                </a:uFill>
                <a:latin typeface="Comfortaa"/>
                <a:ea typeface="Comfortaa"/>
                <a:cs typeface="Comfortaa"/>
                <a:sym typeface="Comfortaa"/>
                <a:hlinkClick r:id="rId3"/>
              </a:rPr>
              <a:t>n</a:t>
            </a:r>
            <a:r>
              <a:rPr lang="en" sz="1067">
                <a:latin typeface="Comfortaa"/>
                <a:ea typeface="Comfortaa"/>
                <a:cs typeface="Comfortaa"/>
                <a:sym typeface="Comfortaa"/>
              </a:rPr>
              <a:t>, and infographics &amp; images by </a:t>
            </a:r>
            <a:r>
              <a:rPr lang="en" sz="1067" b="1">
                <a:uFill>
                  <a:noFill/>
                </a:uFill>
                <a:latin typeface="Comfortaa"/>
                <a:ea typeface="Comfortaa"/>
                <a:cs typeface="Comfortaa"/>
                <a:sym typeface="Comfortaa"/>
                <a:hlinkClick r:id="rId4"/>
              </a:rPr>
              <a:t>Freepik</a:t>
            </a:r>
            <a:r>
              <a:rPr lang="en" sz="1067">
                <a:latin typeface="Comfortaa"/>
                <a:ea typeface="Comfortaa"/>
                <a:cs typeface="Comfortaa"/>
                <a:sym typeface="Comfortaa"/>
              </a:rPr>
              <a:t>. </a:t>
            </a:r>
            <a:endParaRPr sz="1067">
              <a:latin typeface="Comfortaa"/>
              <a:ea typeface="Comfortaa"/>
              <a:cs typeface="Comfortaa"/>
              <a:sym typeface="Comfortaa"/>
            </a:endParaRPr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sz="1067">
              <a:latin typeface="Comfortaa"/>
              <a:ea typeface="Comfortaa"/>
              <a:cs typeface="Comfortaa"/>
              <a:sym typeface="Comfortaa"/>
            </a:endParaRPr>
          </a:p>
        </p:txBody>
      </p:sp>
    </p:spTree>
    <p:extLst>
      <p:ext uri="{BB962C8B-B14F-4D97-AF65-F5344CB8AC3E}">
        <p14:creationId xmlns:p14="http://schemas.microsoft.com/office/powerpoint/2010/main" val="13028853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">
  <p:cSld name="1_TITLE + BULLET POINTS"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9" name="Google Shape;289;p18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290" name="Google Shape;290;p18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1" name="Google Shape;291;p18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2" name="Google Shape;292;p18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3" name="Google Shape;293;p18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4" name="Google Shape;294;p18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5" name="Google Shape;295;p18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6" name="Google Shape;296;p18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7" name="Google Shape;297;p18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8" name="Google Shape;298;p18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9" name="Google Shape;299;p18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0" name="Google Shape;300;p18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1" name="Google Shape;301;p18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02" name="Google Shape;302;p18"/>
          <p:cNvSpPr txBox="1">
            <a:spLocks noGrp="1"/>
          </p:cNvSpPr>
          <p:nvPr>
            <p:ph type="ctrTitle"/>
          </p:nvPr>
        </p:nvSpPr>
        <p:spPr>
          <a:xfrm>
            <a:off x="2678400" y="689133"/>
            <a:ext cx="68352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03" name="Google Shape;303;p18"/>
          <p:cNvSpPr txBox="1">
            <a:spLocks noGrp="1"/>
          </p:cNvSpPr>
          <p:nvPr>
            <p:ph type="body" idx="1"/>
          </p:nvPr>
        </p:nvSpPr>
        <p:spPr>
          <a:xfrm>
            <a:off x="1479551" y="2057400"/>
            <a:ext cx="4419600" cy="416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Comfortaa"/>
              <a:buChar char="●"/>
              <a:defRPr sz="1467">
                <a:latin typeface="Comfortaa"/>
                <a:ea typeface="Comfortaa"/>
                <a:cs typeface="Comfortaa"/>
                <a:sym typeface="Comfortaa"/>
              </a:defRPr>
            </a:lvl1pPr>
            <a:lvl2pPr marL="1219170" lvl="1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○"/>
              <a:defRPr sz="1467">
                <a:latin typeface="Comfortaa"/>
                <a:ea typeface="Comfortaa"/>
                <a:cs typeface="Comfortaa"/>
                <a:sym typeface="Comfortaa"/>
              </a:defRPr>
            </a:lvl2pPr>
            <a:lvl3pPr marL="1828754" lvl="2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■"/>
              <a:defRPr sz="1467">
                <a:latin typeface="Comfortaa"/>
                <a:ea typeface="Comfortaa"/>
                <a:cs typeface="Comfortaa"/>
                <a:sym typeface="Comfortaa"/>
              </a:defRPr>
            </a:lvl3pPr>
            <a:lvl4pPr marL="2438339" lvl="3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●"/>
              <a:defRPr sz="1467">
                <a:latin typeface="Comfortaa"/>
                <a:ea typeface="Comfortaa"/>
                <a:cs typeface="Comfortaa"/>
                <a:sym typeface="Comfortaa"/>
              </a:defRPr>
            </a:lvl4pPr>
            <a:lvl5pPr marL="3047924" lvl="4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○"/>
              <a:defRPr sz="1467">
                <a:latin typeface="Comfortaa"/>
                <a:ea typeface="Comfortaa"/>
                <a:cs typeface="Comfortaa"/>
                <a:sym typeface="Comfortaa"/>
              </a:defRPr>
            </a:lvl5pPr>
            <a:lvl6pPr marL="3657509" lvl="5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■"/>
              <a:defRPr sz="1467">
                <a:latin typeface="Comfortaa"/>
                <a:ea typeface="Comfortaa"/>
                <a:cs typeface="Comfortaa"/>
                <a:sym typeface="Comfortaa"/>
              </a:defRPr>
            </a:lvl6pPr>
            <a:lvl7pPr marL="4267093" lvl="6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●"/>
              <a:defRPr sz="1467">
                <a:latin typeface="Comfortaa"/>
                <a:ea typeface="Comfortaa"/>
                <a:cs typeface="Comfortaa"/>
                <a:sym typeface="Comfortaa"/>
              </a:defRPr>
            </a:lvl7pPr>
            <a:lvl8pPr marL="4876678" lvl="7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○"/>
              <a:defRPr sz="1467">
                <a:latin typeface="Comfortaa"/>
                <a:ea typeface="Comfortaa"/>
                <a:cs typeface="Comfortaa"/>
                <a:sym typeface="Comfortaa"/>
              </a:defRPr>
            </a:lvl8pPr>
            <a:lvl9pPr marL="5486263" lvl="8" indent="-397923" rtl="0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SzPts val="1100"/>
              <a:buFont typeface="Comfortaa"/>
              <a:buChar char="■"/>
              <a:defRPr sz="1467"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4" name="Google Shape;304;p18"/>
          <p:cNvSpPr txBox="1">
            <a:spLocks noGrp="1"/>
          </p:cNvSpPr>
          <p:nvPr>
            <p:ph type="body" idx="2"/>
          </p:nvPr>
        </p:nvSpPr>
        <p:spPr>
          <a:xfrm>
            <a:off x="6292851" y="2057400"/>
            <a:ext cx="4419600" cy="416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Comfortaa"/>
              <a:buChar char="●"/>
              <a:defRPr sz="1467">
                <a:latin typeface="Comfortaa"/>
                <a:ea typeface="Comfortaa"/>
                <a:cs typeface="Comfortaa"/>
                <a:sym typeface="Comfortaa"/>
              </a:defRPr>
            </a:lvl1pPr>
            <a:lvl2pPr marL="1219170" lvl="1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○"/>
              <a:defRPr sz="1467">
                <a:latin typeface="Comfortaa"/>
                <a:ea typeface="Comfortaa"/>
                <a:cs typeface="Comfortaa"/>
                <a:sym typeface="Comfortaa"/>
              </a:defRPr>
            </a:lvl2pPr>
            <a:lvl3pPr marL="1828754" lvl="2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■"/>
              <a:defRPr sz="1467">
                <a:latin typeface="Comfortaa"/>
                <a:ea typeface="Comfortaa"/>
                <a:cs typeface="Comfortaa"/>
                <a:sym typeface="Comfortaa"/>
              </a:defRPr>
            </a:lvl3pPr>
            <a:lvl4pPr marL="2438339" lvl="3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●"/>
              <a:defRPr sz="1467">
                <a:latin typeface="Comfortaa"/>
                <a:ea typeface="Comfortaa"/>
                <a:cs typeface="Comfortaa"/>
                <a:sym typeface="Comfortaa"/>
              </a:defRPr>
            </a:lvl4pPr>
            <a:lvl5pPr marL="3047924" lvl="4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○"/>
              <a:defRPr sz="1467">
                <a:latin typeface="Comfortaa"/>
                <a:ea typeface="Comfortaa"/>
                <a:cs typeface="Comfortaa"/>
                <a:sym typeface="Comfortaa"/>
              </a:defRPr>
            </a:lvl5pPr>
            <a:lvl6pPr marL="3657509" lvl="5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■"/>
              <a:defRPr sz="1467">
                <a:latin typeface="Comfortaa"/>
                <a:ea typeface="Comfortaa"/>
                <a:cs typeface="Comfortaa"/>
                <a:sym typeface="Comfortaa"/>
              </a:defRPr>
            </a:lvl6pPr>
            <a:lvl7pPr marL="4267093" lvl="6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●"/>
              <a:defRPr sz="1467">
                <a:latin typeface="Comfortaa"/>
                <a:ea typeface="Comfortaa"/>
                <a:cs typeface="Comfortaa"/>
                <a:sym typeface="Comfortaa"/>
              </a:defRPr>
            </a:lvl7pPr>
            <a:lvl8pPr marL="4876678" lvl="7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○"/>
              <a:defRPr sz="1467">
                <a:latin typeface="Comfortaa"/>
                <a:ea typeface="Comfortaa"/>
                <a:cs typeface="Comfortaa"/>
                <a:sym typeface="Comfortaa"/>
              </a:defRPr>
            </a:lvl8pPr>
            <a:lvl9pPr marL="5486263" lvl="8" indent="-397923" rtl="0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SzPts val="1100"/>
              <a:buFont typeface="Comfortaa"/>
              <a:buChar char="■"/>
              <a:defRPr sz="1467"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976769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ACKGROUND"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6" name="Google Shape;306;p19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307" name="Google Shape;307;p19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8" name="Google Shape;308;p19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9" name="Google Shape;309;p19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0" name="Google Shape;310;p19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1" name="Google Shape;311;p19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2" name="Google Shape;312;p19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3" name="Google Shape;313;p19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4" name="Google Shape;314;p19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5" name="Google Shape;315;p19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6" name="Google Shape;316;p19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7" name="Google Shape;317;p19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8" name="Google Shape;318;p19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val="23487931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>
  <p:cSld name="BLANK SLIDE"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0722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">
  <p:cSld name="TITLE + BULLET POINT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oogle Shape;25;p3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26" name="Google Shape;26;p3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" name="Google Shape;27;p3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" name="Google Shape;28;p3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" name="Google Shape;29;p3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" name="Google Shape;30;p3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" name="Google Shape;31;p3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2" name="Google Shape;32;p3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3" name="Google Shape;33;p3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4" name="Google Shape;34;p3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5" name="Google Shape;35;p3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" name="Google Shape;36;p3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" name="Google Shape;37;p3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8" name="Google Shape;38;p3"/>
          <p:cNvSpPr txBox="1">
            <a:spLocks noGrp="1"/>
          </p:cNvSpPr>
          <p:nvPr>
            <p:ph type="ctrTitle"/>
          </p:nvPr>
        </p:nvSpPr>
        <p:spPr>
          <a:xfrm>
            <a:off x="1252700" y="689133"/>
            <a:ext cx="97204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9" name="Google Shape;39;p3"/>
          <p:cNvSpPr txBox="1">
            <a:spLocks noGrp="1"/>
          </p:cNvSpPr>
          <p:nvPr>
            <p:ph type="body" idx="1"/>
          </p:nvPr>
        </p:nvSpPr>
        <p:spPr>
          <a:xfrm>
            <a:off x="1252700" y="1968500"/>
            <a:ext cx="8085200" cy="406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8945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Comfortaa"/>
              <a:buChar char="●"/>
              <a:defRPr sz="1333">
                <a:latin typeface="Comfortaa"/>
                <a:ea typeface="Comfortaa"/>
                <a:cs typeface="Comfortaa"/>
                <a:sym typeface="Comfortaa"/>
              </a:defRPr>
            </a:lvl1pPr>
            <a:lvl2pPr marL="1219170" lvl="1" indent="-389457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000"/>
              <a:buFont typeface="Comfortaa"/>
              <a:buChar char="○"/>
              <a:defRPr sz="1333">
                <a:latin typeface="Comfortaa"/>
                <a:ea typeface="Comfortaa"/>
                <a:cs typeface="Comfortaa"/>
                <a:sym typeface="Comfortaa"/>
              </a:defRPr>
            </a:lvl2pPr>
            <a:lvl3pPr marL="1828754" lvl="2" indent="-389457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000"/>
              <a:buFont typeface="Comfortaa"/>
              <a:buChar char="■"/>
              <a:defRPr sz="1333">
                <a:latin typeface="Comfortaa"/>
                <a:ea typeface="Comfortaa"/>
                <a:cs typeface="Comfortaa"/>
                <a:sym typeface="Comfortaa"/>
              </a:defRPr>
            </a:lvl3pPr>
            <a:lvl4pPr marL="2438339" lvl="3" indent="-389457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000"/>
              <a:buFont typeface="Comfortaa"/>
              <a:buChar char="●"/>
              <a:defRPr sz="1333">
                <a:latin typeface="Comfortaa"/>
                <a:ea typeface="Comfortaa"/>
                <a:cs typeface="Comfortaa"/>
                <a:sym typeface="Comfortaa"/>
              </a:defRPr>
            </a:lvl4pPr>
            <a:lvl5pPr marL="3047924" lvl="4" indent="-389457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000"/>
              <a:buFont typeface="Comfortaa"/>
              <a:buChar char="○"/>
              <a:defRPr sz="1333">
                <a:latin typeface="Comfortaa"/>
                <a:ea typeface="Comfortaa"/>
                <a:cs typeface="Comfortaa"/>
                <a:sym typeface="Comfortaa"/>
              </a:defRPr>
            </a:lvl5pPr>
            <a:lvl6pPr marL="3657509" lvl="5" indent="-389457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000"/>
              <a:buFont typeface="Comfortaa"/>
              <a:buChar char="■"/>
              <a:defRPr sz="1333">
                <a:latin typeface="Comfortaa"/>
                <a:ea typeface="Comfortaa"/>
                <a:cs typeface="Comfortaa"/>
                <a:sym typeface="Comfortaa"/>
              </a:defRPr>
            </a:lvl6pPr>
            <a:lvl7pPr marL="4267093" lvl="6" indent="-389457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000"/>
              <a:buFont typeface="Comfortaa"/>
              <a:buChar char="●"/>
              <a:defRPr sz="1333">
                <a:latin typeface="Comfortaa"/>
                <a:ea typeface="Comfortaa"/>
                <a:cs typeface="Comfortaa"/>
                <a:sym typeface="Comfortaa"/>
              </a:defRPr>
            </a:lvl7pPr>
            <a:lvl8pPr marL="4876678" lvl="7" indent="-389457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000"/>
              <a:buFont typeface="Comfortaa"/>
              <a:buChar char="○"/>
              <a:defRPr sz="1333">
                <a:latin typeface="Comfortaa"/>
                <a:ea typeface="Comfortaa"/>
                <a:cs typeface="Comfortaa"/>
                <a:sym typeface="Comfortaa"/>
              </a:defRPr>
            </a:lvl8pPr>
            <a:lvl9pPr marL="5486263" lvl="8" indent="-389457" rtl="0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SzPts val="1000"/>
              <a:buFont typeface="Comfortaa"/>
              <a:buChar char="■"/>
              <a:defRPr sz="1333"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826057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FC48E3-B4F9-4A13-A811-970D136E2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3C9D8-B2D4-47A0-98D4-F96309ABADD3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D8C9C30-408F-4996-83FA-A3E5ADF6A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DA7940-3309-4B20-9C58-7102665AA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F3FF5-7AC2-4B73-8C63-9CBC91D61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6517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 preserve="1">
  <p:cSld name="Blank slide"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09679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smtClean="0"/>
              <a:t>6/2/2020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6686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smtClean="0"/>
              <a:t>6/2/2020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3332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smtClean="0"/>
              <a:t>6/2/2020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8318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smtClean="0"/>
              <a:t>6/2/2020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8824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6/2/2020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1225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smtClean="0"/>
              <a:t>6/2/2020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2649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3C9D8-B2D4-47A0-98D4-F96309ABADD3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F3FF5-7AC2-4B73-8C63-9CBC91D61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3391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BBEA6-7C60-4B02-AE87-00D78D8422AF}" type="datetimeFigureOut">
              <a:rPr lang="en-US" smtClean="0"/>
              <a:t>6/2/2020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515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oogle Shape;41;p4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42" name="Google Shape;42;p4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" name="Google Shape;43;p4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4" name="Google Shape;44;p4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5" name="Google Shape;45;p4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6" name="Google Shape;46;p4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7" name="Google Shape;47;p4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8" name="Google Shape;48;p4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9" name="Google Shape;49;p4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" name="Google Shape;50;p4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" name="Google Shape;51;p4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" name="Google Shape;52;p4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" name="Google Shape;53;p4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54" name="Google Shape;54;p4"/>
          <p:cNvSpPr txBox="1">
            <a:spLocks noGrp="1"/>
          </p:cNvSpPr>
          <p:nvPr>
            <p:ph type="title" hasCustomPrompt="1"/>
          </p:nvPr>
        </p:nvSpPr>
        <p:spPr>
          <a:xfrm>
            <a:off x="1895117" y="3121800"/>
            <a:ext cx="1245600" cy="76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55" name="Google Shape;55;p4"/>
          <p:cNvSpPr txBox="1">
            <a:spLocks noGrp="1"/>
          </p:cNvSpPr>
          <p:nvPr>
            <p:ph type="title" idx="2" hasCustomPrompt="1"/>
          </p:nvPr>
        </p:nvSpPr>
        <p:spPr>
          <a:xfrm>
            <a:off x="4280505" y="3121800"/>
            <a:ext cx="1245600" cy="76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56" name="Google Shape;56;p4"/>
          <p:cNvSpPr txBox="1">
            <a:spLocks noGrp="1"/>
          </p:cNvSpPr>
          <p:nvPr>
            <p:ph type="title" idx="3" hasCustomPrompt="1"/>
          </p:nvPr>
        </p:nvSpPr>
        <p:spPr>
          <a:xfrm>
            <a:off x="6665895" y="3121800"/>
            <a:ext cx="1245600" cy="76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57" name="Google Shape;57;p4"/>
          <p:cNvSpPr txBox="1">
            <a:spLocks noGrp="1"/>
          </p:cNvSpPr>
          <p:nvPr>
            <p:ph type="title" idx="4" hasCustomPrompt="1"/>
          </p:nvPr>
        </p:nvSpPr>
        <p:spPr>
          <a:xfrm>
            <a:off x="9051284" y="3121800"/>
            <a:ext cx="1245600" cy="76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58" name="Google Shape;58;p4"/>
          <p:cNvSpPr txBox="1">
            <a:spLocks noGrp="1"/>
          </p:cNvSpPr>
          <p:nvPr>
            <p:ph type="ctrTitle" idx="5"/>
          </p:nvPr>
        </p:nvSpPr>
        <p:spPr>
          <a:xfrm>
            <a:off x="415600" y="824767"/>
            <a:ext cx="113608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Font typeface="Permanent Marker"/>
              <a:buNone/>
              <a:defRPr sz="24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9" name="Google Shape;59;p4"/>
          <p:cNvSpPr txBox="1">
            <a:spLocks noGrp="1"/>
          </p:cNvSpPr>
          <p:nvPr>
            <p:ph type="subTitle" idx="1"/>
          </p:nvPr>
        </p:nvSpPr>
        <p:spPr>
          <a:xfrm>
            <a:off x="1521933" y="4952733"/>
            <a:ext cx="199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60" name="Google Shape;60;p4"/>
          <p:cNvSpPr txBox="1">
            <a:spLocks noGrp="1"/>
          </p:cNvSpPr>
          <p:nvPr>
            <p:ph type="subTitle" idx="6"/>
          </p:nvPr>
        </p:nvSpPr>
        <p:spPr>
          <a:xfrm>
            <a:off x="3907300" y="4952733"/>
            <a:ext cx="199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61" name="Google Shape;61;p4"/>
          <p:cNvSpPr txBox="1">
            <a:spLocks noGrp="1"/>
          </p:cNvSpPr>
          <p:nvPr>
            <p:ph type="subTitle" idx="7"/>
          </p:nvPr>
        </p:nvSpPr>
        <p:spPr>
          <a:xfrm>
            <a:off x="6292667" y="4952733"/>
            <a:ext cx="199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62" name="Google Shape;62;p4"/>
          <p:cNvSpPr txBox="1">
            <a:spLocks noGrp="1"/>
          </p:cNvSpPr>
          <p:nvPr>
            <p:ph type="subTitle" idx="8"/>
          </p:nvPr>
        </p:nvSpPr>
        <p:spPr>
          <a:xfrm>
            <a:off x="8678100" y="4910133"/>
            <a:ext cx="199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63" name="Google Shape;63;p4"/>
          <p:cNvSpPr txBox="1">
            <a:spLocks noGrp="1"/>
          </p:cNvSpPr>
          <p:nvPr>
            <p:ph type="subTitle" idx="9"/>
          </p:nvPr>
        </p:nvSpPr>
        <p:spPr>
          <a:xfrm>
            <a:off x="6292700" y="4952733"/>
            <a:ext cx="199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7933898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smtClean="0"/>
              <a:t>6/2/2020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7847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6/2/2020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9177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6/2/2020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377735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6/2/2020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9013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6/2/2020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9714397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6/2/2020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88999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smtClean="0"/>
              <a:t>6/2/2020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80656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smtClean="0"/>
              <a:t>6/2/2020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244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">
  <p:cSld name="TITLE + 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oogle Shape;65;p5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66" name="Google Shape;66;p5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7" name="Google Shape;67;p5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8" name="Google Shape;68;p5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" name="Google Shape;69;p5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0" name="Google Shape;70;p5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1" name="Google Shape;71;p5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2" name="Google Shape;72;p5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3" name="Google Shape;73;p5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4" name="Google Shape;74;p5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" name="Google Shape;75;p5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6" name="Google Shape;76;p5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7" name="Google Shape;77;p5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78" name="Google Shape;78;p5"/>
          <p:cNvSpPr txBox="1">
            <a:spLocks noGrp="1"/>
          </p:cNvSpPr>
          <p:nvPr>
            <p:ph type="subTitle" idx="1"/>
          </p:nvPr>
        </p:nvSpPr>
        <p:spPr>
          <a:xfrm>
            <a:off x="1252700" y="2739400"/>
            <a:ext cx="3888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79" name="Google Shape;79;p5"/>
          <p:cNvSpPr txBox="1">
            <a:spLocks noGrp="1"/>
          </p:cNvSpPr>
          <p:nvPr>
            <p:ph type="ctrTitle"/>
          </p:nvPr>
        </p:nvSpPr>
        <p:spPr>
          <a:xfrm>
            <a:off x="1252700" y="689133"/>
            <a:ext cx="97204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00394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oogle Shape;81;p6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82" name="Google Shape;82;p6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3" name="Google Shape;83;p6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4" name="Google Shape;84;p6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5" name="Google Shape;85;p6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6" name="Google Shape;86;p6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7" name="Google Shape;87;p6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8" name="Google Shape;88;p6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9" name="Google Shape;89;p6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0" name="Google Shape;90;p6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1" name="Google Shape;91;p6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2" name="Google Shape;92;p6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3" name="Google Shape;93;p6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94" name="Google Shape;94;p6"/>
          <p:cNvSpPr txBox="1">
            <a:spLocks noGrp="1"/>
          </p:cNvSpPr>
          <p:nvPr>
            <p:ph type="ctrTitle"/>
          </p:nvPr>
        </p:nvSpPr>
        <p:spPr>
          <a:xfrm>
            <a:off x="2678400" y="5196051"/>
            <a:ext cx="6835200" cy="51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Font typeface="Comfortaa"/>
              <a:buNone/>
              <a:defRPr sz="1467">
                <a:latin typeface="Comfortaa"/>
                <a:ea typeface="Comfortaa"/>
                <a:cs typeface="Comfortaa"/>
                <a:sym typeface="Comforta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Comfortaa"/>
              <a:buNone/>
              <a:defRPr sz="4000">
                <a:latin typeface="Comfortaa"/>
                <a:ea typeface="Comfortaa"/>
                <a:cs typeface="Comfortaa"/>
                <a:sym typeface="Comforta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Comfortaa"/>
              <a:buNone/>
              <a:defRPr sz="4000">
                <a:latin typeface="Comfortaa"/>
                <a:ea typeface="Comfortaa"/>
                <a:cs typeface="Comfortaa"/>
                <a:sym typeface="Comforta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Comfortaa"/>
              <a:buNone/>
              <a:defRPr sz="4000">
                <a:latin typeface="Comfortaa"/>
                <a:ea typeface="Comfortaa"/>
                <a:cs typeface="Comfortaa"/>
                <a:sym typeface="Comforta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Comfortaa"/>
              <a:buNone/>
              <a:defRPr sz="4000">
                <a:latin typeface="Comfortaa"/>
                <a:ea typeface="Comfortaa"/>
                <a:cs typeface="Comfortaa"/>
                <a:sym typeface="Comforta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Comfortaa"/>
              <a:buNone/>
              <a:defRPr sz="4000">
                <a:latin typeface="Comfortaa"/>
                <a:ea typeface="Comfortaa"/>
                <a:cs typeface="Comfortaa"/>
                <a:sym typeface="Comforta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Comfortaa"/>
              <a:buNone/>
              <a:defRPr sz="4000">
                <a:latin typeface="Comfortaa"/>
                <a:ea typeface="Comfortaa"/>
                <a:cs typeface="Comfortaa"/>
                <a:sym typeface="Comforta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Comfortaa"/>
              <a:buNone/>
              <a:defRPr sz="4000">
                <a:latin typeface="Comfortaa"/>
                <a:ea typeface="Comfortaa"/>
                <a:cs typeface="Comfortaa"/>
                <a:sym typeface="Comforta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Comfortaa"/>
              <a:buNone/>
              <a:defRPr sz="4000"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95" name="Google Shape;95;p6"/>
          <p:cNvSpPr txBox="1">
            <a:spLocks noGrp="1"/>
          </p:cNvSpPr>
          <p:nvPr>
            <p:ph type="subTitle" idx="1"/>
          </p:nvPr>
        </p:nvSpPr>
        <p:spPr>
          <a:xfrm>
            <a:off x="2553000" y="1869300"/>
            <a:ext cx="7086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86719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2">
  <p:cSld name="TITLE + TEXT 2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" name="Google Shape;97;p7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98" name="Google Shape;98;p7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9" name="Google Shape;99;p7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0" name="Google Shape;100;p7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1" name="Google Shape;101;p7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2" name="Google Shape;102;p7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3" name="Google Shape;103;p7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4" name="Google Shape;104;p7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5" name="Google Shape;105;p7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6" name="Google Shape;106;p7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7" name="Google Shape;107;p7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8" name="Google Shape;108;p7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9" name="Google Shape;109;p7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10" name="Google Shape;110;p7"/>
          <p:cNvSpPr txBox="1">
            <a:spLocks noGrp="1"/>
          </p:cNvSpPr>
          <p:nvPr>
            <p:ph type="ctrTitle"/>
          </p:nvPr>
        </p:nvSpPr>
        <p:spPr>
          <a:xfrm>
            <a:off x="2678400" y="689133"/>
            <a:ext cx="68352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11" name="Google Shape;111;p7"/>
          <p:cNvSpPr txBox="1">
            <a:spLocks noGrp="1"/>
          </p:cNvSpPr>
          <p:nvPr>
            <p:ph type="subTitle" idx="1"/>
          </p:nvPr>
        </p:nvSpPr>
        <p:spPr>
          <a:xfrm>
            <a:off x="4152000" y="2739400"/>
            <a:ext cx="3888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160700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ITLE">
  <p:cSld name="BIG TITLE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8"/>
          <p:cNvSpPr txBox="1">
            <a:spLocks noGrp="1"/>
          </p:cNvSpPr>
          <p:nvPr>
            <p:ph type="ctrTitle"/>
          </p:nvPr>
        </p:nvSpPr>
        <p:spPr>
          <a:xfrm>
            <a:off x="4145000" y="2940400"/>
            <a:ext cx="3902000" cy="9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88449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" type="blank">
  <p:cSld name="TITLE + FOUR COLUMNS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" name="Google Shape;115;p9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116" name="Google Shape;116;p9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7" name="Google Shape;117;p9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8" name="Google Shape;118;p9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9" name="Google Shape;119;p9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0" name="Google Shape;120;p9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1" name="Google Shape;121;p9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2" name="Google Shape;122;p9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3" name="Google Shape;123;p9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4" name="Google Shape;124;p9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5" name="Google Shape;125;p9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6" name="Google Shape;126;p9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7" name="Google Shape;127;p9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28" name="Google Shape;128;p9"/>
          <p:cNvSpPr txBox="1">
            <a:spLocks noGrp="1"/>
          </p:cNvSpPr>
          <p:nvPr>
            <p:ph type="subTitle" idx="1"/>
          </p:nvPr>
        </p:nvSpPr>
        <p:spPr>
          <a:xfrm>
            <a:off x="1521917" y="4351333"/>
            <a:ext cx="199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29" name="Google Shape;129;p9"/>
          <p:cNvSpPr txBox="1">
            <a:spLocks noGrp="1"/>
          </p:cNvSpPr>
          <p:nvPr>
            <p:ph type="subTitle" idx="2"/>
          </p:nvPr>
        </p:nvSpPr>
        <p:spPr>
          <a:xfrm>
            <a:off x="3907284" y="4351333"/>
            <a:ext cx="199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30" name="Google Shape;130;p9"/>
          <p:cNvSpPr txBox="1">
            <a:spLocks noGrp="1"/>
          </p:cNvSpPr>
          <p:nvPr>
            <p:ph type="subTitle" idx="3"/>
          </p:nvPr>
        </p:nvSpPr>
        <p:spPr>
          <a:xfrm>
            <a:off x="8678084" y="4351333"/>
            <a:ext cx="199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31" name="Google Shape;131;p9"/>
          <p:cNvSpPr txBox="1">
            <a:spLocks noGrp="1"/>
          </p:cNvSpPr>
          <p:nvPr>
            <p:ph type="subTitle" idx="4"/>
          </p:nvPr>
        </p:nvSpPr>
        <p:spPr>
          <a:xfrm>
            <a:off x="6292684" y="4351333"/>
            <a:ext cx="199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32" name="Google Shape;132;p9"/>
          <p:cNvSpPr txBox="1">
            <a:spLocks noGrp="1"/>
          </p:cNvSpPr>
          <p:nvPr>
            <p:ph type="ctrTitle"/>
          </p:nvPr>
        </p:nvSpPr>
        <p:spPr>
          <a:xfrm>
            <a:off x="1521933" y="3419633"/>
            <a:ext cx="199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33" name="Google Shape;133;p9"/>
          <p:cNvSpPr txBox="1">
            <a:spLocks noGrp="1"/>
          </p:cNvSpPr>
          <p:nvPr>
            <p:ph type="ctrTitle" idx="5"/>
          </p:nvPr>
        </p:nvSpPr>
        <p:spPr>
          <a:xfrm>
            <a:off x="3907300" y="3419633"/>
            <a:ext cx="199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34" name="Google Shape;134;p9"/>
          <p:cNvSpPr txBox="1">
            <a:spLocks noGrp="1"/>
          </p:cNvSpPr>
          <p:nvPr>
            <p:ph type="ctrTitle" idx="6"/>
          </p:nvPr>
        </p:nvSpPr>
        <p:spPr>
          <a:xfrm>
            <a:off x="6292700" y="3419633"/>
            <a:ext cx="199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35" name="Google Shape;135;p9"/>
          <p:cNvSpPr txBox="1">
            <a:spLocks noGrp="1"/>
          </p:cNvSpPr>
          <p:nvPr>
            <p:ph type="ctrTitle" idx="7"/>
          </p:nvPr>
        </p:nvSpPr>
        <p:spPr>
          <a:xfrm>
            <a:off x="8678100" y="3419633"/>
            <a:ext cx="199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36" name="Google Shape;136;p9"/>
          <p:cNvSpPr txBox="1">
            <a:spLocks noGrp="1"/>
          </p:cNvSpPr>
          <p:nvPr>
            <p:ph type="ctrTitle" idx="8"/>
          </p:nvPr>
        </p:nvSpPr>
        <p:spPr>
          <a:xfrm>
            <a:off x="2678400" y="689133"/>
            <a:ext cx="68352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56509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">
  <p:cSld name="TITLE + THREE COLUMNS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8" name="Google Shape;138;p10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139" name="Google Shape;139;p10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0" name="Google Shape;140;p10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1" name="Google Shape;141;p10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2" name="Google Shape;142;p10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3" name="Google Shape;143;p10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4" name="Google Shape;144;p10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5" name="Google Shape;145;p10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6" name="Google Shape;146;p10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7" name="Google Shape;147;p10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8" name="Google Shape;148;p10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9" name="Google Shape;149;p10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0" name="Google Shape;150;p10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51" name="Google Shape;151;p10"/>
          <p:cNvSpPr txBox="1">
            <a:spLocks noGrp="1"/>
          </p:cNvSpPr>
          <p:nvPr>
            <p:ph type="subTitle" idx="1"/>
          </p:nvPr>
        </p:nvSpPr>
        <p:spPr>
          <a:xfrm>
            <a:off x="1665233" y="3809733"/>
            <a:ext cx="226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52" name="Google Shape;152;p10"/>
          <p:cNvSpPr txBox="1">
            <a:spLocks noGrp="1"/>
          </p:cNvSpPr>
          <p:nvPr>
            <p:ph type="subTitle" idx="2"/>
          </p:nvPr>
        </p:nvSpPr>
        <p:spPr>
          <a:xfrm>
            <a:off x="4965000" y="3809733"/>
            <a:ext cx="226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53" name="Google Shape;153;p10"/>
          <p:cNvSpPr txBox="1">
            <a:spLocks noGrp="1"/>
          </p:cNvSpPr>
          <p:nvPr>
            <p:ph type="subTitle" idx="3"/>
          </p:nvPr>
        </p:nvSpPr>
        <p:spPr>
          <a:xfrm>
            <a:off x="8264767" y="3809733"/>
            <a:ext cx="226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54" name="Google Shape;154;p10"/>
          <p:cNvSpPr txBox="1">
            <a:spLocks noGrp="1"/>
          </p:cNvSpPr>
          <p:nvPr>
            <p:ph type="ctrTitle"/>
          </p:nvPr>
        </p:nvSpPr>
        <p:spPr>
          <a:xfrm>
            <a:off x="1800217" y="2365533"/>
            <a:ext cx="199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5" name="Google Shape;155;p10"/>
          <p:cNvSpPr txBox="1">
            <a:spLocks noGrp="1"/>
          </p:cNvSpPr>
          <p:nvPr>
            <p:ph type="ctrTitle" idx="4"/>
          </p:nvPr>
        </p:nvSpPr>
        <p:spPr>
          <a:xfrm>
            <a:off x="5099984" y="2365533"/>
            <a:ext cx="199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6" name="Google Shape;156;p10"/>
          <p:cNvSpPr txBox="1">
            <a:spLocks noGrp="1"/>
          </p:cNvSpPr>
          <p:nvPr>
            <p:ph type="ctrTitle" idx="5"/>
          </p:nvPr>
        </p:nvSpPr>
        <p:spPr>
          <a:xfrm>
            <a:off x="8399784" y="2365533"/>
            <a:ext cx="199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7" name="Google Shape;157;p10"/>
          <p:cNvSpPr txBox="1">
            <a:spLocks noGrp="1"/>
          </p:cNvSpPr>
          <p:nvPr>
            <p:ph type="ctrTitle" idx="6"/>
          </p:nvPr>
        </p:nvSpPr>
        <p:spPr>
          <a:xfrm>
            <a:off x="2678400" y="689133"/>
            <a:ext cx="68352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385035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37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Permanent Marker"/>
              <a:buNone/>
              <a:defRPr sz="28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Comfortaa"/>
              <a:buChar char="●"/>
              <a:defRPr sz="1100">
                <a:latin typeface="Comfortaa"/>
                <a:ea typeface="Comfortaa"/>
                <a:cs typeface="Comfortaa"/>
                <a:sym typeface="Comfortaa"/>
              </a:defRPr>
            </a:lvl1pPr>
            <a:lvl2pPr marL="914400" lvl="1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○"/>
              <a:defRPr sz="1100">
                <a:latin typeface="Comfortaa"/>
                <a:ea typeface="Comfortaa"/>
                <a:cs typeface="Comfortaa"/>
                <a:sym typeface="Comfortaa"/>
              </a:defRPr>
            </a:lvl2pPr>
            <a:lvl3pPr marL="1371600" lvl="2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■"/>
              <a:defRPr sz="1100">
                <a:latin typeface="Comfortaa"/>
                <a:ea typeface="Comfortaa"/>
                <a:cs typeface="Comfortaa"/>
                <a:sym typeface="Comfortaa"/>
              </a:defRPr>
            </a:lvl3pPr>
            <a:lvl4pPr marL="1828800" lvl="3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●"/>
              <a:defRPr sz="1100">
                <a:latin typeface="Comfortaa"/>
                <a:ea typeface="Comfortaa"/>
                <a:cs typeface="Comfortaa"/>
                <a:sym typeface="Comfortaa"/>
              </a:defRPr>
            </a:lvl4pPr>
            <a:lvl5pPr marL="2286000" lvl="4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○"/>
              <a:defRPr sz="1100">
                <a:latin typeface="Comfortaa"/>
                <a:ea typeface="Comfortaa"/>
                <a:cs typeface="Comfortaa"/>
                <a:sym typeface="Comfortaa"/>
              </a:defRPr>
            </a:lvl5pPr>
            <a:lvl6pPr marL="2743200" lvl="5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■"/>
              <a:defRPr sz="1100">
                <a:latin typeface="Comfortaa"/>
                <a:ea typeface="Comfortaa"/>
                <a:cs typeface="Comfortaa"/>
                <a:sym typeface="Comfortaa"/>
              </a:defRPr>
            </a:lvl6pPr>
            <a:lvl7pPr marL="3200400" lvl="6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●"/>
              <a:defRPr sz="1100">
                <a:latin typeface="Comfortaa"/>
                <a:ea typeface="Comfortaa"/>
                <a:cs typeface="Comfortaa"/>
                <a:sym typeface="Comfortaa"/>
              </a:defRPr>
            </a:lvl7pPr>
            <a:lvl8pPr marL="3657600" lvl="7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○"/>
              <a:defRPr sz="1100">
                <a:latin typeface="Comfortaa"/>
                <a:ea typeface="Comfortaa"/>
                <a:cs typeface="Comfortaa"/>
                <a:sym typeface="Comfortaa"/>
              </a:defRPr>
            </a:lvl8pPr>
            <a:lvl9pPr marL="4114800" lvl="8" indent="-29845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100"/>
              <a:buFont typeface="Comfortaa"/>
              <a:buChar char="■"/>
              <a:defRPr sz="1100"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1838185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E2A47"/>
        </a:solidFill>
        <a:effectLst/>
      </p:bgPr>
    </p:bg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21"/>
          <p:cNvSpPr txBox="1">
            <a:spLocks noGrp="1"/>
          </p:cNvSpPr>
          <p:nvPr>
            <p:ph type="title"/>
          </p:nvPr>
        </p:nvSpPr>
        <p:spPr>
          <a:xfrm>
            <a:off x="1424133" y="1244600"/>
            <a:ext cx="9396400" cy="6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322" name="Google Shape;322;p21"/>
          <p:cNvSpPr txBox="1">
            <a:spLocks noGrp="1"/>
          </p:cNvSpPr>
          <p:nvPr>
            <p:ph type="body" idx="1"/>
          </p:nvPr>
        </p:nvSpPr>
        <p:spPr>
          <a:xfrm>
            <a:off x="1424133" y="2260600"/>
            <a:ext cx="9396400" cy="33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8747721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82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55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8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image" Target="../media/image14.emf"/><Relationship Id="rId7" Type="http://schemas.openxmlformats.org/officeDocument/2006/relationships/image" Target="../media/image18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4" Type="http://schemas.openxmlformats.org/officeDocument/2006/relationships/image" Target="../media/image15.emf"/><Relationship Id="rId9" Type="http://schemas.openxmlformats.org/officeDocument/2006/relationships/image" Target="../media/image20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28.jpg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>
            <a:extLst>
              <a:ext uri="{FF2B5EF4-FFF2-40B4-BE49-F238E27FC236}">
                <a16:creationId xmlns:a16="http://schemas.microsoft.com/office/drawing/2014/main" id="{E5C0B0D2-BDD2-42CD-940D-7F93E16EBA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5548" y="163458"/>
            <a:ext cx="3608680" cy="646331"/>
          </a:xfrm>
          <a:prstGeom prst="rect">
            <a:avLst/>
          </a:prstGeom>
          <a:solidFill>
            <a:srgbClr val="FFFF99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7"/>
              </a:scheme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Chemical Energy</a:t>
            </a:r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id="{526DE29A-A3CC-44E7-BB31-1890B36F66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3680" y="3592531"/>
            <a:ext cx="5751342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dirty="0">
                <a:solidFill>
                  <a:schemeClr val="tx2"/>
                </a:solidFill>
              </a:rPr>
              <a:t>Key concepts:</a:t>
            </a:r>
          </a:p>
          <a:p>
            <a:pPr marL="342900" indent="-342900" eaLnBrk="1" hangingPunct="1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2"/>
                </a:solidFill>
              </a:rPr>
              <a:t>Metals, Nonmetals and Semimetals</a:t>
            </a:r>
          </a:p>
          <a:p>
            <a:pPr marL="342900" indent="-342900" eaLnBrk="1" hangingPunct="1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2"/>
                </a:solidFill>
              </a:rPr>
              <a:t>Electronic Structure</a:t>
            </a:r>
          </a:p>
          <a:p>
            <a:pPr marL="342900" indent="-342900" eaLnBrk="1" hangingPunct="1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2"/>
                </a:solidFill>
              </a:rPr>
              <a:t>Lewis Dot Diagram</a:t>
            </a:r>
          </a:p>
          <a:p>
            <a:pPr marL="342900" indent="-342900" eaLnBrk="1" hangingPunct="1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2"/>
                </a:solidFill>
              </a:rPr>
              <a:t>Cations and Anions</a:t>
            </a:r>
          </a:p>
          <a:p>
            <a:pPr marL="342900" indent="-342900" eaLnBrk="1" hangingPunct="1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2"/>
                </a:solidFill>
              </a:rPr>
              <a:t>Ionic Bonds</a:t>
            </a:r>
          </a:p>
          <a:p>
            <a:pPr marL="342900" indent="-342900" eaLnBrk="1" hangingPunct="1">
              <a:buFont typeface="Wingdings" panose="05000000000000000000" pitchFamily="2" charset="2"/>
              <a:buChar char="v"/>
            </a:pPr>
            <a:r>
              <a:rPr lang="en-US">
                <a:solidFill>
                  <a:schemeClr val="tx2"/>
                </a:solidFill>
              </a:rPr>
              <a:t>Covalent </a:t>
            </a:r>
            <a:r>
              <a:rPr lang="en-US" dirty="0">
                <a:solidFill>
                  <a:schemeClr val="tx2"/>
                </a:solidFill>
              </a:rPr>
              <a:t>Bonds.</a:t>
            </a: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D2F8AB8E-5FE2-43A2-BE16-C6D117045F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3680" y="1451499"/>
            <a:ext cx="941832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3200" b="1" dirty="0">
                <a:solidFill>
                  <a:schemeClr val="tx2"/>
                </a:solidFill>
              </a:rPr>
              <a:t>Objective: Learning about atoms, molecules and ions. Also, explore the formation of ionic and covalent compounds.</a:t>
            </a:r>
            <a:endParaRPr lang="en-US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5175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F641B7D-DECE-4CBA-BA79-889BB62714F6}"/>
              </a:ext>
            </a:extLst>
          </p:cNvPr>
          <p:cNvSpPr/>
          <p:nvPr/>
        </p:nvSpPr>
        <p:spPr>
          <a:xfrm>
            <a:off x="3926174" y="0"/>
            <a:ext cx="43396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Lewis “dot” diagram</a:t>
            </a:r>
            <a:endParaRPr lang="en-US" altLang="en-US" sz="36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2336FAC-13D9-4C6D-8A2E-9AA3797ED863}"/>
              </a:ext>
            </a:extLst>
          </p:cNvPr>
          <p:cNvSpPr/>
          <p:nvPr/>
        </p:nvSpPr>
        <p:spPr>
          <a:xfrm>
            <a:off x="2314575" y="927438"/>
            <a:ext cx="9877425" cy="5940088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Chemists use simple diagrams to show an atom’s valence electrons and how they transfer. These diagrams have two advantages over the electron shell diagrams.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First, they show only valence electrons.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Second, instead of having a circle around the chemical symbol to represent the electron shell, they have up to eight dots around the symbol; each dot represents a valence electron.</a:t>
            </a:r>
          </a:p>
          <a:p>
            <a:endParaRPr lang="en-US" sz="20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example, the representation for sodium:</a:t>
            </a:r>
          </a:p>
          <a:p>
            <a:endParaRPr lang="en-US" sz="20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the representation for chlorine: </a:t>
            </a:r>
          </a:p>
          <a:p>
            <a:endParaRPr lang="en-US" sz="20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transfer of electrons can be illustrated easily with Lewis diagrams:</a:t>
            </a:r>
          </a:p>
          <a:p>
            <a:endParaRPr lang="en-US" sz="20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***In the final formula, the dots are omitted.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C4AF9F5-C39F-435A-9941-24FD66F7F8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9441" y="2707077"/>
            <a:ext cx="758671" cy="52725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673E535-5390-41F9-9349-56A2365190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5334" y="3452221"/>
            <a:ext cx="903442" cy="742451"/>
          </a:xfrm>
          <a:prstGeom prst="rect">
            <a:avLst/>
          </a:prstGeom>
        </p:spPr>
      </p:pic>
      <p:sp>
        <p:nvSpPr>
          <p:cNvPr id="8" name="Text Box 24">
            <a:extLst>
              <a:ext uri="{FF2B5EF4-FFF2-40B4-BE49-F238E27FC236}">
                <a16:creationId xmlns:a16="http://schemas.microsoft.com/office/drawing/2014/main" id="{23092199-3384-4FA4-AC63-1D99E788F9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84800" y="3452221"/>
            <a:ext cx="11620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006600"/>
                </a:solidFill>
              </a:rPr>
              <a:t>paired </a:t>
            </a:r>
          </a:p>
          <a:p>
            <a:pPr eaLnBrk="1" hangingPunct="1"/>
            <a:r>
              <a:rPr lang="en-US" altLang="en-US" sz="2000" b="1" dirty="0">
                <a:solidFill>
                  <a:srgbClr val="006600"/>
                </a:solidFill>
              </a:rPr>
              <a:t>electrons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7EE773A-0CA5-453C-AAA7-01E02E8CFB18}"/>
              </a:ext>
            </a:extLst>
          </p:cNvPr>
          <p:cNvCxnSpPr>
            <a:stCxn id="8" idx="1"/>
          </p:cNvCxnSpPr>
          <p:nvPr/>
        </p:nvCxnSpPr>
        <p:spPr>
          <a:xfrm flipH="1" flipV="1">
            <a:off x="7215188" y="3714750"/>
            <a:ext cx="469612" cy="91484"/>
          </a:xfrm>
          <a:prstGeom prst="straightConnector1">
            <a:avLst/>
          </a:prstGeom>
          <a:ln w="28575">
            <a:solidFill>
              <a:srgbClr val="008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7DFD771-CAEC-4B5A-8730-C99A0BE72893}"/>
              </a:ext>
            </a:extLst>
          </p:cNvPr>
          <p:cNvCxnSpPr>
            <a:stCxn id="8" idx="1"/>
          </p:cNvCxnSpPr>
          <p:nvPr/>
        </p:nvCxnSpPr>
        <p:spPr>
          <a:xfrm flipH="1">
            <a:off x="7172325" y="3806234"/>
            <a:ext cx="512475" cy="137116"/>
          </a:xfrm>
          <a:prstGeom prst="straightConnector1">
            <a:avLst/>
          </a:prstGeom>
          <a:ln w="28575">
            <a:solidFill>
              <a:srgbClr val="008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Box 26">
            <a:extLst>
              <a:ext uri="{FF2B5EF4-FFF2-40B4-BE49-F238E27FC236}">
                <a16:creationId xmlns:a16="http://schemas.microsoft.com/office/drawing/2014/main" id="{42231DD7-BE8F-45A6-998D-A9528D6779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6461" y="2973286"/>
            <a:ext cx="1219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0000FF"/>
                </a:solidFill>
              </a:rPr>
              <a:t>unpaired </a:t>
            </a:r>
          </a:p>
          <a:p>
            <a:pPr eaLnBrk="1" hangingPunct="1"/>
            <a:r>
              <a:rPr lang="en-US" altLang="en-US" sz="2000" b="1" dirty="0">
                <a:solidFill>
                  <a:srgbClr val="0000FF"/>
                </a:solidFill>
              </a:rPr>
              <a:t>electron</a:t>
            </a:r>
          </a:p>
        </p:txBody>
      </p:sp>
      <p:sp>
        <p:nvSpPr>
          <p:cNvPr id="18" name="Line 29">
            <a:extLst>
              <a:ext uri="{FF2B5EF4-FFF2-40B4-BE49-F238E27FC236}">
                <a16:creationId xmlns:a16="http://schemas.microsoft.com/office/drawing/2014/main" id="{ED35B3B0-6E97-4670-B92F-067F6DB57B52}"/>
              </a:ext>
            </a:extLst>
          </p:cNvPr>
          <p:cNvSpPr>
            <a:spLocks noChangeShapeType="1"/>
          </p:cNvSpPr>
          <p:nvPr/>
        </p:nvSpPr>
        <p:spPr bwMode="auto">
          <a:xfrm>
            <a:off x="6124575" y="3305763"/>
            <a:ext cx="469612" cy="414743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2FAB22B-4432-4B45-98B9-C2CF4F13CB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4575" y="4760667"/>
            <a:ext cx="7934325" cy="72842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E20B0B7-105A-44AC-AF58-E3FBD85A13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14575" y="5365611"/>
            <a:ext cx="7934325" cy="1066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9685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1F493B3-918D-41AF-A6C7-46DAE0BA9875}"/>
              </a:ext>
            </a:extLst>
          </p:cNvPr>
          <p:cNvSpPr/>
          <p:nvPr/>
        </p:nvSpPr>
        <p:spPr>
          <a:xfrm>
            <a:off x="1957388" y="846526"/>
            <a:ext cx="1023461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metal atoms give up their valence electrons and become positive ions (cations) with all </a:t>
            </a:r>
            <a:r>
              <a:rPr lang="en-US" altLang="en-US" sz="2000" u="sng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inner</a:t>
            </a: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energy levels filled. 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20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non-metal atoms gain extra valence electrons and become negative ions (anions) with </a:t>
            </a:r>
            <a:r>
              <a:rPr lang="en-US" altLang="en-US" sz="2000" u="sng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</a:t>
            </a: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energy levels filled.  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20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ions stay distinct </a:t>
            </a: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are electrically attracted (bonded) to form Ionic compounds.</a:t>
            </a:r>
          </a:p>
          <a:p>
            <a:r>
              <a:rPr 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**By convention, the lowest whole-number ratio of the ions is used in ionic formulas. There are</a:t>
            </a:r>
          </a:p>
          <a:p>
            <a:r>
              <a:rPr 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exceptions for certain ions, such as Hg22+</a:t>
            </a:r>
          </a:p>
          <a:p>
            <a:endParaRPr lang="en-US" sz="20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Example: </a:t>
            </a: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altLang="en-US" sz="20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metal atom</a:t>
            </a:r>
            <a:r>
              <a:rPr lang="en-US" altLang="en-US" sz="2000" b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 valence electrons </a:t>
            </a:r>
            <a:r>
              <a:rPr lang="en-US" altLang="en-US" sz="20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stolen</a:t>
            </a: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by a </a:t>
            </a:r>
            <a:r>
              <a:rPr lang="en-US" altLang="en-US" sz="2000" b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non-metal</a:t>
            </a: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The </a:t>
            </a:r>
            <a:r>
              <a:rPr lang="en-US" alt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positive and negative ions </a:t>
            </a: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then </a:t>
            </a:r>
            <a:r>
              <a:rPr lang="en-US" alt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attracted</a:t>
            </a: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each other by the </a:t>
            </a:r>
            <a:r>
              <a:rPr lang="en-US" alt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coulomb force</a:t>
            </a: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form an ionic compound.</a:t>
            </a:r>
          </a:p>
          <a:p>
            <a:endParaRPr lang="en-US" altLang="en-US" sz="20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DC7F60F-50CD-4B35-8957-3B59D6480557}"/>
              </a:ext>
            </a:extLst>
          </p:cNvPr>
          <p:cNvSpPr/>
          <p:nvPr/>
        </p:nvSpPr>
        <p:spPr>
          <a:xfrm>
            <a:off x="4150595" y="0"/>
            <a:ext cx="38908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IONIC BONDING</a:t>
            </a:r>
            <a:endParaRPr lang="en-US" sz="36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28A1A699-43BA-4A94-B632-88BD2B9723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6305" y="4687818"/>
            <a:ext cx="6856413" cy="204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96607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CA759FC-A4FD-4363-BD11-1ABD80C8307A}"/>
              </a:ext>
            </a:extLst>
          </p:cNvPr>
          <p:cNvSpPr/>
          <p:nvPr/>
        </p:nvSpPr>
        <p:spPr>
          <a:xfrm>
            <a:off x="4150595" y="0"/>
            <a:ext cx="38908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IONIC BONDING</a:t>
            </a:r>
            <a:endParaRPr lang="en-US" sz="36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59073BF-653B-4964-9EDC-6CF63C4CB135}"/>
              </a:ext>
            </a:extLst>
          </p:cNvPr>
          <p:cNvSpPr/>
          <p:nvPr/>
        </p:nvSpPr>
        <p:spPr>
          <a:xfrm>
            <a:off x="1928813" y="858263"/>
            <a:ext cx="1026318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Additionally, some ions consist of groups of atoms bonded together and have an overall electric charge. Because these ions contain more than one atom, they are called </a:t>
            </a:r>
            <a:r>
              <a:rPr lang="en-US" sz="2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polyatomic ions</a:t>
            </a:r>
            <a:r>
              <a:rPr 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Polyatomic ions</a:t>
            </a:r>
            <a:r>
              <a:rPr 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have characteristic formulas, names, and charges. Some examples of </a:t>
            </a:r>
            <a:r>
              <a:rPr lang="en-US" sz="2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polyatomic ions</a:t>
            </a:r>
            <a:r>
              <a:rPr lang="en-US" sz="2000" b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their charges are shown below:</a:t>
            </a:r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BA0F01BE-6146-41D9-97E5-9EBE95BED7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5587" y="2119313"/>
            <a:ext cx="7865099" cy="4738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1120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2522B13-9025-448D-9153-AFC529C5277A}"/>
              </a:ext>
            </a:extLst>
          </p:cNvPr>
          <p:cNvSpPr/>
          <p:nvPr/>
        </p:nvSpPr>
        <p:spPr>
          <a:xfrm>
            <a:off x="4150595" y="0"/>
            <a:ext cx="38908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IONIC BONDING</a:t>
            </a:r>
            <a:endParaRPr lang="en-US" sz="36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28D2DF3-4285-4D57-9B84-65E22675874F}"/>
              </a:ext>
            </a:extLst>
          </p:cNvPr>
          <p:cNvSpPr txBox="1"/>
          <p:nvPr/>
        </p:nvSpPr>
        <p:spPr>
          <a:xfrm>
            <a:off x="2543175" y="885825"/>
            <a:ext cx="69188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Practice: Identify each compound as ionic or not ionic.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2D6B33D8-F115-4F6A-BAAF-70294197EE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4642457"/>
              </p:ext>
            </p:extLst>
          </p:nvPr>
        </p:nvGraphicFramePr>
        <p:xfrm>
          <a:off x="2628885" y="1316712"/>
          <a:ext cx="7019940" cy="268075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509970">
                  <a:extLst>
                    <a:ext uri="{9D8B030D-6E8A-4147-A177-3AD203B41FA5}">
                      <a16:colId xmlns:a16="http://schemas.microsoft.com/office/drawing/2014/main" val="81542125"/>
                    </a:ext>
                  </a:extLst>
                </a:gridCol>
                <a:gridCol w="3509970">
                  <a:extLst>
                    <a:ext uri="{9D8B030D-6E8A-4147-A177-3AD203B41FA5}">
                      <a16:colId xmlns:a16="http://schemas.microsoft.com/office/drawing/2014/main" val="4120187592"/>
                    </a:ext>
                  </a:extLst>
                </a:gridCol>
              </a:tblGrid>
              <a:tr h="446793">
                <a:tc>
                  <a:txBody>
                    <a:bodyPr/>
                    <a:lstStyle/>
                    <a:p>
                      <a:r>
                        <a:rPr lang="en-US" b="1" dirty="0"/>
                        <a:t>Compound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Ionic or not ionic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5680445"/>
                  </a:ext>
                </a:extLst>
              </a:tr>
              <a:tr h="446793">
                <a:tc>
                  <a:txBody>
                    <a:bodyPr/>
                    <a:lstStyle/>
                    <a:p>
                      <a:r>
                        <a:rPr lang="en-US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</a:t>
                      </a:r>
                      <a:r>
                        <a:rPr lang="en-US" sz="1800" b="1" i="0" u="none" strike="noStrike" kern="1200" baseline="-25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8959881"/>
                  </a:ext>
                </a:extLst>
              </a:tr>
              <a:tr h="446793">
                <a:tc>
                  <a:txBody>
                    <a:bodyPr/>
                    <a:lstStyle/>
                    <a:p>
                      <a:r>
                        <a:rPr lang="en-US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PCl</a:t>
                      </a:r>
                      <a:r>
                        <a:rPr lang="en-US" sz="1800" b="1" i="0" u="none" strike="noStrike" kern="1200" baseline="-25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b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3711304"/>
                  </a:ext>
                </a:extLst>
              </a:tr>
              <a:tr h="446793">
                <a:tc>
                  <a:txBody>
                    <a:bodyPr/>
                    <a:lstStyle/>
                    <a:p>
                      <a:r>
                        <a:rPr lang="en-US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NH</a:t>
                      </a:r>
                      <a:r>
                        <a:rPr lang="en-US" sz="1800" b="1" i="0" u="none" strike="noStrike" kern="1200" baseline="-25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en-US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1053168"/>
                  </a:ext>
                </a:extLst>
              </a:tr>
              <a:tr h="446793">
                <a:tc>
                  <a:txBody>
                    <a:bodyPr/>
                    <a:lstStyle/>
                    <a:p>
                      <a:r>
                        <a:rPr lang="en-US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OF</a:t>
                      </a:r>
                      <a:r>
                        <a:rPr lang="en-US" sz="1800" b="1" i="0" u="none" strike="noStrike" kern="1200" baseline="-25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US" b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0974120"/>
                  </a:ext>
                </a:extLst>
              </a:tr>
              <a:tr h="446793">
                <a:tc>
                  <a:txBody>
                    <a:bodyPr/>
                    <a:lstStyle/>
                    <a:p>
                      <a:r>
                        <a:rPr lang="en-US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lang="en-US" sz="1800" b="1" i="0" u="none" strike="noStrike" kern="1200" baseline="-25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0410814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802FB5AD-CC5C-4D41-AFC1-BD1BD7CEB727}"/>
              </a:ext>
            </a:extLst>
          </p:cNvPr>
          <p:cNvSpPr/>
          <p:nvPr/>
        </p:nvSpPr>
        <p:spPr>
          <a:xfrm>
            <a:off x="2543175" y="3997470"/>
            <a:ext cx="862965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en-US" altLang="en-US" sz="2400" dirty="0">
                <a:solidFill>
                  <a:srgbClr val="8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Show the “Lewis dot diagram” and electron transfer with an arrow. </a:t>
            </a:r>
          </a:p>
          <a:p>
            <a:pPr marL="0" indent="0">
              <a:buFontTx/>
              <a:buNone/>
            </a:pP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</a:pP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</a:pPr>
            <a:r>
              <a:rPr lang="pt-BR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pt-BR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Mg</a:t>
            </a:r>
            <a:r>
              <a:rPr lang="pt-BR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   F		</a:t>
            </a:r>
          </a:p>
          <a:p>
            <a:pPr marL="0" indent="0">
              <a:buFontTx/>
              <a:buNone/>
            </a:pPr>
            <a:endParaRPr lang="pt-BR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</a:pPr>
            <a:endParaRPr lang="pt-BR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</a:pPr>
            <a:r>
              <a:rPr lang="pt-BR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Formula: ________</a:t>
            </a:r>
          </a:p>
        </p:txBody>
      </p:sp>
    </p:spTree>
    <p:extLst>
      <p:ext uri="{BB962C8B-B14F-4D97-AF65-F5344CB8AC3E}">
        <p14:creationId xmlns:p14="http://schemas.microsoft.com/office/powerpoint/2010/main" val="19649768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9F4DEFF-7895-4F48-8009-7793732AD9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1613" y="1057275"/>
            <a:ext cx="10720386" cy="579615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4C99E59-9C2B-464D-A7E2-56B21E1D9344}"/>
              </a:ext>
            </a:extLst>
          </p:cNvPr>
          <p:cNvSpPr/>
          <p:nvPr/>
        </p:nvSpPr>
        <p:spPr>
          <a:xfrm>
            <a:off x="2276713" y="0"/>
            <a:ext cx="91101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 Guide to Naming Simple Ionic Compounds</a:t>
            </a:r>
          </a:p>
        </p:txBody>
      </p:sp>
    </p:spTree>
    <p:extLst>
      <p:ext uri="{BB962C8B-B14F-4D97-AF65-F5344CB8AC3E}">
        <p14:creationId xmlns:p14="http://schemas.microsoft.com/office/powerpoint/2010/main" val="12078818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98AB293-8F94-4E84-8935-B26DF3EB8FC2}"/>
              </a:ext>
            </a:extLst>
          </p:cNvPr>
          <p:cNvSpPr/>
          <p:nvPr/>
        </p:nvSpPr>
        <p:spPr>
          <a:xfrm>
            <a:off x="1862137" y="863560"/>
            <a:ext cx="10186987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unpaired electron in one atom is </a:t>
            </a:r>
            <a:r>
              <a:rPr lang="en-US" altLang="en-US" sz="2000" b="1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shared</a:t>
            </a: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with an unpaired electron in another atom. Each atom is happy when it thinks it has a full set of </a:t>
            </a:r>
            <a:r>
              <a:rPr lang="en-US" altLang="en-US" sz="2000" b="1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valence electrons</a:t>
            </a:r>
            <a:r>
              <a:rPr lang="en-US" altLang="en-US" sz="2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even though some electrons actually belong to a different atom and are just being shared with it.  </a:t>
            </a:r>
          </a:p>
          <a:p>
            <a:pPr marL="342900" indent="-342900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2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Specific formula resulting in molecules. The formula is determined by the number of </a:t>
            </a:r>
            <a:r>
              <a:rPr lang="en-US" altLang="en-US" sz="2000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unpaired</a:t>
            </a:r>
            <a:r>
              <a:rPr lang="en-US" altLang="en-US" sz="2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valence electrons.</a:t>
            </a:r>
            <a:endParaRPr lang="en-US" altLang="en-US" sz="20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is where the </a:t>
            </a:r>
            <a:r>
              <a:rPr lang="en-US" altLang="en-US" sz="2000" b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Lewis dot diagrams</a:t>
            </a: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which show us how the valence electrons are organized, are most useful. We put atoms with unpaired electrons next to each other and then put a line between the electrons to show the bonded pair. 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20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8A3C026-232D-446F-9A04-B9BCDD59B0EF}"/>
              </a:ext>
            </a:extLst>
          </p:cNvPr>
          <p:cNvSpPr/>
          <p:nvPr/>
        </p:nvSpPr>
        <p:spPr>
          <a:xfrm>
            <a:off x="3535042" y="-14288"/>
            <a:ext cx="51219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COVALENT BONDING</a:t>
            </a:r>
            <a:endParaRPr lang="en-US" sz="36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4E6F882-0CF9-4CC4-9558-3D89209DA4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2526" y="4044321"/>
            <a:ext cx="1936795" cy="108716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2A1F223-DA43-4D21-8218-34BA8CC906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5630" y="4015744"/>
            <a:ext cx="1936795" cy="108716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19F9BCD-D2BD-42A4-BE3B-FD60D1FD2B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8038" y="3564810"/>
            <a:ext cx="2903695" cy="33517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2A5FC6D-22EF-4E0D-9CBD-404746A110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4606" y="3560786"/>
            <a:ext cx="1245157" cy="3534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F575066-AEB9-40F8-B3E0-3FE9EEE4994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17425" y="3537965"/>
            <a:ext cx="1030475" cy="353483"/>
          </a:xfrm>
          <a:prstGeom prst="rect">
            <a:avLst/>
          </a:prstGeom>
        </p:spPr>
      </p:pic>
      <p:sp>
        <p:nvSpPr>
          <p:cNvPr id="11" name="Arrow: Right 10">
            <a:extLst>
              <a:ext uri="{FF2B5EF4-FFF2-40B4-BE49-F238E27FC236}">
                <a16:creationId xmlns:a16="http://schemas.microsoft.com/office/drawing/2014/main" id="{7F1ADA58-7B84-4003-B1BB-F2EBAC254B29}"/>
              </a:ext>
            </a:extLst>
          </p:cNvPr>
          <p:cNvSpPr/>
          <p:nvPr/>
        </p:nvSpPr>
        <p:spPr>
          <a:xfrm>
            <a:off x="8943965" y="3560786"/>
            <a:ext cx="718005" cy="3391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BAFF1B9-B6B3-4A85-A949-E19BC260BA4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63765" y="5708846"/>
            <a:ext cx="2811726" cy="57118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FB8D61C-6EB0-4480-AECB-8C7F5F176B9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84269" y="5653610"/>
            <a:ext cx="1145830" cy="681658"/>
          </a:xfrm>
          <a:prstGeom prst="rect">
            <a:avLst/>
          </a:prstGeom>
        </p:spPr>
      </p:pic>
      <p:sp>
        <p:nvSpPr>
          <p:cNvPr id="14" name="Arrow: Right 13">
            <a:extLst>
              <a:ext uri="{FF2B5EF4-FFF2-40B4-BE49-F238E27FC236}">
                <a16:creationId xmlns:a16="http://schemas.microsoft.com/office/drawing/2014/main" id="{F609CFEB-36AC-4C1A-B9B2-A17477A1D263}"/>
              </a:ext>
            </a:extLst>
          </p:cNvPr>
          <p:cNvSpPr/>
          <p:nvPr/>
        </p:nvSpPr>
        <p:spPr>
          <a:xfrm>
            <a:off x="8656957" y="5824840"/>
            <a:ext cx="718005" cy="3391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552222AF-73AC-4D81-A471-80408DDDEE80}"/>
              </a:ext>
            </a:extLst>
          </p:cNvPr>
          <p:cNvSpPr/>
          <p:nvPr/>
        </p:nvSpPr>
        <p:spPr>
          <a:xfrm>
            <a:off x="5978016" y="5824841"/>
            <a:ext cx="718005" cy="3391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46FA17C-C9D2-46B7-8B8C-900BDA37C1A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661970" y="5639322"/>
            <a:ext cx="1379235" cy="640711"/>
          </a:xfrm>
          <a:prstGeom prst="rect">
            <a:avLst/>
          </a:prstGeom>
        </p:spPr>
      </p:pic>
      <p:sp>
        <p:nvSpPr>
          <p:cNvPr id="17" name="Arrow: Right 16">
            <a:extLst>
              <a:ext uri="{FF2B5EF4-FFF2-40B4-BE49-F238E27FC236}">
                <a16:creationId xmlns:a16="http://schemas.microsoft.com/office/drawing/2014/main" id="{6F9F5B7D-D4B6-4CCA-877A-EAE6316B22C8}"/>
              </a:ext>
            </a:extLst>
          </p:cNvPr>
          <p:cNvSpPr/>
          <p:nvPr/>
        </p:nvSpPr>
        <p:spPr>
          <a:xfrm>
            <a:off x="5941218" y="3557500"/>
            <a:ext cx="718005" cy="3391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5764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AF3958B-2125-48DA-A71C-27FEC6BDCA5D}"/>
              </a:ext>
            </a:extLst>
          </p:cNvPr>
          <p:cNvSpPr/>
          <p:nvPr/>
        </p:nvSpPr>
        <p:spPr>
          <a:xfrm>
            <a:off x="3535042" y="-14288"/>
            <a:ext cx="51219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COVALENT BONDING</a:t>
            </a:r>
            <a:endParaRPr lang="en-US" sz="36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15C24E1-A76D-4F38-B4B5-F9A1006BB530}"/>
              </a:ext>
            </a:extLst>
          </p:cNvPr>
          <p:cNvSpPr/>
          <p:nvPr/>
        </p:nvSpPr>
        <p:spPr>
          <a:xfrm>
            <a:off x="2023607" y="903387"/>
            <a:ext cx="992074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Covalent Bonds between Different Atoms:</a:t>
            </a:r>
            <a:r>
              <a:rPr lang="en-US" sz="2200" b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Consider a molecule composed of one hydrogen atom and one fluorine atom.</a:t>
            </a:r>
          </a:p>
          <a:p>
            <a:endParaRPr lang="en-US" sz="22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2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Each atom needs one additional electron to complete its valence shell. By each contributing one electron, they make the following molecule: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8E2840-EF2A-4EB7-9709-7D5DF5D269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7700" y="1628769"/>
            <a:ext cx="3457576" cy="67875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8EBFC27-2988-4058-A917-EEA14FF63D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0488" y="3064942"/>
            <a:ext cx="4756469" cy="88429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49DA799-3B6C-434B-8BB3-709BE4DD1A6A}"/>
              </a:ext>
            </a:extLst>
          </p:cNvPr>
          <p:cNvSpPr/>
          <p:nvPr/>
        </p:nvSpPr>
        <p:spPr>
          <a:xfrm>
            <a:off x="2023607" y="3987138"/>
            <a:ext cx="992074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Larger molecules are constructed in a similar fashion, with some atoms participating in more than one covalent bond. For example, methane (CH</a:t>
            </a:r>
            <a:r>
              <a:rPr lang="en-US" sz="2200" baseline="-25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with one carbon atom and four hydrogen atoms, can be represented as follows: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C9162D1-5349-4178-8BAD-87A706198A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5614" y="5100640"/>
            <a:ext cx="6682889" cy="1628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8322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508DF99-A6D5-4FA6-9E03-C9B4B2EA7A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7146" y="1217885"/>
            <a:ext cx="10904854" cy="425077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4476E45-45A8-43AE-AA9A-04288D3A9948}"/>
              </a:ext>
            </a:extLst>
          </p:cNvPr>
          <p:cNvSpPr/>
          <p:nvPr/>
        </p:nvSpPr>
        <p:spPr>
          <a:xfrm>
            <a:off x="2549964" y="0"/>
            <a:ext cx="83792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How Many Covalent Bonds Are Formed?</a:t>
            </a:r>
            <a:endParaRPr lang="en-US" sz="36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FFD7BCB-768C-4266-B108-3FD6D1B6AD11}"/>
              </a:ext>
            </a:extLst>
          </p:cNvPr>
          <p:cNvSpPr/>
          <p:nvPr/>
        </p:nvSpPr>
        <p:spPr>
          <a:xfrm>
            <a:off x="1477645" y="5657671"/>
            <a:ext cx="1071435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molecules, there is a pattern to the number of covalent bonds that different atoms can form. Each block with a number indicates the number of covalent bonds formed by that atom in neutral compounds.</a:t>
            </a:r>
          </a:p>
        </p:txBody>
      </p:sp>
    </p:spTree>
    <p:extLst>
      <p:ext uri="{BB962C8B-B14F-4D97-AF65-F5344CB8AC3E}">
        <p14:creationId xmlns:p14="http://schemas.microsoft.com/office/powerpoint/2010/main" val="27860876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2C636B7-204C-4723-8347-39A7D88BB1B8}"/>
              </a:ext>
            </a:extLst>
          </p:cNvPr>
          <p:cNvSpPr/>
          <p:nvPr/>
        </p:nvSpPr>
        <p:spPr>
          <a:xfrm>
            <a:off x="2247900" y="838527"/>
            <a:ext cx="9944100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Always start by drawing the dot diagram for the atom at the center of the group.  (</a:t>
            </a:r>
            <a:r>
              <a:rPr lang="en-US" altLang="en-US" sz="2200" i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tell you what that is</a:t>
            </a:r>
            <a:r>
              <a:rPr lang="en-US" alt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formula tells you how many of the other atoms need to be added to find a partner for every unpaired atom.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dash connects paired electron dots to show the bond.</a:t>
            </a:r>
          </a:p>
          <a:p>
            <a:endParaRPr lang="en-US" altLang="en-US" sz="22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Example:		</a:t>
            </a:r>
            <a:r>
              <a:rPr lang="en-US" altLang="en-US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 F</a:t>
            </a:r>
            <a:r>
              <a:rPr lang="en-US" altLang="en-US" sz="2400" baseline="-25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en-US" sz="1800" dirty="0"/>
              <a:t>	</a:t>
            </a:r>
            <a:r>
              <a:rPr lang="en-US" altLang="en-US" sz="1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H</a:t>
            </a:r>
            <a:r>
              <a:rPr lang="en-US" altLang="en-US" sz="2400" baseline="-25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altLang="en-US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en-US" altLang="en-US" sz="1800" dirty="0"/>
          </a:p>
          <a:p>
            <a:pPr marL="0" indent="0">
              <a:buFontTx/>
              <a:buNone/>
            </a:pPr>
            <a:endParaRPr lang="en-US" altLang="en-US" sz="2000" dirty="0"/>
          </a:p>
          <a:p>
            <a:pPr marL="0" indent="0">
              <a:buFontTx/>
              <a:buNone/>
            </a:pPr>
            <a:r>
              <a:rPr lang="en-US" altLang="en-US" sz="2000" dirty="0"/>
              <a:t>		________________ 			 ________________ 	</a:t>
            </a:r>
          </a:p>
          <a:p>
            <a:pPr marL="0" indent="0">
              <a:buFontTx/>
              <a:buNone/>
            </a:pPr>
            <a:endParaRPr lang="en-US" altLang="en-US" sz="2000" dirty="0"/>
          </a:p>
          <a:p>
            <a:pPr marL="0" indent="0">
              <a:buFontTx/>
              <a:buNone/>
            </a:pPr>
            <a:endParaRPr lang="en-US" altLang="en-US" sz="2000" dirty="0"/>
          </a:p>
          <a:p>
            <a:pPr marL="0" indent="0">
              <a:buFontTx/>
              <a:buNone/>
            </a:pPr>
            <a:endParaRPr lang="en-US" altLang="en-US" sz="2000" dirty="0"/>
          </a:p>
          <a:p>
            <a:pPr marL="0" indent="0">
              <a:buFontTx/>
              <a:buNone/>
            </a:pPr>
            <a:r>
              <a:rPr lang="en-US" altLang="en-US" sz="2000" dirty="0"/>
              <a:t>				 </a:t>
            </a:r>
            <a:r>
              <a:rPr lang="en-US" altLang="en-US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-US" altLang="en-US" sz="22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BF5A5F4-9693-4511-9688-035614AED60A}"/>
              </a:ext>
            </a:extLst>
          </p:cNvPr>
          <p:cNvSpPr/>
          <p:nvPr/>
        </p:nvSpPr>
        <p:spPr>
          <a:xfrm>
            <a:off x="3535042" y="-14288"/>
            <a:ext cx="51219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COVALENT BONDING</a:t>
            </a:r>
            <a:endParaRPr lang="en-US" sz="36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8C55914-C155-47C1-87CF-05D1D038D0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5669" y="4059027"/>
            <a:ext cx="1877318" cy="184915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98A4100-89CB-4E1B-A496-0C9AE049E9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5665" y="4116655"/>
            <a:ext cx="1577415" cy="1626579"/>
          </a:xfrm>
          <a:prstGeom prst="rect">
            <a:avLst/>
          </a:prstGeom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6883A263-20BE-40B9-83FB-612433864C61}"/>
              </a:ext>
            </a:extLst>
          </p:cNvPr>
          <p:cNvSpPr/>
          <p:nvPr/>
        </p:nvSpPr>
        <p:spPr>
          <a:xfrm>
            <a:off x="4943475" y="4872316"/>
            <a:ext cx="457200" cy="2711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C944601B-B935-444C-9159-F9B7C7A888B4}"/>
              </a:ext>
            </a:extLst>
          </p:cNvPr>
          <p:cNvSpPr/>
          <p:nvPr/>
        </p:nvSpPr>
        <p:spPr>
          <a:xfrm>
            <a:off x="9944100" y="4872316"/>
            <a:ext cx="457200" cy="2711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A close up of a logo&#10;&#10;Description automatically generated">
            <a:extLst>
              <a:ext uri="{FF2B5EF4-FFF2-40B4-BE49-F238E27FC236}">
                <a16:creationId xmlns:a16="http://schemas.microsoft.com/office/drawing/2014/main" id="{00F52731-0C6B-4CCF-89C0-17AB64862C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2326" y="4509273"/>
            <a:ext cx="1828649" cy="1036234"/>
          </a:xfrm>
          <a:prstGeom prst="rect">
            <a:avLst/>
          </a:prstGeom>
        </p:spPr>
      </p:pic>
      <p:pic>
        <p:nvPicPr>
          <p:cNvPr id="14" name="Picture 13" descr="A picture containing drawing&#10;&#10;Description automatically generated">
            <a:extLst>
              <a:ext uri="{FF2B5EF4-FFF2-40B4-BE49-F238E27FC236}">
                <a16:creationId xmlns:a16="http://schemas.microsoft.com/office/drawing/2014/main" id="{2CC85856-5E40-4482-BBA5-40B947787C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645" y="4059027"/>
            <a:ext cx="1795362" cy="1849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5909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E0B2CFE-B07A-486F-A06F-1353DE3C0E6F}"/>
              </a:ext>
            </a:extLst>
          </p:cNvPr>
          <p:cNvSpPr/>
          <p:nvPr/>
        </p:nvSpPr>
        <p:spPr>
          <a:xfrm>
            <a:off x="4037350" y="-14288"/>
            <a:ext cx="5186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Multiple Covalent Bonds</a:t>
            </a:r>
            <a:endParaRPr lang="en-US" sz="36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1A82086-CB48-4841-B6AE-E499971D69B5}"/>
              </a:ext>
            </a:extLst>
          </p:cNvPr>
          <p:cNvSpPr/>
          <p:nvPr/>
        </p:nvSpPr>
        <p:spPr>
          <a:xfrm>
            <a:off x="2419349" y="987979"/>
            <a:ext cx="9396413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 pairs of electrons shared between two atoms make a </a:t>
            </a:r>
            <a:r>
              <a:rPr lang="en-US" sz="22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double bond</a:t>
            </a:r>
            <a:r>
              <a:rPr lang="en-US" sz="2200" b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between the atoms, which is represented by a double dash:</a:t>
            </a:r>
          </a:p>
          <a:p>
            <a:pPr lvl="1"/>
            <a:endParaRPr lang="en-US" sz="22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22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22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molecules contain </a:t>
            </a:r>
            <a:r>
              <a:rPr lang="en-US" sz="22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triple bonds</a:t>
            </a:r>
            <a:r>
              <a:rPr 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covalent bonds in which </a:t>
            </a:r>
            <a:r>
              <a:rPr lang="en-US" sz="2200" i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three </a:t>
            </a:r>
            <a:r>
              <a:rPr 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pairs of electrons are shared by two atoms. A simple compound that has a triple bond is acetylene (C</a:t>
            </a:r>
            <a:r>
              <a:rPr lang="en-US" sz="2200" baseline="-25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2200" baseline="-25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whose Lewis diagram is as follows: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AEADAB-7162-48A2-91FD-95197AC35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7985" y="1884351"/>
            <a:ext cx="2756030" cy="66042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BF20174-63BC-4EB9-8240-CA4A702245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9238" y="4144682"/>
            <a:ext cx="6926337" cy="741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170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B99CF4B-CC75-4F98-B389-02B5BAB37680}"/>
              </a:ext>
            </a:extLst>
          </p:cNvPr>
          <p:cNvSpPr txBox="1"/>
          <p:nvPr/>
        </p:nvSpPr>
        <p:spPr>
          <a:xfrm>
            <a:off x="2214563" y="1185863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462AD43-B8EB-4F21-8EB0-92CCE2F512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371" y="1185863"/>
            <a:ext cx="5154888" cy="567213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3102B71-559A-4804-9C07-E2CC0D24748E}"/>
              </a:ext>
            </a:extLst>
          </p:cNvPr>
          <p:cNvSpPr/>
          <p:nvPr/>
        </p:nvSpPr>
        <p:spPr>
          <a:xfrm>
            <a:off x="3272572" y="0"/>
            <a:ext cx="49039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Review: Periodic trends</a:t>
            </a:r>
            <a:endParaRPr lang="en-US" altLang="en-US" sz="36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5DFAA01-77B9-42EA-A00B-40B90352E000}"/>
              </a:ext>
            </a:extLst>
          </p:cNvPr>
          <p:cNvSpPr/>
          <p:nvPr/>
        </p:nvSpPr>
        <p:spPr>
          <a:xfrm>
            <a:off x="5330496" y="835466"/>
            <a:ext cx="6861504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Atomic Radius:</a:t>
            </a: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indent="-3429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Elements in the </a:t>
            </a:r>
            <a:r>
              <a:rPr lang="en-US" altLang="en-US" sz="2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same row (periods)</a:t>
            </a: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show a smooth trend toward smaller diameter (size) as you move from left to right. 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20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Elements in the </a:t>
            </a:r>
            <a:r>
              <a:rPr lang="en-US" altLang="en-US" sz="2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same column (group)</a:t>
            </a: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get bigger as you go down, due to additional electron shell.</a:t>
            </a:r>
          </a:p>
          <a:p>
            <a:pPr marL="342900" indent="-342900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altLang="en-US" sz="20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Chemical properties: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Elements in the </a:t>
            </a:r>
            <a:r>
              <a:rPr lang="en-US" altLang="en-US" sz="2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same column (group or family)</a:t>
            </a: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have similar properties, such as how they react (or not) and what kinds of compounds they form. </a:t>
            </a:r>
          </a:p>
          <a:p>
            <a:pPr>
              <a:spcBef>
                <a:spcPct val="0"/>
              </a:spcBef>
            </a:pPr>
            <a:endParaRPr lang="en-US" altLang="en-US" sz="20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original arrangement of the Periodic Table came from organizing elements by their properties, which repeated in a regular pattern with a particular period (frequency).  We now understand this to be a result of </a:t>
            </a:r>
            <a:r>
              <a:rPr lang="en-US" altLang="en-US" sz="2000" b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organization of electron energy levels </a:t>
            </a: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given by quantum mechanics. 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highest level is called the valence energy shell.  </a:t>
            </a:r>
          </a:p>
        </p:txBody>
      </p:sp>
    </p:spTree>
    <p:extLst>
      <p:ext uri="{BB962C8B-B14F-4D97-AF65-F5344CB8AC3E}">
        <p14:creationId xmlns:p14="http://schemas.microsoft.com/office/powerpoint/2010/main" val="24423198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0288893-C5C9-4422-96FC-E68CD65271AD}"/>
              </a:ext>
            </a:extLst>
          </p:cNvPr>
          <p:cNvSpPr/>
          <p:nvPr/>
        </p:nvSpPr>
        <p:spPr>
          <a:xfrm>
            <a:off x="3219371" y="0"/>
            <a:ext cx="69813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Molecular Shape: VSEPR Theory</a:t>
            </a:r>
            <a:endParaRPr lang="en-US" sz="36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8008DDB-B66C-424E-8D82-E05CD4FC16B6}"/>
              </a:ext>
            </a:extLst>
          </p:cNvPr>
          <p:cNvSpPr/>
          <p:nvPr/>
        </p:nvSpPr>
        <p:spPr>
          <a:xfrm>
            <a:off x="1876424" y="838199"/>
            <a:ext cx="10182226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Unlike ionic compounds, covalent molecules are discrete units with specific 3-D shapes. The shape of a molecule is determined by the fact that covalent bonds, which are composed of negatively charged electrons, tend to repel one another. This concept is called the </a:t>
            </a:r>
            <a:r>
              <a:rPr lang="en-US" sz="22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Valence Shell Electron Pair Repulsion (VSEPR)</a:t>
            </a:r>
            <a:r>
              <a:rPr lang="en-US" sz="2200" b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theory. </a:t>
            </a:r>
          </a:p>
          <a:p>
            <a:endParaRPr lang="en-US" sz="22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example, the two covalent bonds in BeCl</a:t>
            </a:r>
            <a:r>
              <a:rPr lang="en-US" sz="2200" baseline="-25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stay as far from each other as possible, ending up 180° apart from each other. The result is a </a:t>
            </a:r>
            <a:r>
              <a:rPr lang="en-US" sz="2200" i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linear molecule</a:t>
            </a:r>
            <a:r>
              <a:rPr 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en-US" sz="22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2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2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2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three covalent bonds in BF3 repel each other to form 120° angles in a plane, in a shape called </a:t>
            </a:r>
            <a:r>
              <a:rPr lang="en-US" sz="2200" i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trigonal planar</a:t>
            </a:r>
            <a:r>
              <a:rPr 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0B714-7647-4875-9635-9C12238A99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175" y="3306549"/>
            <a:ext cx="2024688" cy="115297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0A31782-E1E5-4198-94B5-F578E2AEB8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6084" y="5308571"/>
            <a:ext cx="2299110" cy="1422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079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ower&#10;&#10;Description automatically generated">
            <a:extLst>
              <a:ext uri="{FF2B5EF4-FFF2-40B4-BE49-F238E27FC236}">
                <a16:creationId xmlns:a16="http://schemas.microsoft.com/office/drawing/2014/main" id="{C790A483-98DC-43FF-81C2-2601680F8A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487" y="954304"/>
            <a:ext cx="2447921" cy="245630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6F539B9-F58F-40A8-9396-9E7EF6137810}"/>
              </a:ext>
            </a:extLst>
          </p:cNvPr>
          <p:cNvSpPr/>
          <p:nvPr/>
        </p:nvSpPr>
        <p:spPr>
          <a:xfrm>
            <a:off x="3272572" y="0"/>
            <a:ext cx="49039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Review: Periodic trends</a:t>
            </a:r>
            <a:endParaRPr lang="en-US" altLang="en-US" sz="36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1F46657-AF1D-4669-81E9-355C3D2E8FB9}"/>
              </a:ext>
            </a:extLst>
          </p:cNvPr>
          <p:cNvSpPr/>
          <p:nvPr/>
        </p:nvSpPr>
        <p:spPr>
          <a:xfrm>
            <a:off x="1363276" y="3382033"/>
            <a:ext cx="1082872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Electrons fill distinct energy “shells” and each row corresponds to the filling of a shell. </a:t>
            </a:r>
          </a:p>
          <a:p>
            <a:pPr marL="0" indent="0">
              <a:buFontTx/>
              <a:buNone/>
            </a:pPr>
            <a:endParaRPr lang="en-US" altLang="en-US" sz="20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new period starts when one of these shells is filled.</a:t>
            </a:r>
          </a:p>
          <a:p>
            <a:pPr marL="0" indent="0">
              <a:buFontTx/>
              <a:buNone/>
            </a:pPr>
            <a:b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Counting valence electrons: </a:t>
            </a:r>
            <a:r>
              <a:rPr lang="en-US" altLang="en-US" sz="20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 are never more than 8 valence electrons.</a:t>
            </a:r>
            <a:r>
              <a:rPr lang="en-US" altLang="en-US" sz="2000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Octet Rule!</a:t>
            </a:r>
            <a:r>
              <a:rPr lang="en-US" altLang="en-US" sz="20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FontTx/>
              <a:buNone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0" indent="0">
              <a:buFontTx/>
              <a:buNone/>
            </a:pPr>
            <a:r>
              <a:rPr lang="en-US" altLang="en-US" sz="2000" b="1" dirty="0">
                <a:solidFill>
                  <a:srgbClr val="8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do not count the 10 extra electrons in rows 4 and 5 or the 24 extra electrons in rows 6 and 7. </a:t>
            </a: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are not active in bonding because they have a slightly lower energy level than the 8 electrons associated with  groups 1, 2, 13, 14, 15, 16, 17, and 18. </a:t>
            </a:r>
          </a:p>
          <a:p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Groups  </a:t>
            </a:r>
            <a:r>
              <a:rPr lang="en-US" altLang="en-US" sz="2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A,  </a:t>
            </a:r>
            <a:r>
              <a:rPr lang="en-US" altLang="en-US" sz="2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A,  </a:t>
            </a:r>
            <a:r>
              <a:rPr lang="en-US" altLang="en-US" sz="2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A,  </a:t>
            </a:r>
            <a:r>
              <a:rPr lang="en-US" altLang="en-US" sz="2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A,  </a:t>
            </a:r>
            <a:r>
              <a:rPr lang="en-US" altLang="en-US" sz="2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A, and  </a:t>
            </a:r>
            <a:r>
              <a:rPr lang="en-US" altLang="en-US" sz="2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identify the </a:t>
            </a:r>
            <a:r>
              <a:rPr lang="en-US" alt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number of valence electrons</a:t>
            </a: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all elements in those columns. Groups with a “B” label have either 2 or 3 valence electrons. </a:t>
            </a:r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0EE1ECE7-3FB8-450B-A472-9BF424C950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4963" y="935695"/>
            <a:ext cx="8047037" cy="244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2853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7103570-D864-44A9-92D9-906D583855CF}"/>
              </a:ext>
            </a:extLst>
          </p:cNvPr>
          <p:cNvSpPr/>
          <p:nvPr/>
        </p:nvSpPr>
        <p:spPr>
          <a:xfrm>
            <a:off x="3887702" y="0"/>
            <a:ext cx="44165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Atoms and Molecules</a:t>
            </a:r>
            <a:endParaRPr lang="en-US" altLang="en-US" sz="36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0A8FD45-BDF9-437A-A42C-84821323A8EA}"/>
              </a:ext>
            </a:extLst>
          </p:cNvPr>
          <p:cNvSpPr/>
          <p:nvPr/>
        </p:nvSpPr>
        <p:spPr>
          <a:xfrm>
            <a:off x="1576387" y="789816"/>
            <a:ext cx="10506075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chemeClr val="accent1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ATOM</a:t>
            </a:r>
            <a:r>
              <a:rPr lang="en-US" altLang="en-US" sz="2000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: the basic particle of matter. </a:t>
            </a:r>
            <a:r>
              <a:rPr lang="en-US" altLang="en-US" sz="2000" u="sng" dirty="0">
                <a:solidFill>
                  <a:schemeClr val="accent4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Example</a:t>
            </a: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:  Ne = one atom of neon.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600" dirty="0">
              <a:latin typeface="Times New Roman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chemeClr val="accent1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ELEMENT</a:t>
            </a:r>
            <a:r>
              <a:rPr lang="en-US" altLang="en-US" sz="2000" b="1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en-US" sz="2000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simplest pure substance, </a:t>
            </a:r>
            <a:r>
              <a:rPr lang="en-US" altLang="en-US" sz="2000" b="1" dirty="0">
                <a:solidFill>
                  <a:srgbClr val="8E0000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only one type of atom present.</a:t>
            </a:r>
            <a:r>
              <a:rPr lang="en-US" altLang="en-US" sz="2000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en-US" sz="2000" u="sng" dirty="0">
                <a:solidFill>
                  <a:schemeClr val="accent4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Examples</a:t>
            </a: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:  Fe = one atom of iron,  O</a:t>
            </a:r>
            <a:r>
              <a:rPr lang="en-US" altLang="en-US" sz="2000" baseline="-25000" dirty="0">
                <a:solidFill>
                  <a:schemeClr val="accent4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= two atoms of oxygen. 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600" dirty="0">
              <a:latin typeface="Times New Roman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chemeClr val="accent1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COMPOUND</a:t>
            </a:r>
            <a:r>
              <a:rPr lang="en-US" altLang="en-US" sz="2000" b="1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en-US" sz="2000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pure substance formed from the chemical combination of </a:t>
            </a:r>
            <a:r>
              <a:rPr lang="en-US" altLang="en-US" sz="2000" b="1" dirty="0">
                <a:solidFill>
                  <a:srgbClr val="0000CC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two or more elements </a:t>
            </a:r>
            <a:r>
              <a:rPr lang="en-US" altLang="en-US" sz="2000" b="1" dirty="0">
                <a:solidFill>
                  <a:srgbClr val="8E0000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in a definite ratio</a:t>
            </a:r>
            <a:r>
              <a:rPr lang="en-US" altLang="en-US" sz="2000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en-US" sz="2000" u="sng" dirty="0">
                <a:solidFill>
                  <a:schemeClr val="accent4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Examples</a:t>
            </a: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: H</a:t>
            </a:r>
            <a:r>
              <a:rPr lang="en-US" altLang="en-US" sz="2000" baseline="-25000" dirty="0">
                <a:solidFill>
                  <a:schemeClr val="accent4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O = water,  H</a:t>
            </a:r>
            <a:r>
              <a:rPr lang="en-US" altLang="en-US" sz="2000" baseline="-25000" dirty="0">
                <a:solidFill>
                  <a:schemeClr val="accent4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en-US" altLang="en-US" sz="2000" baseline="-25000" dirty="0">
                <a:solidFill>
                  <a:schemeClr val="accent4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= sulfuric acid,  C</a:t>
            </a:r>
            <a:r>
              <a:rPr lang="en-US" altLang="en-US" sz="2000" baseline="-25000" dirty="0">
                <a:solidFill>
                  <a:schemeClr val="accent4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en-US" sz="2000" baseline="-25000" dirty="0">
                <a:solidFill>
                  <a:schemeClr val="accent4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en-US" sz="2000" baseline="-25000" dirty="0">
                <a:solidFill>
                  <a:schemeClr val="accent4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= sugar. 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600" b="1" dirty="0">
              <a:latin typeface="Times New Roman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chemeClr val="accent1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MOLECULE</a:t>
            </a:r>
            <a:r>
              <a:rPr lang="en-US" altLang="en-US" sz="2000" b="1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en-US" sz="2000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neutral particle composed of </a:t>
            </a:r>
            <a:r>
              <a:rPr lang="en-US" altLang="en-US" sz="2000" b="1" dirty="0">
                <a:solidFill>
                  <a:srgbClr val="0000CC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two of more atoms </a:t>
            </a:r>
            <a:r>
              <a:rPr lang="en-US" altLang="en-US" sz="2000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chemically combined that </a:t>
            </a:r>
            <a:r>
              <a:rPr lang="en-US" altLang="en-US" sz="2000" b="1" dirty="0">
                <a:solidFill>
                  <a:srgbClr val="8E0000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act as an independent unit</a:t>
            </a:r>
            <a:r>
              <a:rPr lang="en-US" altLang="en-US" sz="2000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en-US" sz="2000" u="sng" dirty="0">
                <a:solidFill>
                  <a:schemeClr val="accent4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Examples</a:t>
            </a: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:  H</a:t>
            </a:r>
            <a:r>
              <a:rPr lang="en-US" altLang="en-US" sz="2000" baseline="-25000" dirty="0">
                <a:solidFill>
                  <a:schemeClr val="accent4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O = water (a compound),  O</a:t>
            </a:r>
            <a:r>
              <a:rPr lang="en-US" altLang="en-US" sz="2000" baseline="-25000" dirty="0">
                <a:solidFill>
                  <a:schemeClr val="accent4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= oxygen (an element).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91C59F92-A90B-4283-8B23-A4E34C8BD4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259299"/>
              </p:ext>
            </p:extLst>
          </p:nvPr>
        </p:nvGraphicFramePr>
        <p:xfrm>
          <a:off x="1576387" y="3775249"/>
          <a:ext cx="9458325" cy="293926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814637">
                  <a:extLst>
                    <a:ext uri="{9D8B030D-6E8A-4147-A177-3AD203B41FA5}">
                      <a16:colId xmlns:a16="http://schemas.microsoft.com/office/drawing/2014/main" val="3264086341"/>
                    </a:ext>
                  </a:extLst>
                </a:gridCol>
                <a:gridCol w="3490913">
                  <a:extLst>
                    <a:ext uri="{9D8B030D-6E8A-4147-A177-3AD203B41FA5}">
                      <a16:colId xmlns:a16="http://schemas.microsoft.com/office/drawing/2014/main" val="3914588526"/>
                    </a:ext>
                  </a:extLst>
                </a:gridCol>
                <a:gridCol w="3152775">
                  <a:extLst>
                    <a:ext uri="{9D8B030D-6E8A-4147-A177-3AD203B41FA5}">
                      <a16:colId xmlns:a16="http://schemas.microsoft.com/office/drawing/2014/main" val="3731377403"/>
                    </a:ext>
                  </a:extLst>
                </a:gridCol>
              </a:tblGrid>
              <a:tr h="41989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Formulas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Element  or Compound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Atom or Molecule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956346"/>
                  </a:ext>
                </a:extLst>
              </a:tr>
              <a:tr h="41989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6128465"/>
                  </a:ext>
                </a:extLst>
              </a:tr>
              <a:tr h="41989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Br</a:t>
                      </a:r>
                      <a:r>
                        <a:rPr lang="en-US" baseline="-25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2294277"/>
                  </a:ext>
                </a:extLst>
              </a:tr>
              <a:tr h="41989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HCl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6882294"/>
                  </a:ext>
                </a:extLst>
              </a:tr>
              <a:tr h="41989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867325"/>
                  </a:ext>
                </a:extLst>
              </a:tr>
              <a:tr h="41989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2255000"/>
                  </a:ext>
                </a:extLst>
              </a:tr>
              <a:tr h="41989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Xe</a:t>
                      </a:r>
                      <a:r>
                        <a:rPr lang="en-US" baseline="-25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5949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6480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37C0707-BBFD-4BFE-9FA2-90CB7BC272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788" y="646330"/>
            <a:ext cx="10463212" cy="621166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C2CE814-3557-4EE0-B335-453D95486875}"/>
              </a:ext>
            </a:extLst>
          </p:cNvPr>
          <p:cNvSpPr/>
          <p:nvPr/>
        </p:nvSpPr>
        <p:spPr>
          <a:xfrm>
            <a:off x="2739749" y="0"/>
            <a:ext cx="70839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Metals, Nonmetals and Semimetals</a:t>
            </a:r>
            <a:endParaRPr lang="en-US" altLang="en-US" sz="36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68476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ACE43EE-27CE-4283-8B41-F052AFD7AD46}"/>
              </a:ext>
            </a:extLst>
          </p:cNvPr>
          <p:cNvSpPr/>
          <p:nvPr/>
        </p:nvSpPr>
        <p:spPr>
          <a:xfrm>
            <a:off x="2739749" y="0"/>
            <a:ext cx="70839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Metals, Nonmetals and Semimetals</a:t>
            </a:r>
            <a:endParaRPr lang="en-US" altLang="en-US" sz="36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DAEC16F-2CEF-415D-B95C-9E8950E43465}"/>
              </a:ext>
            </a:extLst>
          </p:cNvPr>
          <p:cNvSpPr/>
          <p:nvPr/>
        </p:nvSpPr>
        <p:spPr>
          <a:xfrm>
            <a:off x="2282534" y="1010245"/>
            <a:ext cx="9461790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2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Metals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Located to left of zigzag line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room temperature, all except Hg are solid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Lustrous, malleable &amp; ductile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 conductors of heat &amp; electric 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Tend to donate electrons (oxidation) to form </a:t>
            </a:r>
            <a:r>
              <a:rPr lang="en-US" altLang="en-US" sz="22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cations</a:t>
            </a:r>
            <a:r>
              <a:rPr lang="en-US" alt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(acquire positive charge)</a:t>
            </a:r>
          </a:p>
          <a:p>
            <a:pPr eaLnBrk="1" hangingPunct="1"/>
            <a:r>
              <a:rPr lang="en-US" altLang="en-US" sz="22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Nonmetals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US" alt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Located to right of zigzag line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US" alt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room temperature, 11 gases, 1 liquid, 5 solids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Poor conductors of heat &amp; electricity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US" alt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Tend to gain electrons (reduction) to form </a:t>
            </a:r>
            <a:r>
              <a:rPr lang="en-US" altLang="en-US" sz="2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anions</a:t>
            </a:r>
            <a:r>
              <a:rPr lang="en-US" alt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(acquire negative charge)</a:t>
            </a:r>
          </a:p>
          <a:p>
            <a:pPr eaLnBrk="1" hangingPunct="1"/>
            <a:r>
              <a:rPr lang="en-US" altLang="en-US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Semimetals (Metalloids)</a:t>
            </a:r>
            <a:endParaRPr lang="en-US" altLang="en-US" sz="2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US" alt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Located along zigzag line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US" alt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are solids:  B, Si, As, </a:t>
            </a:r>
            <a:r>
              <a:rPr lang="en-US" altLang="en-US" sz="2200" dirty="0" err="1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</a:t>
            </a:r>
            <a:r>
              <a:rPr lang="en-US" alt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At, Ge,  Sb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Most of their physical properties resemble nonmetals. 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Several of the metalloids are semiconductors, which conduct electricity under special circumstances (Si, Ge).</a:t>
            </a:r>
            <a:endParaRPr lang="en-US" altLang="en-US" sz="22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3731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>
            <a:extLst>
              <a:ext uri="{FF2B5EF4-FFF2-40B4-BE49-F238E27FC236}">
                <a16:creationId xmlns:a16="http://schemas.microsoft.com/office/drawing/2014/main" id="{4EA3800B-43A0-426E-A834-92B3B5F881DB}"/>
              </a:ext>
            </a:extLst>
          </p:cNvPr>
          <p:cNvGrpSpPr>
            <a:grpSpLocks/>
          </p:cNvGrpSpPr>
          <p:nvPr/>
        </p:nvGrpSpPr>
        <p:grpSpPr bwMode="auto">
          <a:xfrm>
            <a:off x="7343775" y="858651"/>
            <a:ext cx="1447800" cy="1600200"/>
            <a:chOff x="3600" y="1968"/>
            <a:chExt cx="1968" cy="2160"/>
          </a:xfrm>
        </p:grpSpPr>
        <p:grpSp>
          <p:nvGrpSpPr>
            <p:cNvPr id="3" name="Group 4">
              <a:extLst>
                <a:ext uri="{FF2B5EF4-FFF2-40B4-BE49-F238E27FC236}">
                  <a16:creationId xmlns:a16="http://schemas.microsoft.com/office/drawing/2014/main" id="{8945BFD8-1937-4D62-A0F4-1B075F13A7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00" y="1968"/>
              <a:ext cx="1968" cy="2160"/>
              <a:chOff x="3600" y="1968"/>
              <a:chExt cx="1968" cy="2160"/>
            </a:xfrm>
          </p:grpSpPr>
          <p:sp>
            <p:nvSpPr>
              <p:cNvPr id="26" name="Oval 5">
                <a:extLst>
                  <a:ext uri="{FF2B5EF4-FFF2-40B4-BE49-F238E27FC236}">
                    <a16:creationId xmlns:a16="http://schemas.microsoft.com/office/drawing/2014/main" id="{F8DF15F6-07E7-49FC-A1C6-B57A8FFD73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0" y="2016"/>
                <a:ext cx="1968" cy="211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1800"/>
              </a:p>
            </p:txBody>
          </p:sp>
          <p:sp>
            <p:nvSpPr>
              <p:cNvPr id="27" name="Oval 6">
                <a:extLst>
                  <a:ext uri="{FF2B5EF4-FFF2-40B4-BE49-F238E27FC236}">
                    <a16:creationId xmlns:a16="http://schemas.microsoft.com/office/drawing/2014/main" id="{E41364F1-5AA3-42E1-8D84-CA0FBEFE57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8" y="1968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1800"/>
              </a:p>
            </p:txBody>
          </p:sp>
        </p:grpSp>
        <p:grpSp>
          <p:nvGrpSpPr>
            <p:cNvPr id="4" name="Group 7">
              <a:extLst>
                <a:ext uri="{FF2B5EF4-FFF2-40B4-BE49-F238E27FC236}">
                  <a16:creationId xmlns:a16="http://schemas.microsoft.com/office/drawing/2014/main" id="{187FA884-F78F-4168-B19F-212772B6B0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92" y="2208"/>
              <a:ext cx="1632" cy="1680"/>
              <a:chOff x="2592" y="2256"/>
              <a:chExt cx="1632" cy="1680"/>
            </a:xfrm>
          </p:grpSpPr>
          <p:grpSp>
            <p:nvGrpSpPr>
              <p:cNvPr id="5" name="Group 8">
                <a:extLst>
                  <a:ext uri="{FF2B5EF4-FFF2-40B4-BE49-F238E27FC236}">
                    <a16:creationId xmlns:a16="http://schemas.microsoft.com/office/drawing/2014/main" id="{0C6AB5BC-9372-4130-883A-34CF1884BB4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92" y="2256"/>
                <a:ext cx="1632" cy="1680"/>
                <a:chOff x="2592" y="2256"/>
                <a:chExt cx="1632" cy="1680"/>
              </a:xfrm>
            </p:grpSpPr>
            <p:grpSp>
              <p:nvGrpSpPr>
                <p:cNvPr id="7" name="Group 9">
                  <a:extLst>
                    <a:ext uri="{FF2B5EF4-FFF2-40B4-BE49-F238E27FC236}">
                      <a16:creationId xmlns:a16="http://schemas.microsoft.com/office/drawing/2014/main" id="{F726E47D-3DF0-4670-96C2-5055D7C216E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592" y="2256"/>
                  <a:ext cx="1632" cy="1680"/>
                  <a:chOff x="3504" y="1920"/>
                  <a:chExt cx="1632" cy="1680"/>
                </a:xfrm>
              </p:grpSpPr>
              <p:grpSp>
                <p:nvGrpSpPr>
                  <p:cNvPr id="9" name="Group 10">
                    <a:extLst>
                      <a:ext uri="{FF2B5EF4-FFF2-40B4-BE49-F238E27FC236}">
                        <a16:creationId xmlns:a16="http://schemas.microsoft.com/office/drawing/2014/main" id="{8BC6D07A-F74F-4ADE-A266-6F1B406B979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04" y="1920"/>
                    <a:ext cx="1632" cy="1680"/>
                    <a:chOff x="2592" y="1632"/>
                    <a:chExt cx="1632" cy="1680"/>
                  </a:xfrm>
                </p:grpSpPr>
                <p:grpSp>
                  <p:nvGrpSpPr>
                    <p:cNvPr id="11" name="Group 11">
                      <a:extLst>
                        <a:ext uri="{FF2B5EF4-FFF2-40B4-BE49-F238E27FC236}">
                          <a16:creationId xmlns:a16="http://schemas.microsoft.com/office/drawing/2014/main" id="{A1A4C4C6-B648-4470-89F7-4D3DB57CC993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592" y="1632"/>
                      <a:ext cx="1632" cy="1680"/>
                      <a:chOff x="3168" y="1728"/>
                      <a:chExt cx="1632" cy="1680"/>
                    </a:xfrm>
                  </p:grpSpPr>
                  <p:grpSp>
                    <p:nvGrpSpPr>
                      <p:cNvPr id="13" name="Group 12">
                        <a:extLst>
                          <a:ext uri="{FF2B5EF4-FFF2-40B4-BE49-F238E27FC236}">
                            <a16:creationId xmlns:a16="http://schemas.microsoft.com/office/drawing/2014/main" id="{C21DC914-C891-452B-9B0F-8F8692DDE7B1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168" y="1728"/>
                        <a:ext cx="1584" cy="1680"/>
                        <a:chOff x="3168" y="1728"/>
                        <a:chExt cx="1680" cy="1680"/>
                      </a:xfrm>
                    </p:grpSpPr>
                    <p:grpSp>
                      <p:nvGrpSpPr>
                        <p:cNvPr id="15" name="Group 13">
                          <a:extLst>
                            <a:ext uri="{FF2B5EF4-FFF2-40B4-BE49-F238E27FC236}">
                              <a16:creationId xmlns:a16="http://schemas.microsoft.com/office/drawing/2014/main" id="{18FE2EFE-8AA4-427B-985C-DB6C7C03842D}"/>
                            </a:ext>
                          </a:extLst>
                        </p:cNvPr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216" y="1728"/>
                          <a:ext cx="1632" cy="1680"/>
                          <a:chOff x="4080" y="1440"/>
                          <a:chExt cx="1488" cy="1632"/>
                        </a:xfrm>
                      </p:grpSpPr>
                      <p:grpSp>
                        <p:nvGrpSpPr>
                          <p:cNvPr id="17" name="Group 14">
                            <a:extLst>
                              <a:ext uri="{FF2B5EF4-FFF2-40B4-BE49-F238E27FC236}">
                                <a16:creationId xmlns:a16="http://schemas.microsoft.com/office/drawing/2014/main" id="{00F3294D-04F6-4170-8372-3FBFC9206AAE}"/>
                              </a:ext>
                            </a:extLst>
                          </p:cNvPr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4080" y="1488"/>
                            <a:ext cx="1488" cy="1536"/>
                            <a:chOff x="3552" y="1920"/>
                            <a:chExt cx="1488" cy="1536"/>
                          </a:xfrm>
                        </p:grpSpPr>
                        <p:sp>
                          <p:nvSpPr>
                            <p:cNvPr id="23" name="Oval 15">
                              <a:extLst>
                                <a:ext uri="{FF2B5EF4-FFF2-40B4-BE49-F238E27FC236}">
                                  <a16:creationId xmlns:a16="http://schemas.microsoft.com/office/drawing/2014/main" id="{D87E8FEB-34F0-4061-BF15-0709C6A9FB67}"/>
                                </a:ext>
                              </a:extLst>
                            </p:cNvPr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3552" y="1920"/>
                              <a:ext cx="1488" cy="1536"/>
                            </a:xfrm>
                            <a:prstGeom prst="ellipse">
                              <a:avLst/>
                            </a:prstGeom>
                            <a:solidFill>
                              <a:schemeClr val="bg1"/>
                            </a:soli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>
                              <a:lvl1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1pPr>
                              <a:lvl2pPr marL="37931725" indent="-37474525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2pPr>
                              <a:lvl3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3pPr>
                              <a:lvl4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4pPr>
                              <a:lvl5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5pPr>
                              <a:lvl6pPr marL="4572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6pPr>
                              <a:lvl7pPr marL="9144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7pPr>
                              <a:lvl8pPr marL="1371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8pPr>
                              <a:lvl9pPr marL="18288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9pPr>
                            </a:lstStyle>
                            <a:p>
                              <a:pPr eaLnBrk="1" hangingPunct="1"/>
                              <a:endParaRPr lang="en-US" altLang="en-US" sz="1800"/>
                            </a:p>
                          </p:txBody>
                        </p:sp>
                        <p:sp>
                          <p:nvSpPr>
                            <p:cNvPr id="24" name="Oval 16">
                              <a:extLst>
                                <a:ext uri="{FF2B5EF4-FFF2-40B4-BE49-F238E27FC236}">
                                  <a16:creationId xmlns:a16="http://schemas.microsoft.com/office/drawing/2014/main" id="{E2E0C041-5D5C-4386-AA4A-CCC2C2190026}"/>
                                </a:ext>
                              </a:extLst>
                            </p:cNvPr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3840" y="2256"/>
                              <a:ext cx="912" cy="864"/>
                            </a:xfrm>
                            <a:prstGeom prst="ellipse">
                              <a:avLst/>
                            </a:prstGeom>
                            <a:solidFill>
                              <a:schemeClr val="bg1"/>
                            </a:soli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>
                              <a:lvl1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1pPr>
                              <a:lvl2pPr marL="37931725" indent="-37474525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2pPr>
                              <a:lvl3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3pPr>
                              <a:lvl4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4pPr>
                              <a:lvl5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5pPr>
                              <a:lvl6pPr marL="4572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6pPr>
                              <a:lvl7pPr marL="9144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7pPr>
                              <a:lvl8pPr marL="1371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8pPr>
                              <a:lvl9pPr marL="18288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9pPr>
                            </a:lstStyle>
                            <a:p>
                              <a:pPr eaLnBrk="1" hangingPunct="1"/>
                              <a:endParaRPr lang="en-US" altLang="en-US" sz="1800"/>
                            </a:p>
                          </p:txBody>
                        </p:sp>
                        <p:sp>
                          <p:nvSpPr>
                            <p:cNvPr id="25" name="Oval 17">
                              <a:extLst>
                                <a:ext uri="{FF2B5EF4-FFF2-40B4-BE49-F238E27FC236}">
                                  <a16:creationId xmlns:a16="http://schemas.microsoft.com/office/drawing/2014/main" id="{1604CDE8-1EF1-4AC4-9EA5-CCE90DA75017}"/>
                                </a:ext>
                              </a:extLst>
                            </p:cNvPr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128" y="2496"/>
                              <a:ext cx="384" cy="384"/>
                            </a:xfrm>
                            <a:prstGeom prst="ellipse">
                              <a:avLst/>
                            </a:prstGeom>
                            <a:solidFill>
                              <a:srgbClr val="990033"/>
                            </a:soli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>
                              <a:lvl1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1pPr>
                              <a:lvl2pPr marL="37931725" indent="-37474525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2pPr>
                              <a:lvl3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3pPr>
                              <a:lvl4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4pPr>
                              <a:lvl5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5pPr>
                              <a:lvl6pPr marL="4572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6pPr>
                              <a:lvl7pPr marL="9144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7pPr>
                              <a:lvl8pPr marL="1371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8pPr>
                              <a:lvl9pPr marL="18288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9pPr>
                            </a:lstStyle>
                            <a:p>
                              <a:pPr eaLnBrk="1" hangingPunct="1"/>
                              <a:endParaRPr lang="en-US" altLang="en-US" sz="1800"/>
                            </a:p>
                          </p:txBody>
                        </p:sp>
                      </p:grpSp>
                      <p:grpSp>
                        <p:nvGrpSpPr>
                          <p:cNvPr id="18" name="Group 18">
                            <a:extLst>
                              <a:ext uri="{FF2B5EF4-FFF2-40B4-BE49-F238E27FC236}">
                                <a16:creationId xmlns:a16="http://schemas.microsoft.com/office/drawing/2014/main" id="{D585264E-910B-4A5E-B112-FDAE59B6241A}"/>
                              </a:ext>
                            </a:extLst>
                          </p:cNvPr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4752" y="1440"/>
                            <a:ext cx="240" cy="1632"/>
                            <a:chOff x="4752" y="1440"/>
                            <a:chExt cx="240" cy="1632"/>
                          </a:xfrm>
                        </p:grpSpPr>
                        <p:sp>
                          <p:nvSpPr>
                            <p:cNvPr id="19" name="Oval 19">
                              <a:extLst>
                                <a:ext uri="{FF2B5EF4-FFF2-40B4-BE49-F238E27FC236}">
                                  <a16:creationId xmlns:a16="http://schemas.microsoft.com/office/drawing/2014/main" id="{E844355C-C754-48B8-A17E-5E5AC2706FE9}"/>
                                </a:ext>
                              </a:extLst>
                            </p:cNvPr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848" y="2976"/>
                              <a:ext cx="96" cy="96"/>
                            </a:xfrm>
                            <a:prstGeom prst="ellipse">
                              <a:avLst/>
                            </a:prstGeom>
                            <a:solidFill>
                              <a:srgbClr val="000000"/>
                            </a:solidFill>
                            <a:ln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>
                              <a:lvl1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1pPr>
                              <a:lvl2pPr marL="37931725" indent="-37474525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2pPr>
                              <a:lvl3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3pPr>
                              <a:lvl4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4pPr>
                              <a:lvl5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5pPr>
                              <a:lvl6pPr marL="4572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6pPr>
                              <a:lvl7pPr marL="9144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7pPr>
                              <a:lvl8pPr marL="1371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8pPr>
                              <a:lvl9pPr marL="18288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9pPr>
                            </a:lstStyle>
                            <a:p>
                              <a:pPr eaLnBrk="1" hangingPunct="1"/>
                              <a:endParaRPr lang="en-US" altLang="en-US" sz="1800"/>
                            </a:p>
                          </p:txBody>
                        </p:sp>
                        <p:sp>
                          <p:nvSpPr>
                            <p:cNvPr id="20" name="Oval 20">
                              <a:extLst>
                                <a:ext uri="{FF2B5EF4-FFF2-40B4-BE49-F238E27FC236}">
                                  <a16:creationId xmlns:a16="http://schemas.microsoft.com/office/drawing/2014/main" id="{3AFD90CE-FE01-45ED-B244-4185771AD865}"/>
                                </a:ext>
                              </a:extLst>
                            </p:cNvPr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800" y="1440"/>
                              <a:ext cx="96" cy="96"/>
                            </a:xfrm>
                            <a:prstGeom prst="ellipse">
                              <a:avLst/>
                            </a:prstGeom>
                            <a:solidFill>
                              <a:srgbClr val="000000"/>
                            </a:solidFill>
                            <a:ln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>
                              <a:lvl1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1pPr>
                              <a:lvl2pPr marL="37931725" indent="-37474525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2pPr>
                              <a:lvl3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3pPr>
                              <a:lvl4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4pPr>
                              <a:lvl5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5pPr>
                              <a:lvl6pPr marL="4572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6pPr>
                              <a:lvl7pPr marL="9144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7pPr>
                              <a:lvl8pPr marL="1371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8pPr>
                              <a:lvl9pPr marL="18288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9pPr>
                            </a:lstStyle>
                            <a:p>
                              <a:pPr eaLnBrk="1" hangingPunct="1"/>
                              <a:endParaRPr lang="en-US" altLang="en-US" sz="1800"/>
                            </a:p>
                          </p:txBody>
                        </p:sp>
                        <p:sp>
                          <p:nvSpPr>
                            <p:cNvPr id="21" name="Oval 21">
                              <a:extLst>
                                <a:ext uri="{FF2B5EF4-FFF2-40B4-BE49-F238E27FC236}">
                                  <a16:creationId xmlns:a16="http://schemas.microsoft.com/office/drawing/2014/main" id="{B37D97C0-507A-4096-8FD9-69496E1B69FA}"/>
                                </a:ext>
                              </a:extLst>
                            </p:cNvPr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896" y="1776"/>
                              <a:ext cx="96" cy="96"/>
                            </a:xfrm>
                            <a:prstGeom prst="ellipse">
                              <a:avLst/>
                            </a:prstGeom>
                            <a:solidFill>
                              <a:srgbClr val="000000"/>
                            </a:solidFill>
                            <a:ln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>
                              <a:lvl1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1pPr>
                              <a:lvl2pPr marL="37931725" indent="-37474525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2pPr>
                              <a:lvl3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3pPr>
                              <a:lvl4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4pPr>
                              <a:lvl5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5pPr>
                              <a:lvl6pPr marL="4572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6pPr>
                              <a:lvl7pPr marL="9144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7pPr>
                              <a:lvl8pPr marL="1371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8pPr>
                              <a:lvl9pPr marL="18288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9pPr>
                            </a:lstStyle>
                            <a:p>
                              <a:pPr eaLnBrk="1" hangingPunct="1"/>
                              <a:endParaRPr lang="en-US" altLang="en-US" sz="1800"/>
                            </a:p>
                          </p:txBody>
                        </p:sp>
                        <p:sp>
                          <p:nvSpPr>
                            <p:cNvPr id="22" name="Oval 22">
                              <a:extLst>
                                <a:ext uri="{FF2B5EF4-FFF2-40B4-BE49-F238E27FC236}">
                                  <a16:creationId xmlns:a16="http://schemas.microsoft.com/office/drawing/2014/main" id="{9B54BA2B-A23C-4D4B-8B3C-BCBCF9A1DF1B}"/>
                                </a:ext>
                              </a:extLst>
                            </p:cNvPr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752" y="1776"/>
                              <a:ext cx="96" cy="96"/>
                            </a:xfrm>
                            <a:prstGeom prst="ellipse">
                              <a:avLst/>
                            </a:prstGeom>
                            <a:solidFill>
                              <a:srgbClr val="000000"/>
                            </a:solidFill>
                            <a:ln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>
                              <a:lvl1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1pPr>
                              <a:lvl2pPr marL="37931725" indent="-37474525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2pPr>
                              <a:lvl3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3pPr>
                              <a:lvl4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4pPr>
                              <a:lvl5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5pPr>
                              <a:lvl6pPr marL="4572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6pPr>
                              <a:lvl7pPr marL="9144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7pPr>
                              <a:lvl8pPr marL="1371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8pPr>
                              <a:lvl9pPr marL="18288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9pPr>
                            </a:lstStyle>
                            <a:p>
                              <a:pPr eaLnBrk="1" hangingPunct="1"/>
                              <a:endParaRPr lang="en-US" altLang="en-US" sz="1800"/>
                            </a:p>
                          </p:txBody>
                        </p:sp>
                      </p:grpSp>
                    </p:grpSp>
                    <p:sp>
                      <p:nvSpPr>
                        <p:cNvPr id="16" name="Oval 23">
                          <a:extLst>
                            <a:ext uri="{FF2B5EF4-FFF2-40B4-BE49-F238E27FC236}">
                              <a16:creationId xmlns:a16="http://schemas.microsoft.com/office/drawing/2014/main" id="{51C6AB34-5A70-4031-86F1-2AE1AA309FCA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168" y="2544"/>
                          <a:ext cx="96" cy="96"/>
                        </a:xfrm>
                        <a:prstGeom prst="ellipse">
                          <a:avLst/>
                        </a:prstGeom>
                        <a:solidFill>
                          <a:srgbClr val="000000"/>
                        </a:solidFill>
                        <a:ln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>
                          <a:lvl1pPr eaLnBrk="0" hangingPunct="0">
                            <a:defRPr sz="24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ＭＳ Ｐゴシック" panose="020B0600070205080204" pitchFamily="34" charset="-128"/>
                            </a:defRPr>
                          </a:lvl1pPr>
                          <a:lvl2pPr marL="37931725" indent="-37474525" eaLnBrk="0" hangingPunct="0">
                            <a:defRPr sz="24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ＭＳ Ｐゴシック" panose="020B0600070205080204" pitchFamily="34" charset="-128"/>
                            </a:defRPr>
                          </a:lvl2pPr>
                          <a:lvl3pPr eaLnBrk="0" hangingPunct="0">
                            <a:defRPr sz="24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ＭＳ Ｐゴシック" panose="020B0600070205080204" pitchFamily="34" charset="-128"/>
                            </a:defRPr>
                          </a:lvl3pPr>
                          <a:lvl4pPr eaLnBrk="0" hangingPunct="0">
                            <a:defRPr sz="24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ＭＳ Ｐゴシック" panose="020B0600070205080204" pitchFamily="34" charset="-128"/>
                            </a:defRPr>
                          </a:lvl4pPr>
                          <a:lvl5pPr eaLnBrk="0" hangingPunct="0">
                            <a:defRPr sz="24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ＭＳ Ｐゴシック" panose="020B0600070205080204" pitchFamily="34" charset="-128"/>
                            </a:defRPr>
                          </a:lvl5pPr>
                          <a:lvl6pPr marL="4572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24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ＭＳ Ｐゴシック" panose="020B0600070205080204" pitchFamily="34" charset="-128"/>
                            </a:defRPr>
                          </a:lvl6pPr>
                          <a:lvl7pPr marL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24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ＭＳ Ｐゴシック" panose="020B0600070205080204" pitchFamily="34" charset="-128"/>
                            </a:defRPr>
                          </a:lvl7pPr>
                          <a:lvl8pPr marL="1371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24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ＭＳ Ｐゴシック" panose="020B0600070205080204" pitchFamily="34" charset="-128"/>
                            </a:defRPr>
                          </a:lvl8pPr>
                          <a:lvl9pPr marL="18288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24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ＭＳ Ｐゴシック" panose="020B0600070205080204" pitchFamily="34" charset="-128"/>
                            </a:defRPr>
                          </a:lvl9pPr>
                        </a:lstStyle>
                        <a:p>
                          <a:pPr eaLnBrk="1" hangingPunct="1"/>
                          <a:endParaRPr lang="en-US" altLang="en-US" sz="1800"/>
                        </a:p>
                      </p:txBody>
                    </p:sp>
                  </p:grpSp>
                  <p:sp>
                    <p:nvSpPr>
                      <p:cNvPr id="14" name="Oval 24">
                        <a:extLst>
                          <a:ext uri="{FF2B5EF4-FFF2-40B4-BE49-F238E27FC236}">
                            <a16:creationId xmlns:a16="http://schemas.microsoft.com/office/drawing/2014/main" id="{9D3A0ABF-933F-49E7-8476-6222209F8DA7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704" y="2496"/>
                        <a:ext cx="96" cy="96"/>
                      </a:xfrm>
                      <a:prstGeom prst="ellipse">
                        <a:avLst/>
                      </a:prstGeom>
                      <a:solidFill>
                        <a:srgbClr val="000000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>
                        <a:lvl1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1pPr>
                        <a:lvl2pPr marL="37931725" indent="-37474525"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2pPr>
                        <a:lvl3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3pPr>
                        <a:lvl4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4pPr>
                        <a:lvl5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5pPr>
                        <a:lvl6pPr marL="4572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6pPr>
                        <a:lvl7pPr marL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7pPr>
                        <a:lvl8pPr marL="1371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8pPr>
                        <a:lvl9pPr marL="18288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9pPr>
                      </a:lstStyle>
                      <a:p>
                        <a:pPr eaLnBrk="1" hangingPunct="1"/>
                        <a:endParaRPr lang="en-US" altLang="en-US" sz="1800"/>
                      </a:p>
                    </p:txBody>
                  </p:sp>
                </p:grpSp>
                <p:sp>
                  <p:nvSpPr>
                    <p:cNvPr id="12" name="Oval 25">
                      <a:extLst>
                        <a:ext uri="{FF2B5EF4-FFF2-40B4-BE49-F238E27FC236}">
                          <a16:creationId xmlns:a16="http://schemas.microsoft.com/office/drawing/2014/main" id="{96AECA6D-6738-4125-A1F6-FBAF6026F43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92" y="2592"/>
                      <a:ext cx="96" cy="96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2pPr>
                      <a:lvl3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3pPr>
                      <a:lvl4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4pPr>
                      <a:lvl5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eaLnBrk="1" hangingPunct="1"/>
                      <a:endParaRPr lang="en-US" altLang="en-US" sz="1800"/>
                    </a:p>
                  </p:txBody>
                </p:sp>
              </p:grpSp>
              <p:sp>
                <p:nvSpPr>
                  <p:cNvPr id="10" name="Oval 26">
                    <a:extLst>
                      <a:ext uri="{FF2B5EF4-FFF2-40B4-BE49-F238E27FC236}">
                        <a16:creationId xmlns:a16="http://schemas.microsoft.com/office/drawing/2014/main" id="{FFFB0D63-7C09-4A97-B63C-AABA26903E4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464" y="3504"/>
                    <a:ext cx="96" cy="9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1pPr>
                    <a:lvl2pPr marL="37931725" indent="-37474525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2pPr>
                    <a:lvl3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3pPr>
                    <a:lvl4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4pPr>
                    <a:lvl5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5pPr>
                    <a:lvl6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6pPr>
                    <a:lvl7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7pPr>
                    <a:lvl8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8pPr>
                    <a:lvl9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/>
                    <a:endParaRPr lang="en-US" altLang="en-US" sz="1800"/>
                  </a:p>
                </p:txBody>
              </p:sp>
            </p:grpSp>
            <p:sp>
              <p:nvSpPr>
                <p:cNvPr id="8" name="Oval 27">
                  <a:extLst>
                    <a:ext uri="{FF2B5EF4-FFF2-40B4-BE49-F238E27FC236}">
                      <a16:creationId xmlns:a16="http://schemas.microsoft.com/office/drawing/2014/main" id="{5C7BF24F-7E1F-4E82-9297-DF798B4820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28" y="3120"/>
                  <a:ext cx="96" cy="9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/>
                  <a:endParaRPr lang="en-US" altLang="en-US" sz="1800"/>
                </a:p>
              </p:txBody>
            </p:sp>
          </p:grpSp>
          <p:sp>
            <p:nvSpPr>
              <p:cNvPr id="6" name="Oval 28">
                <a:extLst>
                  <a:ext uri="{FF2B5EF4-FFF2-40B4-BE49-F238E27FC236}">
                    <a16:creationId xmlns:a16="http://schemas.microsoft.com/office/drawing/2014/main" id="{B3B9AF30-BFAF-4A22-8EE4-B959CB39FE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04" y="2256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1800"/>
              </a:p>
            </p:txBody>
          </p:sp>
        </p:grpSp>
      </p:grpSp>
      <p:grpSp>
        <p:nvGrpSpPr>
          <p:cNvPr id="28" name="Group 30">
            <a:extLst>
              <a:ext uri="{FF2B5EF4-FFF2-40B4-BE49-F238E27FC236}">
                <a16:creationId xmlns:a16="http://schemas.microsoft.com/office/drawing/2014/main" id="{CB92EBA3-88E6-4A5C-A2B8-ECA8D18145FE}"/>
              </a:ext>
            </a:extLst>
          </p:cNvPr>
          <p:cNvGrpSpPr>
            <a:grpSpLocks/>
          </p:cNvGrpSpPr>
          <p:nvPr/>
        </p:nvGrpSpPr>
        <p:grpSpPr bwMode="auto">
          <a:xfrm>
            <a:off x="2554414" y="1778173"/>
            <a:ext cx="609600" cy="609600"/>
            <a:chOff x="1008" y="432"/>
            <a:chExt cx="912" cy="960"/>
          </a:xfrm>
        </p:grpSpPr>
        <p:sp>
          <p:nvSpPr>
            <p:cNvPr id="29" name="Oval 31">
              <a:extLst>
                <a:ext uri="{FF2B5EF4-FFF2-40B4-BE49-F238E27FC236}">
                  <a16:creationId xmlns:a16="http://schemas.microsoft.com/office/drawing/2014/main" id="{711BD8A5-F3D2-40EE-9740-737B5EAD6F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8" y="480"/>
              <a:ext cx="912" cy="912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 sz="1800"/>
            </a:p>
          </p:txBody>
        </p:sp>
        <p:grpSp>
          <p:nvGrpSpPr>
            <p:cNvPr id="30" name="Group 32">
              <a:extLst>
                <a:ext uri="{FF2B5EF4-FFF2-40B4-BE49-F238E27FC236}">
                  <a16:creationId xmlns:a16="http://schemas.microsoft.com/office/drawing/2014/main" id="{64892B08-4E3C-4D62-AE1A-22D2204BF0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96" y="432"/>
              <a:ext cx="384" cy="707"/>
              <a:chOff x="1296" y="432"/>
              <a:chExt cx="384" cy="707"/>
            </a:xfrm>
          </p:grpSpPr>
          <p:sp>
            <p:nvSpPr>
              <p:cNvPr id="31" name="Oval 33">
                <a:extLst>
                  <a:ext uri="{FF2B5EF4-FFF2-40B4-BE49-F238E27FC236}">
                    <a16:creationId xmlns:a16="http://schemas.microsoft.com/office/drawing/2014/main" id="{F0556DD9-5307-4AF8-9F2F-3B22E1F4C1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6" y="733"/>
                <a:ext cx="384" cy="406"/>
              </a:xfrm>
              <a:prstGeom prst="ellipse">
                <a:avLst/>
              </a:prstGeom>
              <a:solidFill>
                <a:srgbClr val="99003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1800"/>
              </a:p>
            </p:txBody>
          </p:sp>
          <p:sp>
            <p:nvSpPr>
              <p:cNvPr id="32" name="Oval 34">
                <a:extLst>
                  <a:ext uri="{FF2B5EF4-FFF2-40B4-BE49-F238E27FC236}">
                    <a16:creationId xmlns:a16="http://schemas.microsoft.com/office/drawing/2014/main" id="{05AA550D-EF0B-4759-AE6B-A8829D1F8E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" y="432"/>
                <a:ext cx="96" cy="10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1800"/>
              </a:p>
            </p:txBody>
          </p:sp>
        </p:grpSp>
      </p:grpSp>
      <p:grpSp>
        <p:nvGrpSpPr>
          <p:cNvPr id="33" name="Group 35">
            <a:extLst>
              <a:ext uri="{FF2B5EF4-FFF2-40B4-BE49-F238E27FC236}">
                <a16:creationId xmlns:a16="http://schemas.microsoft.com/office/drawing/2014/main" id="{F12AB343-7088-4DC5-81E6-9CF04B7E08B4}"/>
              </a:ext>
            </a:extLst>
          </p:cNvPr>
          <p:cNvGrpSpPr>
            <a:grpSpLocks/>
          </p:cNvGrpSpPr>
          <p:nvPr/>
        </p:nvGrpSpPr>
        <p:grpSpPr bwMode="auto">
          <a:xfrm>
            <a:off x="4688014" y="1701973"/>
            <a:ext cx="685800" cy="762000"/>
            <a:chOff x="2496" y="432"/>
            <a:chExt cx="1056" cy="1152"/>
          </a:xfrm>
        </p:grpSpPr>
        <p:sp>
          <p:nvSpPr>
            <p:cNvPr id="34" name="Oval 36">
              <a:extLst>
                <a:ext uri="{FF2B5EF4-FFF2-40B4-BE49-F238E27FC236}">
                  <a16:creationId xmlns:a16="http://schemas.microsoft.com/office/drawing/2014/main" id="{2B6E481F-0CD8-4F96-9059-D463C8D76C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480"/>
              <a:ext cx="1056" cy="110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 sz="1800"/>
            </a:p>
          </p:txBody>
        </p:sp>
        <p:grpSp>
          <p:nvGrpSpPr>
            <p:cNvPr id="35" name="Group 37">
              <a:extLst>
                <a:ext uri="{FF2B5EF4-FFF2-40B4-BE49-F238E27FC236}">
                  <a16:creationId xmlns:a16="http://schemas.microsoft.com/office/drawing/2014/main" id="{67F76792-82E7-4E74-BC8C-1277704BD4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29" y="432"/>
              <a:ext cx="445" cy="845"/>
              <a:chOff x="2829" y="432"/>
              <a:chExt cx="445" cy="845"/>
            </a:xfrm>
          </p:grpSpPr>
          <p:sp>
            <p:nvSpPr>
              <p:cNvPr id="36" name="Oval 38">
                <a:extLst>
                  <a:ext uri="{FF2B5EF4-FFF2-40B4-BE49-F238E27FC236}">
                    <a16:creationId xmlns:a16="http://schemas.microsoft.com/office/drawing/2014/main" id="{056E2E70-6028-452B-9D1E-1BF81B5418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29" y="787"/>
                <a:ext cx="445" cy="490"/>
              </a:xfrm>
              <a:prstGeom prst="ellipse">
                <a:avLst/>
              </a:prstGeom>
              <a:solidFill>
                <a:srgbClr val="99003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1800"/>
              </a:p>
            </p:txBody>
          </p:sp>
          <p:sp>
            <p:nvSpPr>
              <p:cNvPr id="37" name="Oval 39">
                <a:extLst>
                  <a:ext uri="{FF2B5EF4-FFF2-40B4-BE49-F238E27FC236}">
                    <a16:creationId xmlns:a16="http://schemas.microsoft.com/office/drawing/2014/main" id="{486B8DD4-0F45-470E-A3D7-2C16184499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0" y="432"/>
                <a:ext cx="111" cy="12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1800"/>
              </a:p>
            </p:txBody>
          </p:sp>
          <p:sp>
            <p:nvSpPr>
              <p:cNvPr id="38" name="Oval 40">
                <a:extLst>
                  <a:ext uri="{FF2B5EF4-FFF2-40B4-BE49-F238E27FC236}">
                    <a16:creationId xmlns:a16="http://schemas.microsoft.com/office/drawing/2014/main" id="{9EB2B1DC-AAB7-4E91-9B6A-CBB90326A0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2" y="432"/>
                <a:ext cx="111" cy="12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1800"/>
              </a:p>
            </p:txBody>
          </p:sp>
        </p:grpSp>
      </p:grpSp>
      <p:grpSp>
        <p:nvGrpSpPr>
          <p:cNvPr id="39" name="Group 42">
            <a:extLst>
              <a:ext uri="{FF2B5EF4-FFF2-40B4-BE49-F238E27FC236}">
                <a16:creationId xmlns:a16="http://schemas.microsoft.com/office/drawing/2014/main" id="{E5E33097-3875-4FA1-A3A5-C1E8B58E9170}"/>
              </a:ext>
            </a:extLst>
          </p:cNvPr>
          <p:cNvGrpSpPr>
            <a:grpSpLocks/>
          </p:cNvGrpSpPr>
          <p:nvPr/>
        </p:nvGrpSpPr>
        <p:grpSpPr bwMode="auto">
          <a:xfrm>
            <a:off x="2402014" y="2997373"/>
            <a:ext cx="1066800" cy="1143000"/>
            <a:chOff x="2592" y="1632"/>
            <a:chExt cx="1632" cy="1680"/>
          </a:xfrm>
        </p:grpSpPr>
        <p:grpSp>
          <p:nvGrpSpPr>
            <p:cNvPr id="40" name="Group 43">
              <a:extLst>
                <a:ext uri="{FF2B5EF4-FFF2-40B4-BE49-F238E27FC236}">
                  <a16:creationId xmlns:a16="http://schemas.microsoft.com/office/drawing/2014/main" id="{6C16A5A0-10F7-4B6F-A1CA-D7520CBA49E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92" y="1632"/>
              <a:ext cx="1632" cy="1680"/>
              <a:chOff x="3168" y="1728"/>
              <a:chExt cx="1632" cy="1680"/>
            </a:xfrm>
          </p:grpSpPr>
          <p:grpSp>
            <p:nvGrpSpPr>
              <p:cNvPr id="42" name="Group 44">
                <a:extLst>
                  <a:ext uri="{FF2B5EF4-FFF2-40B4-BE49-F238E27FC236}">
                    <a16:creationId xmlns:a16="http://schemas.microsoft.com/office/drawing/2014/main" id="{2B14E8FB-F6E7-4629-9E81-DEFA9EF0EFD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68" y="1728"/>
                <a:ext cx="1584" cy="1680"/>
                <a:chOff x="3168" y="1728"/>
                <a:chExt cx="1680" cy="1680"/>
              </a:xfrm>
            </p:grpSpPr>
            <p:grpSp>
              <p:nvGrpSpPr>
                <p:cNvPr id="44" name="Group 45">
                  <a:extLst>
                    <a:ext uri="{FF2B5EF4-FFF2-40B4-BE49-F238E27FC236}">
                      <a16:creationId xmlns:a16="http://schemas.microsoft.com/office/drawing/2014/main" id="{89C11C4A-6F02-4129-926F-6F94E123E5E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216" y="1728"/>
                  <a:ext cx="1632" cy="1680"/>
                  <a:chOff x="4080" y="1440"/>
                  <a:chExt cx="1488" cy="1632"/>
                </a:xfrm>
              </p:grpSpPr>
              <p:grpSp>
                <p:nvGrpSpPr>
                  <p:cNvPr id="46" name="Group 46">
                    <a:extLst>
                      <a:ext uri="{FF2B5EF4-FFF2-40B4-BE49-F238E27FC236}">
                        <a16:creationId xmlns:a16="http://schemas.microsoft.com/office/drawing/2014/main" id="{7E00B380-EB9F-4C8F-9DDB-356D47DBD6F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4080" y="1488"/>
                    <a:ext cx="1488" cy="1536"/>
                    <a:chOff x="3552" y="1920"/>
                    <a:chExt cx="1488" cy="1536"/>
                  </a:xfrm>
                </p:grpSpPr>
                <p:sp>
                  <p:nvSpPr>
                    <p:cNvPr id="52" name="Oval 47">
                      <a:extLst>
                        <a:ext uri="{FF2B5EF4-FFF2-40B4-BE49-F238E27FC236}">
                          <a16:creationId xmlns:a16="http://schemas.microsoft.com/office/drawing/2014/main" id="{033D8028-4085-492D-9FE8-FAE1FD16865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52" y="1920"/>
                      <a:ext cx="1488" cy="1536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2pPr>
                      <a:lvl3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3pPr>
                      <a:lvl4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4pPr>
                      <a:lvl5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eaLnBrk="1" hangingPunct="1"/>
                      <a:endParaRPr lang="en-US" altLang="en-US" sz="1800"/>
                    </a:p>
                  </p:txBody>
                </p:sp>
                <p:sp>
                  <p:nvSpPr>
                    <p:cNvPr id="53" name="Oval 48">
                      <a:extLst>
                        <a:ext uri="{FF2B5EF4-FFF2-40B4-BE49-F238E27FC236}">
                          <a16:creationId xmlns:a16="http://schemas.microsoft.com/office/drawing/2014/main" id="{53F0662B-DD4E-4923-B42C-23C0497E8B5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40" y="2256"/>
                      <a:ext cx="912" cy="86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2pPr>
                      <a:lvl3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3pPr>
                      <a:lvl4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4pPr>
                      <a:lvl5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eaLnBrk="1" hangingPunct="1"/>
                      <a:endParaRPr lang="en-US" altLang="en-US" sz="1800"/>
                    </a:p>
                  </p:txBody>
                </p:sp>
                <p:sp>
                  <p:nvSpPr>
                    <p:cNvPr id="54" name="Oval 49">
                      <a:extLst>
                        <a:ext uri="{FF2B5EF4-FFF2-40B4-BE49-F238E27FC236}">
                          <a16:creationId xmlns:a16="http://schemas.microsoft.com/office/drawing/2014/main" id="{B87D4FC3-275C-40C4-AF45-C144F50E126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128" y="2496"/>
                      <a:ext cx="384" cy="384"/>
                    </a:xfrm>
                    <a:prstGeom prst="ellipse">
                      <a:avLst/>
                    </a:prstGeom>
                    <a:solidFill>
                      <a:srgbClr val="9900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2pPr>
                      <a:lvl3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3pPr>
                      <a:lvl4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4pPr>
                      <a:lvl5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eaLnBrk="1" hangingPunct="1"/>
                      <a:endParaRPr lang="en-US" altLang="en-US" sz="1800"/>
                    </a:p>
                  </p:txBody>
                </p:sp>
              </p:grpSp>
              <p:grpSp>
                <p:nvGrpSpPr>
                  <p:cNvPr id="47" name="Group 50">
                    <a:extLst>
                      <a:ext uri="{FF2B5EF4-FFF2-40B4-BE49-F238E27FC236}">
                        <a16:creationId xmlns:a16="http://schemas.microsoft.com/office/drawing/2014/main" id="{7EBD4CEC-01B9-4343-AA24-552CB26180D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4752" y="1440"/>
                    <a:ext cx="240" cy="1632"/>
                    <a:chOff x="4752" y="1440"/>
                    <a:chExt cx="240" cy="1632"/>
                  </a:xfrm>
                </p:grpSpPr>
                <p:sp>
                  <p:nvSpPr>
                    <p:cNvPr id="48" name="Oval 51">
                      <a:extLst>
                        <a:ext uri="{FF2B5EF4-FFF2-40B4-BE49-F238E27FC236}">
                          <a16:creationId xmlns:a16="http://schemas.microsoft.com/office/drawing/2014/main" id="{D514CD66-BBFD-4132-9E46-37A5E5F31F7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48" y="2976"/>
                      <a:ext cx="96" cy="96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2pPr>
                      <a:lvl3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3pPr>
                      <a:lvl4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4pPr>
                      <a:lvl5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eaLnBrk="1" hangingPunct="1"/>
                      <a:endParaRPr lang="en-US" altLang="en-US" sz="1800"/>
                    </a:p>
                  </p:txBody>
                </p:sp>
                <p:sp>
                  <p:nvSpPr>
                    <p:cNvPr id="49" name="Oval 52">
                      <a:extLst>
                        <a:ext uri="{FF2B5EF4-FFF2-40B4-BE49-F238E27FC236}">
                          <a16:creationId xmlns:a16="http://schemas.microsoft.com/office/drawing/2014/main" id="{1AC4E5C2-A4EE-4042-B7ED-FBB2C8EE9A1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00" y="1440"/>
                      <a:ext cx="96" cy="96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2pPr>
                      <a:lvl3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3pPr>
                      <a:lvl4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4pPr>
                      <a:lvl5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eaLnBrk="1" hangingPunct="1"/>
                      <a:endParaRPr lang="en-US" altLang="en-US" sz="1800"/>
                    </a:p>
                  </p:txBody>
                </p:sp>
                <p:sp>
                  <p:nvSpPr>
                    <p:cNvPr id="50" name="Oval 53">
                      <a:extLst>
                        <a:ext uri="{FF2B5EF4-FFF2-40B4-BE49-F238E27FC236}">
                          <a16:creationId xmlns:a16="http://schemas.microsoft.com/office/drawing/2014/main" id="{3B634FDC-6530-4E1D-8C42-331320B2C87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96" y="1776"/>
                      <a:ext cx="96" cy="96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2pPr>
                      <a:lvl3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3pPr>
                      <a:lvl4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4pPr>
                      <a:lvl5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eaLnBrk="1" hangingPunct="1"/>
                      <a:endParaRPr lang="en-US" altLang="en-US" sz="1800"/>
                    </a:p>
                  </p:txBody>
                </p:sp>
                <p:sp>
                  <p:nvSpPr>
                    <p:cNvPr id="51" name="Oval 54">
                      <a:extLst>
                        <a:ext uri="{FF2B5EF4-FFF2-40B4-BE49-F238E27FC236}">
                          <a16:creationId xmlns:a16="http://schemas.microsoft.com/office/drawing/2014/main" id="{9C98834E-3C38-4ED2-BA65-8A112EFE2C2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752" y="1776"/>
                      <a:ext cx="96" cy="96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2pPr>
                      <a:lvl3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3pPr>
                      <a:lvl4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4pPr>
                      <a:lvl5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eaLnBrk="1" hangingPunct="1"/>
                      <a:endParaRPr lang="en-US" altLang="en-US" sz="1800"/>
                    </a:p>
                  </p:txBody>
                </p:sp>
              </p:grpSp>
            </p:grpSp>
            <p:sp>
              <p:nvSpPr>
                <p:cNvPr id="45" name="Oval 55">
                  <a:extLst>
                    <a:ext uri="{FF2B5EF4-FFF2-40B4-BE49-F238E27FC236}">
                      <a16:creationId xmlns:a16="http://schemas.microsoft.com/office/drawing/2014/main" id="{028A7564-428C-489F-B919-0B5743206B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68" y="2544"/>
                  <a:ext cx="96" cy="9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/>
                  <a:endParaRPr lang="en-US" altLang="en-US" sz="1800"/>
                </a:p>
              </p:txBody>
            </p:sp>
          </p:grpSp>
          <p:sp>
            <p:nvSpPr>
              <p:cNvPr id="43" name="Oval 56">
                <a:extLst>
                  <a:ext uri="{FF2B5EF4-FFF2-40B4-BE49-F238E27FC236}">
                    <a16:creationId xmlns:a16="http://schemas.microsoft.com/office/drawing/2014/main" id="{A9475DE4-B85A-47BF-B5FD-0D019A952F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4" y="2496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1800"/>
              </a:p>
            </p:txBody>
          </p:sp>
        </p:grpSp>
        <p:sp>
          <p:nvSpPr>
            <p:cNvPr id="41" name="Oval 57">
              <a:extLst>
                <a:ext uri="{FF2B5EF4-FFF2-40B4-BE49-F238E27FC236}">
                  <a16:creationId xmlns:a16="http://schemas.microsoft.com/office/drawing/2014/main" id="{8B5F8E77-BF63-444D-A49B-F1A0A653A0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2" y="2592"/>
              <a:ext cx="96" cy="9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 sz="1800"/>
            </a:p>
          </p:txBody>
        </p:sp>
      </p:grpSp>
      <p:grpSp>
        <p:nvGrpSpPr>
          <p:cNvPr id="55" name="Group 58">
            <a:extLst>
              <a:ext uri="{FF2B5EF4-FFF2-40B4-BE49-F238E27FC236}">
                <a16:creationId xmlns:a16="http://schemas.microsoft.com/office/drawing/2014/main" id="{066380C7-1AC5-4EB5-9813-12CE77C9E9E1}"/>
              </a:ext>
            </a:extLst>
          </p:cNvPr>
          <p:cNvGrpSpPr>
            <a:grpSpLocks/>
          </p:cNvGrpSpPr>
          <p:nvPr/>
        </p:nvGrpSpPr>
        <p:grpSpPr bwMode="auto">
          <a:xfrm>
            <a:off x="4764214" y="3073573"/>
            <a:ext cx="1066800" cy="1066800"/>
            <a:chOff x="3504" y="1920"/>
            <a:chExt cx="1632" cy="1680"/>
          </a:xfrm>
        </p:grpSpPr>
        <p:grpSp>
          <p:nvGrpSpPr>
            <p:cNvPr id="56" name="Group 59">
              <a:extLst>
                <a:ext uri="{FF2B5EF4-FFF2-40B4-BE49-F238E27FC236}">
                  <a16:creationId xmlns:a16="http://schemas.microsoft.com/office/drawing/2014/main" id="{D2B7F719-638B-4C68-993E-7853AB9540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04" y="1920"/>
              <a:ext cx="1632" cy="1680"/>
              <a:chOff x="2592" y="1632"/>
              <a:chExt cx="1632" cy="1680"/>
            </a:xfrm>
          </p:grpSpPr>
          <p:grpSp>
            <p:nvGrpSpPr>
              <p:cNvPr id="58" name="Group 60">
                <a:extLst>
                  <a:ext uri="{FF2B5EF4-FFF2-40B4-BE49-F238E27FC236}">
                    <a16:creationId xmlns:a16="http://schemas.microsoft.com/office/drawing/2014/main" id="{5EA57768-5F09-4319-B58E-022C7317C8F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92" y="1632"/>
                <a:ext cx="1632" cy="1680"/>
                <a:chOff x="3168" y="1728"/>
                <a:chExt cx="1632" cy="1680"/>
              </a:xfrm>
            </p:grpSpPr>
            <p:grpSp>
              <p:nvGrpSpPr>
                <p:cNvPr id="60" name="Group 61">
                  <a:extLst>
                    <a:ext uri="{FF2B5EF4-FFF2-40B4-BE49-F238E27FC236}">
                      <a16:creationId xmlns:a16="http://schemas.microsoft.com/office/drawing/2014/main" id="{B7EAEDC6-012C-47A3-B52B-D1169E065AB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68" y="1728"/>
                  <a:ext cx="1584" cy="1680"/>
                  <a:chOff x="3168" y="1728"/>
                  <a:chExt cx="1680" cy="1680"/>
                </a:xfrm>
              </p:grpSpPr>
              <p:grpSp>
                <p:nvGrpSpPr>
                  <p:cNvPr id="62" name="Group 62">
                    <a:extLst>
                      <a:ext uri="{FF2B5EF4-FFF2-40B4-BE49-F238E27FC236}">
                        <a16:creationId xmlns:a16="http://schemas.microsoft.com/office/drawing/2014/main" id="{B61BFF70-C92B-4183-BDC5-C48B284102D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216" y="1728"/>
                    <a:ext cx="1632" cy="1680"/>
                    <a:chOff x="4080" y="1440"/>
                    <a:chExt cx="1488" cy="1632"/>
                  </a:xfrm>
                </p:grpSpPr>
                <p:grpSp>
                  <p:nvGrpSpPr>
                    <p:cNvPr id="64" name="Group 63">
                      <a:extLst>
                        <a:ext uri="{FF2B5EF4-FFF2-40B4-BE49-F238E27FC236}">
                          <a16:creationId xmlns:a16="http://schemas.microsoft.com/office/drawing/2014/main" id="{1124A9B0-C107-42A0-A1B4-65D76B84AFE2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080" y="1488"/>
                      <a:ext cx="1488" cy="1536"/>
                      <a:chOff x="3552" y="1920"/>
                      <a:chExt cx="1488" cy="1536"/>
                    </a:xfrm>
                  </p:grpSpPr>
                  <p:sp>
                    <p:nvSpPr>
                      <p:cNvPr id="70" name="Oval 64">
                        <a:extLst>
                          <a:ext uri="{FF2B5EF4-FFF2-40B4-BE49-F238E27FC236}">
                            <a16:creationId xmlns:a16="http://schemas.microsoft.com/office/drawing/2014/main" id="{704AA48F-322E-4A94-BD1C-C803552A2397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2" y="1920"/>
                        <a:ext cx="1488" cy="1536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>
                        <a:lvl1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1pPr>
                        <a:lvl2pPr marL="37931725" indent="-37474525"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2pPr>
                        <a:lvl3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3pPr>
                        <a:lvl4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4pPr>
                        <a:lvl5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5pPr>
                        <a:lvl6pPr marL="4572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6pPr>
                        <a:lvl7pPr marL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7pPr>
                        <a:lvl8pPr marL="1371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8pPr>
                        <a:lvl9pPr marL="18288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9pPr>
                      </a:lstStyle>
                      <a:p>
                        <a:pPr eaLnBrk="1" hangingPunct="1"/>
                        <a:endParaRPr lang="en-US" altLang="en-US" sz="1800"/>
                      </a:p>
                    </p:txBody>
                  </p:sp>
                  <p:sp>
                    <p:nvSpPr>
                      <p:cNvPr id="71" name="Oval 65">
                        <a:extLst>
                          <a:ext uri="{FF2B5EF4-FFF2-40B4-BE49-F238E27FC236}">
                            <a16:creationId xmlns:a16="http://schemas.microsoft.com/office/drawing/2014/main" id="{2990A7DB-C071-4CFF-B4BB-828AC010C97F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840" y="2256"/>
                        <a:ext cx="912" cy="864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>
                        <a:lvl1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1pPr>
                        <a:lvl2pPr marL="37931725" indent="-37474525"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2pPr>
                        <a:lvl3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3pPr>
                        <a:lvl4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4pPr>
                        <a:lvl5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5pPr>
                        <a:lvl6pPr marL="4572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6pPr>
                        <a:lvl7pPr marL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7pPr>
                        <a:lvl8pPr marL="1371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8pPr>
                        <a:lvl9pPr marL="18288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9pPr>
                      </a:lstStyle>
                      <a:p>
                        <a:pPr eaLnBrk="1" hangingPunct="1"/>
                        <a:endParaRPr lang="en-US" altLang="en-US" sz="1800"/>
                      </a:p>
                    </p:txBody>
                  </p:sp>
                  <p:sp>
                    <p:nvSpPr>
                      <p:cNvPr id="72" name="Oval 66">
                        <a:extLst>
                          <a:ext uri="{FF2B5EF4-FFF2-40B4-BE49-F238E27FC236}">
                            <a16:creationId xmlns:a16="http://schemas.microsoft.com/office/drawing/2014/main" id="{6323A5B8-77B4-47F3-91E7-163252092694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128" y="2496"/>
                        <a:ext cx="384" cy="384"/>
                      </a:xfrm>
                      <a:prstGeom prst="ellipse">
                        <a:avLst/>
                      </a:prstGeom>
                      <a:solidFill>
                        <a:srgbClr val="990033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>
                        <a:lvl1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1pPr>
                        <a:lvl2pPr marL="37931725" indent="-37474525"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2pPr>
                        <a:lvl3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3pPr>
                        <a:lvl4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4pPr>
                        <a:lvl5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5pPr>
                        <a:lvl6pPr marL="4572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6pPr>
                        <a:lvl7pPr marL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7pPr>
                        <a:lvl8pPr marL="1371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8pPr>
                        <a:lvl9pPr marL="18288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9pPr>
                      </a:lstStyle>
                      <a:p>
                        <a:pPr eaLnBrk="1" hangingPunct="1"/>
                        <a:endParaRPr lang="en-US" altLang="en-US" sz="1800"/>
                      </a:p>
                    </p:txBody>
                  </p:sp>
                </p:grpSp>
                <p:grpSp>
                  <p:nvGrpSpPr>
                    <p:cNvPr id="65" name="Group 67">
                      <a:extLst>
                        <a:ext uri="{FF2B5EF4-FFF2-40B4-BE49-F238E27FC236}">
                          <a16:creationId xmlns:a16="http://schemas.microsoft.com/office/drawing/2014/main" id="{00C19165-57E5-4C34-8DBC-6CE2F36222AD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752" y="1440"/>
                      <a:ext cx="240" cy="1632"/>
                      <a:chOff x="4752" y="1440"/>
                      <a:chExt cx="240" cy="1632"/>
                    </a:xfrm>
                  </p:grpSpPr>
                  <p:sp>
                    <p:nvSpPr>
                      <p:cNvPr id="66" name="Oval 68">
                        <a:extLst>
                          <a:ext uri="{FF2B5EF4-FFF2-40B4-BE49-F238E27FC236}">
                            <a16:creationId xmlns:a16="http://schemas.microsoft.com/office/drawing/2014/main" id="{64E3CD55-6A24-429F-A7F8-96BE69AB0E9D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848" y="2976"/>
                        <a:ext cx="96" cy="96"/>
                      </a:xfrm>
                      <a:prstGeom prst="ellipse">
                        <a:avLst/>
                      </a:prstGeom>
                      <a:solidFill>
                        <a:srgbClr val="000000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>
                        <a:lvl1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1pPr>
                        <a:lvl2pPr marL="37931725" indent="-37474525"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2pPr>
                        <a:lvl3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3pPr>
                        <a:lvl4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4pPr>
                        <a:lvl5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5pPr>
                        <a:lvl6pPr marL="4572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6pPr>
                        <a:lvl7pPr marL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7pPr>
                        <a:lvl8pPr marL="1371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8pPr>
                        <a:lvl9pPr marL="18288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9pPr>
                      </a:lstStyle>
                      <a:p>
                        <a:pPr eaLnBrk="1" hangingPunct="1"/>
                        <a:endParaRPr lang="en-US" altLang="en-US" sz="1800"/>
                      </a:p>
                    </p:txBody>
                  </p:sp>
                  <p:sp>
                    <p:nvSpPr>
                      <p:cNvPr id="67" name="Oval 69">
                        <a:extLst>
                          <a:ext uri="{FF2B5EF4-FFF2-40B4-BE49-F238E27FC236}">
                            <a16:creationId xmlns:a16="http://schemas.microsoft.com/office/drawing/2014/main" id="{9ACEC15C-E23B-473A-9692-7EDD7EF2B3B5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800" y="1440"/>
                        <a:ext cx="96" cy="96"/>
                      </a:xfrm>
                      <a:prstGeom prst="ellipse">
                        <a:avLst/>
                      </a:prstGeom>
                      <a:solidFill>
                        <a:srgbClr val="000000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>
                        <a:lvl1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1pPr>
                        <a:lvl2pPr marL="37931725" indent="-37474525"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2pPr>
                        <a:lvl3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3pPr>
                        <a:lvl4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4pPr>
                        <a:lvl5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5pPr>
                        <a:lvl6pPr marL="4572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6pPr>
                        <a:lvl7pPr marL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7pPr>
                        <a:lvl8pPr marL="1371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8pPr>
                        <a:lvl9pPr marL="18288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9pPr>
                      </a:lstStyle>
                      <a:p>
                        <a:pPr eaLnBrk="1" hangingPunct="1"/>
                        <a:endParaRPr lang="en-US" altLang="en-US" sz="1800"/>
                      </a:p>
                    </p:txBody>
                  </p:sp>
                  <p:sp>
                    <p:nvSpPr>
                      <p:cNvPr id="68" name="Oval 70">
                        <a:extLst>
                          <a:ext uri="{FF2B5EF4-FFF2-40B4-BE49-F238E27FC236}">
                            <a16:creationId xmlns:a16="http://schemas.microsoft.com/office/drawing/2014/main" id="{09C146FB-5C20-4473-A5B1-03C8E4787671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896" y="1776"/>
                        <a:ext cx="96" cy="96"/>
                      </a:xfrm>
                      <a:prstGeom prst="ellipse">
                        <a:avLst/>
                      </a:prstGeom>
                      <a:solidFill>
                        <a:srgbClr val="000000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>
                        <a:lvl1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1pPr>
                        <a:lvl2pPr marL="37931725" indent="-37474525"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2pPr>
                        <a:lvl3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3pPr>
                        <a:lvl4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4pPr>
                        <a:lvl5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5pPr>
                        <a:lvl6pPr marL="4572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6pPr>
                        <a:lvl7pPr marL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7pPr>
                        <a:lvl8pPr marL="1371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8pPr>
                        <a:lvl9pPr marL="18288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9pPr>
                      </a:lstStyle>
                      <a:p>
                        <a:pPr eaLnBrk="1" hangingPunct="1"/>
                        <a:endParaRPr lang="en-US" altLang="en-US" sz="1800"/>
                      </a:p>
                    </p:txBody>
                  </p:sp>
                  <p:sp>
                    <p:nvSpPr>
                      <p:cNvPr id="69" name="Oval 71">
                        <a:extLst>
                          <a:ext uri="{FF2B5EF4-FFF2-40B4-BE49-F238E27FC236}">
                            <a16:creationId xmlns:a16="http://schemas.microsoft.com/office/drawing/2014/main" id="{78E50B36-91AF-44F0-B1C9-F6341B8C9C18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752" y="1776"/>
                        <a:ext cx="96" cy="96"/>
                      </a:xfrm>
                      <a:prstGeom prst="ellipse">
                        <a:avLst/>
                      </a:prstGeom>
                      <a:solidFill>
                        <a:srgbClr val="000000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>
                        <a:lvl1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1pPr>
                        <a:lvl2pPr marL="37931725" indent="-37474525"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2pPr>
                        <a:lvl3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3pPr>
                        <a:lvl4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4pPr>
                        <a:lvl5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5pPr>
                        <a:lvl6pPr marL="4572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6pPr>
                        <a:lvl7pPr marL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7pPr>
                        <a:lvl8pPr marL="1371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8pPr>
                        <a:lvl9pPr marL="18288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9pPr>
                      </a:lstStyle>
                      <a:p>
                        <a:pPr eaLnBrk="1" hangingPunct="1"/>
                        <a:endParaRPr lang="en-US" altLang="en-US" sz="1800"/>
                      </a:p>
                    </p:txBody>
                  </p:sp>
                </p:grpSp>
              </p:grpSp>
              <p:sp>
                <p:nvSpPr>
                  <p:cNvPr id="63" name="Oval 72">
                    <a:extLst>
                      <a:ext uri="{FF2B5EF4-FFF2-40B4-BE49-F238E27FC236}">
                        <a16:creationId xmlns:a16="http://schemas.microsoft.com/office/drawing/2014/main" id="{6616A389-CECF-41D1-BEA1-37C7305EF59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168" y="2544"/>
                    <a:ext cx="96" cy="9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1pPr>
                    <a:lvl2pPr marL="37931725" indent="-37474525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2pPr>
                    <a:lvl3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3pPr>
                    <a:lvl4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4pPr>
                    <a:lvl5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5pPr>
                    <a:lvl6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6pPr>
                    <a:lvl7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7pPr>
                    <a:lvl8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8pPr>
                    <a:lvl9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/>
                    <a:endParaRPr lang="en-US" altLang="en-US" sz="1800"/>
                  </a:p>
                </p:txBody>
              </p:sp>
            </p:grpSp>
            <p:sp>
              <p:nvSpPr>
                <p:cNvPr id="61" name="Oval 73">
                  <a:extLst>
                    <a:ext uri="{FF2B5EF4-FFF2-40B4-BE49-F238E27FC236}">
                      <a16:creationId xmlns:a16="http://schemas.microsoft.com/office/drawing/2014/main" id="{A75AB5A9-191D-4334-B081-ED4F861D22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04" y="2496"/>
                  <a:ext cx="96" cy="9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/>
                  <a:endParaRPr lang="en-US" altLang="en-US" sz="1800"/>
                </a:p>
              </p:txBody>
            </p:sp>
          </p:grpSp>
          <p:sp>
            <p:nvSpPr>
              <p:cNvPr id="59" name="Oval 74">
                <a:extLst>
                  <a:ext uri="{FF2B5EF4-FFF2-40B4-BE49-F238E27FC236}">
                    <a16:creationId xmlns:a16="http://schemas.microsoft.com/office/drawing/2014/main" id="{0888140E-2451-45C2-86BD-A4CF7E0CA8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2" y="2592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1800"/>
              </a:p>
            </p:txBody>
          </p:sp>
        </p:grpSp>
        <p:sp>
          <p:nvSpPr>
            <p:cNvPr id="57" name="Oval 75">
              <a:extLst>
                <a:ext uri="{FF2B5EF4-FFF2-40B4-BE49-F238E27FC236}">
                  <a16:creationId xmlns:a16="http://schemas.microsoft.com/office/drawing/2014/main" id="{4F6B6EE6-51E8-42C6-9D4D-499754AB9E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4" y="3504"/>
              <a:ext cx="96" cy="9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 sz="1800"/>
            </a:p>
          </p:txBody>
        </p:sp>
      </p:grpSp>
      <p:grpSp>
        <p:nvGrpSpPr>
          <p:cNvPr id="73" name="Group 96">
            <a:extLst>
              <a:ext uri="{FF2B5EF4-FFF2-40B4-BE49-F238E27FC236}">
                <a16:creationId xmlns:a16="http://schemas.microsoft.com/office/drawing/2014/main" id="{440F62CE-8FE2-4574-96F5-5654AFBFF1FB}"/>
              </a:ext>
            </a:extLst>
          </p:cNvPr>
          <p:cNvGrpSpPr>
            <a:grpSpLocks/>
          </p:cNvGrpSpPr>
          <p:nvPr/>
        </p:nvGrpSpPr>
        <p:grpSpPr bwMode="auto">
          <a:xfrm>
            <a:off x="7431214" y="3149773"/>
            <a:ext cx="990600" cy="990600"/>
            <a:chOff x="2592" y="2256"/>
            <a:chExt cx="1632" cy="1680"/>
          </a:xfrm>
        </p:grpSpPr>
        <p:grpSp>
          <p:nvGrpSpPr>
            <p:cNvPr id="74" name="Group 97">
              <a:extLst>
                <a:ext uri="{FF2B5EF4-FFF2-40B4-BE49-F238E27FC236}">
                  <a16:creationId xmlns:a16="http://schemas.microsoft.com/office/drawing/2014/main" id="{CE4ADBE6-DFFF-40FC-AC97-FAD34EC650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92" y="2256"/>
              <a:ext cx="1632" cy="1680"/>
              <a:chOff x="2592" y="2256"/>
              <a:chExt cx="1632" cy="1680"/>
            </a:xfrm>
          </p:grpSpPr>
          <p:grpSp>
            <p:nvGrpSpPr>
              <p:cNvPr id="76" name="Group 98">
                <a:extLst>
                  <a:ext uri="{FF2B5EF4-FFF2-40B4-BE49-F238E27FC236}">
                    <a16:creationId xmlns:a16="http://schemas.microsoft.com/office/drawing/2014/main" id="{C4B0D673-C87E-4881-A1A4-38AD1C3CADD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92" y="2256"/>
                <a:ext cx="1632" cy="1680"/>
                <a:chOff x="3504" y="1920"/>
                <a:chExt cx="1632" cy="1680"/>
              </a:xfrm>
            </p:grpSpPr>
            <p:grpSp>
              <p:nvGrpSpPr>
                <p:cNvPr id="78" name="Group 99">
                  <a:extLst>
                    <a:ext uri="{FF2B5EF4-FFF2-40B4-BE49-F238E27FC236}">
                      <a16:creationId xmlns:a16="http://schemas.microsoft.com/office/drawing/2014/main" id="{6FA1728F-E2DC-44A2-836B-E08AD3F276D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04" y="1920"/>
                  <a:ext cx="1632" cy="1680"/>
                  <a:chOff x="2592" y="1632"/>
                  <a:chExt cx="1632" cy="1680"/>
                </a:xfrm>
              </p:grpSpPr>
              <p:grpSp>
                <p:nvGrpSpPr>
                  <p:cNvPr id="80" name="Group 100">
                    <a:extLst>
                      <a:ext uri="{FF2B5EF4-FFF2-40B4-BE49-F238E27FC236}">
                        <a16:creationId xmlns:a16="http://schemas.microsoft.com/office/drawing/2014/main" id="{F8785962-4A18-45FC-A4AA-1910C486EFE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592" y="1632"/>
                    <a:ext cx="1632" cy="1680"/>
                    <a:chOff x="3168" y="1728"/>
                    <a:chExt cx="1632" cy="1680"/>
                  </a:xfrm>
                </p:grpSpPr>
                <p:grpSp>
                  <p:nvGrpSpPr>
                    <p:cNvPr id="82" name="Group 101">
                      <a:extLst>
                        <a:ext uri="{FF2B5EF4-FFF2-40B4-BE49-F238E27FC236}">
                          <a16:creationId xmlns:a16="http://schemas.microsoft.com/office/drawing/2014/main" id="{1DDD620A-DC27-4B0D-8230-303E26192258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168" y="1728"/>
                      <a:ext cx="1584" cy="1680"/>
                      <a:chOff x="3168" y="1728"/>
                      <a:chExt cx="1680" cy="1680"/>
                    </a:xfrm>
                  </p:grpSpPr>
                  <p:grpSp>
                    <p:nvGrpSpPr>
                      <p:cNvPr id="84" name="Group 102">
                        <a:extLst>
                          <a:ext uri="{FF2B5EF4-FFF2-40B4-BE49-F238E27FC236}">
                            <a16:creationId xmlns:a16="http://schemas.microsoft.com/office/drawing/2014/main" id="{30B5C770-89DB-4FC9-A66C-72A852027512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216" y="1728"/>
                        <a:ext cx="1632" cy="1680"/>
                        <a:chOff x="4080" y="1440"/>
                        <a:chExt cx="1488" cy="1632"/>
                      </a:xfrm>
                    </p:grpSpPr>
                    <p:grpSp>
                      <p:nvGrpSpPr>
                        <p:cNvPr id="86" name="Group 103">
                          <a:extLst>
                            <a:ext uri="{FF2B5EF4-FFF2-40B4-BE49-F238E27FC236}">
                              <a16:creationId xmlns:a16="http://schemas.microsoft.com/office/drawing/2014/main" id="{050B49AF-30A8-4802-B778-5D6C62CB1FA4}"/>
                            </a:ext>
                          </a:extLst>
                        </p:cNvPr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4080" y="1488"/>
                          <a:ext cx="1488" cy="1536"/>
                          <a:chOff x="3552" y="1920"/>
                          <a:chExt cx="1488" cy="1536"/>
                        </a:xfrm>
                      </p:grpSpPr>
                      <p:sp>
                        <p:nvSpPr>
                          <p:cNvPr id="92" name="Oval 104">
                            <a:extLst>
                              <a:ext uri="{FF2B5EF4-FFF2-40B4-BE49-F238E27FC236}">
                                <a16:creationId xmlns:a16="http://schemas.microsoft.com/office/drawing/2014/main" id="{92E11228-3328-43F2-8700-D6BE53DF91CD}"/>
                              </a:ext>
                            </a:extLst>
                          </p:cNvPr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552" y="1920"/>
                            <a:ext cx="1488" cy="1536"/>
                          </a:xfrm>
                          <a:prstGeom prst="ellipse">
                            <a:avLst/>
                          </a:prstGeom>
                          <a:solidFill>
                            <a:schemeClr val="bg1"/>
                          </a:soli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>
                            <a:lvl1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1pPr>
                            <a:lvl2pPr marL="37931725" indent="-37474525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2pPr>
                            <a:lvl3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3pPr>
                            <a:lvl4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4pPr>
                            <a:lvl5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5pPr>
                            <a:lvl6pPr marL="4572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6pPr>
                            <a:lvl7pPr marL="9144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7pPr>
                            <a:lvl8pPr marL="1371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8pPr>
                            <a:lvl9pPr marL="18288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9pPr>
                          </a:lstStyle>
                          <a:p>
                            <a:pPr eaLnBrk="1" hangingPunct="1"/>
                            <a:endParaRPr lang="en-US" altLang="en-US" sz="1800"/>
                          </a:p>
                        </p:txBody>
                      </p:sp>
                      <p:sp>
                        <p:nvSpPr>
                          <p:cNvPr id="93" name="Oval 105">
                            <a:extLst>
                              <a:ext uri="{FF2B5EF4-FFF2-40B4-BE49-F238E27FC236}">
                                <a16:creationId xmlns:a16="http://schemas.microsoft.com/office/drawing/2014/main" id="{B81E0BA7-80F9-40A6-A477-D104E4503B48}"/>
                              </a:ext>
                            </a:extLst>
                          </p:cNvPr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840" y="2256"/>
                            <a:ext cx="912" cy="864"/>
                          </a:xfrm>
                          <a:prstGeom prst="ellipse">
                            <a:avLst/>
                          </a:prstGeom>
                          <a:solidFill>
                            <a:schemeClr val="bg1"/>
                          </a:soli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>
                            <a:lvl1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1pPr>
                            <a:lvl2pPr marL="37931725" indent="-37474525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2pPr>
                            <a:lvl3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3pPr>
                            <a:lvl4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4pPr>
                            <a:lvl5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5pPr>
                            <a:lvl6pPr marL="4572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6pPr>
                            <a:lvl7pPr marL="9144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7pPr>
                            <a:lvl8pPr marL="1371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8pPr>
                            <a:lvl9pPr marL="18288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9pPr>
                          </a:lstStyle>
                          <a:p>
                            <a:pPr eaLnBrk="1" hangingPunct="1"/>
                            <a:endParaRPr lang="en-US" altLang="en-US" sz="1800"/>
                          </a:p>
                        </p:txBody>
                      </p:sp>
                      <p:sp>
                        <p:nvSpPr>
                          <p:cNvPr id="94" name="Oval 106">
                            <a:extLst>
                              <a:ext uri="{FF2B5EF4-FFF2-40B4-BE49-F238E27FC236}">
                                <a16:creationId xmlns:a16="http://schemas.microsoft.com/office/drawing/2014/main" id="{F672CAD7-9E2E-4982-BD82-7F15650D05A1}"/>
                              </a:ext>
                            </a:extLst>
                          </p:cNvPr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28" y="2496"/>
                            <a:ext cx="384" cy="384"/>
                          </a:xfrm>
                          <a:prstGeom prst="ellipse">
                            <a:avLst/>
                          </a:prstGeom>
                          <a:solidFill>
                            <a:srgbClr val="990033"/>
                          </a:soli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>
                            <a:lvl1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1pPr>
                            <a:lvl2pPr marL="37931725" indent="-37474525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2pPr>
                            <a:lvl3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3pPr>
                            <a:lvl4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4pPr>
                            <a:lvl5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5pPr>
                            <a:lvl6pPr marL="4572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6pPr>
                            <a:lvl7pPr marL="9144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7pPr>
                            <a:lvl8pPr marL="1371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8pPr>
                            <a:lvl9pPr marL="18288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9pPr>
                          </a:lstStyle>
                          <a:p>
                            <a:pPr eaLnBrk="1" hangingPunct="1"/>
                            <a:endParaRPr lang="en-US" altLang="en-US" sz="1800"/>
                          </a:p>
                        </p:txBody>
                      </p:sp>
                    </p:grpSp>
                    <p:grpSp>
                      <p:nvGrpSpPr>
                        <p:cNvPr id="87" name="Group 107">
                          <a:extLst>
                            <a:ext uri="{FF2B5EF4-FFF2-40B4-BE49-F238E27FC236}">
                              <a16:creationId xmlns:a16="http://schemas.microsoft.com/office/drawing/2014/main" id="{71AB1C52-1248-4591-B8CA-DA388BFEA67E}"/>
                            </a:ext>
                          </a:extLst>
                        </p:cNvPr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4752" y="1440"/>
                          <a:ext cx="240" cy="1632"/>
                          <a:chOff x="4752" y="1440"/>
                          <a:chExt cx="240" cy="1632"/>
                        </a:xfrm>
                      </p:grpSpPr>
                      <p:sp>
                        <p:nvSpPr>
                          <p:cNvPr id="88" name="Oval 108">
                            <a:extLst>
                              <a:ext uri="{FF2B5EF4-FFF2-40B4-BE49-F238E27FC236}">
                                <a16:creationId xmlns:a16="http://schemas.microsoft.com/office/drawing/2014/main" id="{2381C806-3A43-4881-A597-20B25ED91786}"/>
                              </a:ext>
                            </a:extLst>
                          </p:cNvPr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848" y="2976"/>
                            <a:ext cx="96" cy="96"/>
                          </a:xfrm>
                          <a:prstGeom prst="ellipse">
                            <a:avLst/>
                          </a:prstGeom>
                          <a:solidFill>
                            <a:srgbClr val="000000"/>
                          </a:solidFill>
                          <a:ln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>
                            <a:lvl1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1pPr>
                            <a:lvl2pPr marL="37931725" indent="-37474525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2pPr>
                            <a:lvl3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3pPr>
                            <a:lvl4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4pPr>
                            <a:lvl5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5pPr>
                            <a:lvl6pPr marL="4572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6pPr>
                            <a:lvl7pPr marL="9144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7pPr>
                            <a:lvl8pPr marL="1371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8pPr>
                            <a:lvl9pPr marL="18288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9pPr>
                          </a:lstStyle>
                          <a:p>
                            <a:pPr eaLnBrk="1" hangingPunct="1"/>
                            <a:endParaRPr lang="en-US" altLang="en-US" sz="1800"/>
                          </a:p>
                        </p:txBody>
                      </p:sp>
                      <p:sp>
                        <p:nvSpPr>
                          <p:cNvPr id="89" name="Oval 109">
                            <a:extLst>
                              <a:ext uri="{FF2B5EF4-FFF2-40B4-BE49-F238E27FC236}">
                                <a16:creationId xmlns:a16="http://schemas.microsoft.com/office/drawing/2014/main" id="{00F7507B-DE8A-44A0-BA28-C9EDE7379A87}"/>
                              </a:ext>
                            </a:extLst>
                          </p:cNvPr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800" y="1440"/>
                            <a:ext cx="96" cy="96"/>
                          </a:xfrm>
                          <a:prstGeom prst="ellipse">
                            <a:avLst/>
                          </a:prstGeom>
                          <a:solidFill>
                            <a:srgbClr val="000000"/>
                          </a:solidFill>
                          <a:ln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>
                            <a:lvl1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1pPr>
                            <a:lvl2pPr marL="37931725" indent="-37474525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2pPr>
                            <a:lvl3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3pPr>
                            <a:lvl4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4pPr>
                            <a:lvl5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5pPr>
                            <a:lvl6pPr marL="4572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6pPr>
                            <a:lvl7pPr marL="9144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7pPr>
                            <a:lvl8pPr marL="1371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8pPr>
                            <a:lvl9pPr marL="18288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9pPr>
                          </a:lstStyle>
                          <a:p>
                            <a:pPr eaLnBrk="1" hangingPunct="1"/>
                            <a:endParaRPr lang="en-US" altLang="en-US" sz="1800"/>
                          </a:p>
                        </p:txBody>
                      </p:sp>
                      <p:sp>
                        <p:nvSpPr>
                          <p:cNvPr id="90" name="Oval 110">
                            <a:extLst>
                              <a:ext uri="{FF2B5EF4-FFF2-40B4-BE49-F238E27FC236}">
                                <a16:creationId xmlns:a16="http://schemas.microsoft.com/office/drawing/2014/main" id="{FAABD96A-EB05-4A6C-ADD3-3D699014CA47}"/>
                              </a:ext>
                            </a:extLst>
                          </p:cNvPr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896" y="1776"/>
                            <a:ext cx="96" cy="96"/>
                          </a:xfrm>
                          <a:prstGeom prst="ellipse">
                            <a:avLst/>
                          </a:prstGeom>
                          <a:solidFill>
                            <a:srgbClr val="000000"/>
                          </a:solidFill>
                          <a:ln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>
                            <a:lvl1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1pPr>
                            <a:lvl2pPr marL="37931725" indent="-37474525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2pPr>
                            <a:lvl3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3pPr>
                            <a:lvl4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4pPr>
                            <a:lvl5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5pPr>
                            <a:lvl6pPr marL="4572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6pPr>
                            <a:lvl7pPr marL="9144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7pPr>
                            <a:lvl8pPr marL="1371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8pPr>
                            <a:lvl9pPr marL="18288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9pPr>
                          </a:lstStyle>
                          <a:p>
                            <a:pPr eaLnBrk="1" hangingPunct="1"/>
                            <a:endParaRPr lang="en-US" altLang="en-US" sz="1800"/>
                          </a:p>
                        </p:txBody>
                      </p:sp>
                      <p:sp>
                        <p:nvSpPr>
                          <p:cNvPr id="91" name="Oval 111">
                            <a:extLst>
                              <a:ext uri="{FF2B5EF4-FFF2-40B4-BE49-F238E27FC236}">
                                <a16:creationId xmlns:a16="http://schemas.microsoft.com/office/drawing/2014/main" id="{C7981407-7CFF-47E8-B823-CC4D45A073E1}"/>
                              </a:ext>
                            </a:extLst>
                          </p:cNvPr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752" y="1776"/>
                            <a:ext cx="96" cy="96"/>
                          </a:xfrm>
                          <a:prstGeom prst="ellipse">
                            <a:avLst/>
                          </a:prstGeom>
                          <a:solidFill>
                            <a:srgbClr val="000000"/>
                          </a:solidFill>
                          <a:ln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>
                            <a:lvl1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1pPr>
                            <a:lvl2pPr marL="37931725" indent="-37474525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2pPr>
                            <a:lvl3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3pPr>
                            <a:lvl4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4pPr>
                            <a:lvl5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5pPr>
                            <a:lvl6pPr marL="4572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6pPr>
                            <a:lvl7pPr marL="9144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7pPr>
                            <a:lvl8pPr marL="1371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8pPr>
                            <a:lvl9pPr marL="18288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9pPr>
                          </a:lstStyle>
                          <a:p>
                            <a:pPr eaLnBrk="1" hangingPunct="1"/>
                            <a:endParaRPr lang="en-US" altLang="en-US" sz="1800"/>
                          </a:p>
                        </p:txBody>
                      </p:sp>
                    </p:grpSp>
                  </p:grpSp>
                  <p:sp>
                    <p:nvSpPr>
                      <p:cNvPr id="85" name="Oval 112">
                        <a:extLst>
                          <a:ext uri="{FF2B5EF4-FFF2-40B4-BE49-F238E27FC236}">
                            <a16:creationId xmlns:a16="http://schemas.microsoft.com/office/drawing/2014/main" id="{BF61DC14-6D68-4972-B054-DE8C9DF52AAF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168" y="2544"/>
                        <a:ext cx="96" cy="96"/>
                      </a:xfrm>
                      <a:prstGeom prst="ellipse">
                        <a:avLst/>
                      </a:prstGeom>
                      <a:solidFill>
                        <a:srgbClr val="000000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>
                        <a:lvl1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1pPr>
                        <a:lvl2pPr marL="37931725" indent="-37474525"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2pPr>
                        <a:lvl3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3pPr>
                        <a:lvl4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4pPr>
                        <a:lvl5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5pPr>
                        <a:lvl6pPr marL="4572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6pPr>
                        <a:lvl7pPr marL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7pPr>
                        <a:lvl8pPr marL="1371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8pPr>
                        <a:lvl9pPr marL="18288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9pPr>
                      </a:lstStyle>
                      <a:p>
                        <a:pPr eaLnBrk="1" hangingPunct="1"/>
                        <a:endParaRPr lang="en-US" altLang="en-US" sz="1800"/>
                      </a:p>
                    </p:txBody>
                  </p:sp>
                </p:grpSp>
                <p:sp>
                  <p:nvSpPr>
                    <p:cNvPr id="83" name="Oval 113">
                      <a:extLst>
                        <a:ext uri="{FF2B5EF4-FFF2-40B4-BE49-F238E27FC236}">
                          <a16:creationId xmlns:a16="http://schemas.microsoft.com/office/drawing/2014/main" id="{49BE00C9-EFF2-4FCC-B269-C708C5B1B98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704" y="2496"/>
                      <a:ext cx="96" cy="96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2pPr>
                      <a:lvl3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3pPr>
                      <a:lvl4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4pPr>
                      <a:lvl5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eaLnBrk="1" hangingPunct="1"/>
                      <a:endParaRPr lang="en-US" altLang="en-US" sz="1800"/>
                    </a:p>
                  </p:txBody>
                </p:sp>
              </p:grpSp>
              <p:sp>
                <p:nvSpPr>
                  <p:cNvPr id="81" name="Oval 114">
                    <a:extLst>
                      <a:ext uri="{FF2B5EF4-FFF2-40B4-BE49-F238E27FC236}">
                        <a16:creationId xmlns:a16="http://schemas.microsoft.com/office/drawing/2014/main" id="{07FAB59C-B3BD-4C87-8177-7062C65C169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92" y="2592"/>
                    <a:ext cx="96" cy="9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1pPr>
                    <a:lvl2pPr marL="37931725" indent="-37474525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2pPr>
                    <a:lvl3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3pPr>
                    <a:lvl4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4pPr>
                    <a:lvl5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5pPr>
                    <a:lvl6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6pPr>
                    <a:lvl7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7pPr>
                    <a:lvl8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8pPr>
                    <a:lvl9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/>
                    <a:endParaRPr lang="en-US" altLang="en-US" sz="1800"/>
                  </a:p>
                </p:txBody>
              </p:sp>
            </p:grpSp>
            <p:sp>
              <p:nvSpPr>
                <p:cNvPr id="79" name="Oval 115">
                  <a:extLst>
                    <a:ext uri="{FF2B5EF4-FFF2-40B4-BE49-F238E27FC236}">
                      <a16:creationId xmlns:a16="http://schemas.microsoft.com/office/drawing/2014/main" id="{1FDCB3F5-E3FB-4CE2-9C55-144DB248AE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64" y="3504"/>
                  <a:ext cx="96" cy="9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/>
                  <a:endParaRPr lang="en-US" altLang="en-US" sz="1800"/>
                </a:p>
              </p:txBody>
            </p:sp>
          </p:grpSp>
          <p:sp>
            <p:nvSpPr>
              <p:cNvPr id="77" name="Oval 116">
                <a:extLst>
                  <a:ext uri="{FF2B5EF4-FFF2-40B4-BE49-F238E27FC236}">
                    <a16:creationId xmlns:a16="http://schemas.microsoft.com/office/drawing/2014/main" id="{A007CD12-2B28-4000-ABF7-0D25CCACC0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28" y="3120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1800"/>
              </a:p>
            </p:txBody>
          </p:sp>
        </p:grpSp>
        <p:sp>
          <p:nvSpPr>
            <p:cNvPr id="75" name="Oval 117">
              <a:extLst>
                <a:ext uri="{FF2B5EF4-FFF2-40B4-BE49-F238E27FC236}">
                  <a16:creationId xmlns:a16="http://schemas.microsoft.com/office/drawing/2014/main" id="{7E67D6AE-C6FC-4B92-9ACE-B499E5B6B9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4" y="2256"/>
              <a:ext cx="96" cy="9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 sz="1800"/>
            </a:p>
          </p:txBody>
        </p:sp>
      </p:grpSp>
      <p:sp>
        <p:nvSpPr>
          <p:cNvPr id="95" name="Text Box 118">
            <a:extLst>
              <a:ext uri="{FF2B5EF4-FFF2-40B4-BE49-F238E27FC236}">
                <a16:creationId xmlns:a16="http://schemas.microsoft.com/office/drawing/2014/main" id="{A4CC2898-0D7D-4771-B63F-F1B8087B40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0614" y="1244773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b="1"/>
              <a:t>H</a:t>
            </a:r>
          </a:p>
        </p:txBody>
      </p:sp>
      <p:sp>
        <p:nvSpPr>
          <p:cNvPr id="96" name="Text Box 119">
            <a:extLst>
              <a:ext uri="{FF2B5EF4-FFF2-40B4-BE49-F238E27FC236}">
                <a16:creationId xmlns:a16="http://schemas.microsoft.com/office/drawing/2014/main" id="{1348F13F-D0BD-4124-BC08-9E054D901E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4214" y="1244773"/>
            <a:ext cx="4937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b="1"/>
              <a:t>He</a:t>
            </a:r>
          </a:p>
        </p:txBody>
      </p:sp>
      <p:sp>
        <p:nvSpPr>
          <p:cNvPr id="97" name="Text Box 120">
            <a:extLst>
              <a:ext uri="{FF2B5EF4-FFF2-40B4-BE49-F238E27FC236}">
                <a16:creationId xmlns:a16="http://schemas.microsoft.com/office/drawing/2014/main" id="{93BE205A-58B2-49B1-A372-E7B226CFF0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06814" y="2540173"/>
            <a:ext cx="1841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b="1"/>
              <a:t>N</a:t>
            </a:r>
          </a:p>
        </p:txBody>
      </p:sp>
      <p:sp>
        <p:nvSpPr>
          <p:cNvPr id="98" name="Text Box 121">
            <a:extLst>
              <a:ext uri="{FF2B5EF4-FFF2-40B4-BE49-F238E27FC236}">
                <a16:creationId xmlns:a16="http://schemas.microsoft.com/office/drawing/2014/main" id="{823C6E31-35FF-483B-B4CB-B2FFB0033B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5214" y="2692573"/>
            <a:ext cx="196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b="1"/>
              <a:t>O</a:t>
            </a:r>
          </a:p>
        </p:txBody>
      </p:sp>
      <p:sp>
        <p:nvSpPr>
          <p:cNvPr id="99" name="Text Box 122">
            <a:extLst>
              <a:ext uri="{FF2B5EF4-FFF2-40B4-BE49-F238E27FC236}">
                <a16:creationId xmlns:a16="http://schemas.microsoft.com/office/drawing/2014/main" id="{E0595B72-2D64-42F3-A2E0-4D35975F96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36014" y="2768773"/>
            <a:ext cx="2968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b="1"/>
              <a:t>Ne</a:t>
            </a:r>
          </a:p>
        </p:txBody>
      </p:sp>
      <p:sp>
        <p:nvSpPr>
          <p:cNvPr id="100" name="Text Box 123">
            <a:extLst>
              <a:ext uri="{FF2B5EF4-FFF2-40B4-BE49-F238E27FC236}">
                <a16:creationId xmlns:a16="http://schemas.microsoft.com/office/drawing/2014/main" id="{57AE71AC-2959-44A9-ABCF-59676D6D0A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41936" y="559405"/>
            <a:ext cx="3111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b="1" dirty="0"/>
              <a:t>Na</a:t>
            </a:r>
          </a:p>
        </p:txBody>
      </p:sp>
      <p:sp>
        <p:nvSpPr>
          <p:cNvPr id="101" name="Text Box 124">
            <a:extLst>
              <a:ext uri="{FF2B5EF4-FFF2-40B4-BE49-F238E27FC236}">
                <a16:creationId xmlns:a16="http://schemas.microsoft.com/office/drawing/2014/main" id="{D03BD2D7-D7D2-4FAD-AF57-54AD8FC958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64014" y="787573"/>
            <a:ext cx="1066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chemeClr val="hlink"/>
                </a:solidFill>
              </a:rPr>
              <a:t>1 valence</a:t>
            </a:r>
          </a:p>
          <a:p>
            <a:pPr eaLnBrk="1" hangingPunct="1"/>
            <a:r>
              <a:rPr lang="en-US" altLang="en-US" sz="2000" b="1" dirty="0">
                <a:solidFill>
                  <a:schemeClr val="hlink"/>
                </a:solidFill>
              </a:rPr>
              <a:t>electron</a:t>
            </a:r>
          </a:p>
        </p:txBody>
      </p:sp>
      <p:sp>
        <p:nvSpPr>
          <p:cNvPr id="102" name="Line 125">
            <a:extLst>
              <a:ext uri="{FF2B5EF4-FFF2-40B4-BE49-F238E27FC236}">
                <a16:creationId xmlns:a16="http://schemas.microsoft.com/office/drawing/2014/main" id="{C99D932F-E460-4639-B2FE-13A78F5694A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935414" y="1397173"/>
            <a:ext cx="304800" cy="3810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03" name="Text Box 126">
            <a:extLst>
              <a:ext uri="{FF2B5EF4-FFF2-40B4-BE49-F238E27FC236}">
                <a16:creationId xmlns:a16="http://schemas.microsoft.com/office/drawing/2014/main" id="{41D519DE-B27C-4CC6-AA02-2B510CC9DD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78614" y="1016173"/>
            <a:ext cx="1066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chemeClr val="hlink"/>
                </a:solidFill>
              </a:rPr>
              <a:t>2 valence</a:t>
            </a:r>
          </a:p>
          <a:p>
            <a:pPr eaLnBrk="1" hangingPunct="1"/>
            <a:r>
              <a:rPr lang="en-US" altLang="en-US" sz="2000" b="1" dirty="0">
                <a:solidFill>
                  <a:schemeClr val="hlink"/>
                </a:solidFill>
              </a:rPr>
              <a:t>electrons</a:t>
            </a:r>
          </a:p>
        </p:txBody>
      </p:sp>
      <p:sp>
        <p:nvSpPr>
          <p:cNvPr id="104" name="Line 127">
            <a:extLst>
              <a:ext uri="{FF2B5EF4-FFF2-40B4-BE49-F238E27FC236}">
                <a16:creationId xmlns:a16="http://schemas.microsoft.com/office/drawing/2014/main" id="{BE7DD093-B383-4757-A99B-9B2AFD9285A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145214" y="1397173"/>
            <a:ext cx="381000" cy="3048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05" name="Text Box 128">
            <a:extLst>
              <a:ext uri="{FF2B5EF4-FFF2-40B4-BE49-F238E27FC236}">
                <a16:creationId xmlns:a16="http://schemas.microsoft.com/office/drawing/2014/main" id="{90D5F9D5-B271-4673-9FA9-FFA39D94E5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2614" y="2387773"/>
            <a:ext cx="1066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b="1">
                <a:solidFill>
                  <a:srgbClr val="009900"/>
                </a:solidFill>
              </a:rPr>
              <a:t>5 valence</a:t>
            </a:r>
          </a:p>
          <a:p>
            <a:pPr eaLnBrk="1" hangingPunct="1"/>
            <a:r>
              <a:rPr lang="en-US" altLang="en-US" sz="2000" b="1">
                <a:solidFill>
                  <a:srgbClr val="009900"/>
                </a:solidFill>
              </a:rPr>
              <a:t>electrons</a:t>
            </a:r>
          </a:p>
        </p:txBody>
      </p:sp>
      <p:sp>
        <p:nvSpPr>
          <p:cNvPr id="106" name="Text Box 129">
            <a:extLst>
              <a:ext uri="{FF2B5EF4-FFF2-40B4-BE49-F238E27FC236}">
                <a16:creationId xmlns:a16="http://schemas.microsoft.com/office/drawing/2014/main" id="{FE93154E-0355-4781-8E87-1A11D04B35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6214" y="2387773"/>
            <a:ext cx="1066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b="1">
                <a:solidFill>
                  <a:srgbClr val="009900"/>
                </a:solidFill>
              </a:rPr>
              <a:t>6 valence</a:t>
            </a:r>
          </a:p>
          <a:p>
            <a:pPr eaLnBrk="1" hangingPunct="1"/>
            <a:r>
              <a:rPr lang="en-US" altLang="en-US" sz="2000" b="1">
                <a:solidFill>
                  <a:srgbClr val="009900"/>
                </a:solidFill>
              </a:rPr>
              <a:t>electrons</a:t>
            </a:r>
          </a:p>
        </p:txBody>
      </p:sp>
      <p:sp>
        <p:nvSpPr>
          <p:cNvPr id="107" name="Text Box 130">
            <a:extLst>
              <a:ext uri="{FF2B5EF4-FFF2-40B4-BE49-F238E27FC236}">
                <a16:creationId xmlns:a16="http://schemas.microsoft.com/office/drawing/2014/main" id="{2B7F6C32-DB91-41C9-99D1-5E57AD5D70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45614" y="2616373"/>
            <a:ext cx="1066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0000FF"/>
                </a:solidFill>
              </a:rPr>
              <a:t>8 valence</a:t>
            </a:r>
          </a:p>
          <a:p>
            <a:pPr eaLnBrk="1" hangingPunct="1"/>
            <a:r>
              <a:rPr lang="en-US" altLang="en-US" sz="2000" b="1" dirty="0">
                <a:solidFill>
                  <a:srgbClr val="0000FF"/>
                </a:solidFill>
              </a:rPr>
              <a:t>electrons</a:t>
            </a:r>
          </a:p>
        </p:txBody>
      </p:sp>
      <p:sp>
        <p:nvSpPr>
          <p:cNvPr id="108" name="Text Box 131">
            <a:extLst>
              <a:ext uri="{FF2B5EF4-FFF2-40B4-BE49-F238E27FC236}">
                <a16:creationId xmlns:a16="http://schemas.microsoft.com/office/drawing/2014/main" id="{4AF3B785-4445-4C14-9D62-EABE5F566B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02805" y="969016"/>
            <a:ext cx="1066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chemeClr val="hlink"/>
                </a:solidFill>
              </a:rPr>
              <a:t>1 valence</a:t>
            </a:r>
          </a:p>
          <a:p>
            <a:pPr eaLnBrk="1" hangingPunct="1"/>
            <a:r>
              <a:rPr lang="en-US" altLang="en-US" sz="2000" b="1" dirty="0">
                <a:solidFill>
                  <a:schemeClr val="hlink"/>
                </a:solidFill>
              </a:rPr>
              <a:t>electron</a:t>
            </a:r>
          </a:p>
        </p:txBody>
      </p:sp>
      <p:sp>
        <p:nvSpPr>
          <p:cNvPr id="109" name="Line 132">
            <a:extLst>
              <a:ext uri="{FF2B5EF4-FFF2-40B4-BE49-F238E27FC236}">
                <a16:creationId xmlns:a16="http://schemas.microsoft.com/office/drawing/2014/main" id="{A405A48A-FB6E-476C-9C56-1C88C9BD8B8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468814" y="2997373"/>
            <a:ext cx="381000" cy="304800"/>
          </a:xfrm>
          <a:prstGeom prst="line">
            <a:avLst/>
          </a:prstGeom>
          <a:noFill/>
          <a:ln w="12700">
            <a:solidFill>
              <a:srgbClr val="0099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0" name="Line 133">
            <a:extLst>
              <a:ext uri="{FF2B5EF4-FFF2-40B4-BE49-F238E27FC236}">
                <a16:creationId xmlns:a16="http://schemas.microsoft.com/office/drawing/2014/main" id="{17BD9707-BB17-4A60-930F-6F0E648515C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754814" y="2997373"/>
            <a:ext cx="381000" cy="304800"/>
          </a:xfrm>
          <a:prstGeom prst="line">
            <a:avLst/>
          </a:prstGeom>
          <a:noFill/>
          <a:ln w="12700">
            <a:solidFill>
              <a:srgbClr val="0099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1" name="Line 134">
            <a:extLst>
              <a:ext uri="{FF2B5EF4-FFF2-40B4-BE49-F238E27FC236}">
                <a16:creationId xmlns:a16="http://schemas.microsoft.com/office/drawing/2014/main" id="{170CE072-2A25-4465-AD74-4FA8C6AD8A0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421814" y="3225973"/>
            <a:ext cx="381000" cy="30480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2" name="Line 135">
            <a:extLst>
              <a:ext uri="{FF2B5EF4-FFF2-40B4-BE49-F238E27FC236}">
                <a16:creationId xmlns:a16="http://schemas.microsoft.com/office/drawing/2014/main" id="{760D36CE-EF6C-4E59-8D12-7E6ECCD80FEF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8258175" y="915794"/>
            <a:ext cx="903382" cy="168046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3" name="Text Box 136">
            <a:extLst>
              <a:ext uri="{FF2B5EF4-FFF2-40B4-BE49-F238E27FC236}">
                <a16:creationId xmlns:a16="http://schemas.microsoft.com/office/drawing/2014/main" id="{A192F76C-172C-4169-8BAA-D0111FD38B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34590" y="1814627"/>
            <a:ext cx="280249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b="1" dirty="0"/>
              <a:t>Electrons in inner shells are not that important.</a:t>
            </a: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9CE75C00-B1F8-4630-A5C8-7976E3DD886F}"/>
              </a:ext>
            </a:extLst>
          </p:cNvPr>
          <p:cNvSpPr/>
          <p:nvPr/>
        </p:nvSpPr>
        <p:spPr>
          <a:xfrm>
            <a:off x="2402014" y="-10294"/>
            <a:ext cx="89691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Electron Energy Levels &amp; Valence Electrons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916A2109-853C-4365-A960-74C2DA76428D}"/>
              </a:ext>
            </a:extLst>
          </p:cNvPr>
          <p:cNvSpPr/>
          <p:nvPr/>
        </p:nvSpPr>
        <p:spPr>
          <a:xfrm>
            <a:off x="2431598" y="4268119"/>
            <a:ext cx="960548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20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each element, provide number of occupied electron energy levels and number of valence electrons</a:t>
            </a:r>
          </a:p>
        </p:txBody>
      </p:sp>
      <p:graphicFrame>
        <p:nvGraphicFramePr>
          <p:cNvPr id="116" name="Table 116">
            <a:extLst>
              <a:ext uri="{FF2B5EF4-FFF2-40B4-BE49-F238E27FC236}">
                <a16:creationId xmlns:a16="http://schemas.microsoft.com/office/drawing/2014/main" id="{E1B57A77-0F02-41B7-A564-C197BF6739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0885663"/>
              </p:ext>
            </p:extLst>
          </p:nvPr>
        </p:nvGraphicFramePr>
        <p:xfrm>
          <a:off x="2529014" y="5036992"/>
          <a:ext cx="9508074" cy="17526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814386">
                  <a:extLst>
                    <a:ext uri="{9D8B030D-6E8A-4147-A177-3AD203B41FA5}">
                      <a16:colId xmlns:a16="http://schemas.microsoft.com/office/drawing/2014/main" val="2436767908"/>
                    </a:ext>
                  </a:extLst>
                </a:gridCol>
                <a:gridCol w="3657600">
                  <a:extLst>
                    <a:ext uri="{9D8B030D-6E8A-4147-A177-3AD203B41FA5}">
                      <a16:colId xmlns:a16="http://schemas.microsoft.com/office/drawing/2014/main" val="3412898708"/>
                    </a:ext>
                  </a:extLst>
                </a:gridCol>
                <a:gridCol w="4036088">
                  <a:extLst>
                    <a:ext uri="{9D8B030D-6E8A-4147-A177-3AD203B41FA5}">
                      <a16:colId xmlns:a16="http://schemas.microsoft.com/office/drawing/2014/main" val="7730475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energy levels (shells)</a:t>
                      </a:r>
                    </a:p>
                    <a:p>
                      <a:pPr algn="l"/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Valence electrons in outermost shell</a:t>
                      </a:r>
                    </a:p>
                    <a:p>
                      <a:pPr algn="l"/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5000982"/>
                  </a:ext>
                </a:extLst>
              </a:tr>
              <a:tr h="370840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Na</a:t>
                      </a:r>
                      <a:endParaRPr kumimoji="0" lang="en-US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/>
                      <a:endParaRPr lang="en-US" sz="1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1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8019073"/>
                  </a:ext>
                </a:extLst>
              </a:tr>
              <a:tr h="370840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Ne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/>
                      <a:endParaRPr lang="en-US" sz="1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1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5861567"/>
                  </a:ext>
                </a:extLst>
              </a:tr>
              <a:tr h="370840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F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/>
                      <a:endParaRPr lang="en-US" sz="1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6011931"/>
                  </a:ext>
                </a:extLst>
              </a:tr>
            </a:tbl>
          </a:graphicData>
        </a:graphic>
      </p:graphicFrame>
      <p:grpSp>
        <p:nvGrpSpPr>
          <p:cNvPr id="119" name="Group 3">
            <a:extLst>
              <a:ext uri="{FF2B5EF4-FFF2-40B4-BE49-F238E27FC236}">
                <a16:creationId xmlns:a16="http://schemas.microsoft.com/office/drawing/2014/main" id="{14A92EEF-581B-440C-BC71-3A801A3CC2F8}"/>
              </a:ext>
            </a:extLst>
          </p:cNvPr>
          <p:cNvGrpSpPr>
            <a:grpSpLocks/>
          </p:cNvGrpSpPr>
          <p:nvPr/>
        </p:nvGrpSpPr>
        <p:grpSpPr bwMode="auto">
          <a:xfrm>
            <a:off x="9858839" y="2943877"/>
            <a:ext cx="1349895" cy="1295711"/>
            <a:chOff x="3504" y="1920"/>
            <a:chExt cx="1632" cy="1680"/>
          </a:xfrm>
        </p:grpSpPr>
        <p:grpSp>
          <p:nvGrpSpPr>
            <p:cNvPr id="120" name="Group 4">
              <a:extLst>
                <a:ext uri="{FF2B5EF4-FFF2-40B4-BE49-F238E27FC236}">
                  <a16:creationId xmlns:a16="http://schemas.microsoft.com/office/drawing/2014/main" id="{7DBEAE1D-59CB-4F93-AEEC-A45EF780DBA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04" y="1920"/>
              <a:ext cx="1632" cy="1680"/>
              <a:chOff x="2592" y="1632"/>
              <a:chExt cx="1632" cy="1680"/>
            </a:xfrm>
          </p:grpSpPr>
          <p:grpSp>
            <p:nvGrpSpPr>
              <p:cNvPr id="122" name="Group 5">
                <a:extLst>
                  <a:ext uri="{FF2B5EF4-FFF2-40B4-BE49-F238E27FC236}">
                    <a16:creationId xmlns:a16="http://schemas.microsoft.com/office/drawing/2014/main" id="{9F231244-87C6-4E18-B525-F40521BA354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92" y="1632"/>
                <a:ext cx="1632" cy="1680"/>
                <a:chOff x="3168" y="1728"/>
                <a:chExt cx="1632" cy="1680"/>
              </a:xfrm>
            </p:grpSpPr>
            <p:grpSp>
              <p:nvGrpSpPr>
                <p:cNvPr id="124" name="Group 6">
                  <a:extLst>
                    <a:ext uri="{FF2B5EF4-FFF2-40B4-BE49-F238E27FC236}">
                      <a16:creationId xmlns:a16="http://schemas.microsoft.com/office/drawing/2014/main" id="{6C1AD246-9DAE-41E1-8D7B-908C981C0DF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68" y="1728"/>
                  <a:ext cx="1584" cy="1680"/>
                  <a:chOff x="3168" y="1728"/>
                  <a:chExt cx="1680" cy="1680"/>
                </a:xfrm>
              </p:grpSpPr>
              <p:grpSp>
                <p:nvGrpSpPr>
                  <p:cNvPr id="126" name="Group 7">
                    <a:extLst>
                      <a:ext uri="{FF2B5EF4-FFF2-40B4-BE49-F238E27FC236}">
                        <a16:creationId xmlns:a16="http://schemas.microsoft.com/office/drawing/2014/main" id="{31052D70-1D6F-4903-B32A-17179B1B563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216" y="1728"/>
                    <a:ext cx="1632" cy="1680"/>
                    <a:chOff x="4080" y="1440"/>
                    <a:chExt cx="1488" cy="1632"/>
                  </a:xfrm>
                </p:grpSpPr>
                <p:grpSp>
                  <p:nvGrpSpPr>
                    <p:cNvPr id="128" name="Group 8">
                      <a:extLst>
                        <a:ext uri="{FF2B5EF4-FFF2-40B4-BE49-F238E27FC236}">
                          <a16:creationId xmlns:a16="http://schemas.microsoft.com/office/drawing/2014/main" id="{8AB9296C-C502-45F9-BAB9-B6141EE02556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080" y="1488"/>
                      <a:ext cx="1488" cy="1536"/>
                      <a:chOff x="3552" y="1920"/>
                      <a:chExt cx="1488" cy="1536"/>
                    </a:xfrm>
                  </p:grpSpPr>
                  <p:sp>
                    <p:nvSpPr>
                      <p:cNvPr id="134" name="Oval 9">
                        <a:extLst>
                          <a:ext uri="{FF2B5EF4-FFF2-40B4-BE49-F238E27FC236}">
                            <a16:creationId xmlns:a16="http://schemas.microsoft.com/office/drawing/2014/main" id="{1C041E0C-AFF0-4830-8C6D-657206D54F08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2" y="1920"/>
                        <a:ext cx="1488" cy="1536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>
                        <a:lvl1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1pPr>
                        <a:lvl2pPr marL="37931725" indent="-37474525"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2pPr>
                        <a:lvl3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3pPr>
                        <a:lvl4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4pPr>
                        <a:lvl5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5pPr>
                        <a:lvl6pPr marL="4572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6pPr>
                        <a:lvl7pPr marL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7pPr>
                        <a:lvl8pPr marL="1371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8pPr>
                        <a:lvl9pPr marL="18288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9pPr>
                      </a:lstStyle>
                      <a:p>
                        <a:pPr eaLnBrk="1" hangingPunct="1"/>
                        <a:endParaRPr lang="en-US" altLang="en-US" sz="1800"/>
                      </a:p>
                    </p:txBody>
                  </p:sp>
                  <p:sp>
                    <p:nvSpPr>
                      <p:cNvPr id="135" name="Oval 10">
                        <a:extLst>
                          <a:ext uri="{FF2B5EF4-FFF2-40B4-BE49-F238E27FC236}">
                            <a16:creationId xmlns:a16="http://schemas.microsoft.com/office/drawing/2014/main" id="{3286F50D-D1DD-4338-83A2-48B2C0DC0ECE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840" y="2256"/>
                        <a:ext cx="912" cy="864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>
                        <a:lvl1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1pPr>
                        <a:lvl2pPr marL="37931725" indent="-37474525"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2pPr>
                        <a:lvl3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3pPr>
                        <a:lvl4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4pPr>
                        <a:lvl5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5pPr>
                        <a:lvl6pPr marL="4572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6pPr>
                        <a:lvl7pPr marL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7pPr>
                        <a:lvl8pPr marL="1371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8pPr>
                        <a:lvl9pPr marL="18288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9pPr>
                      </a:lstStyle>
                      <a:p>
                        <a:pPr eaLnBrk="1" hangingPunct="1"/>
                        <a:endParaRPr lang="en-US" altLang="en-US" sz="1800"/>
                      </a:p>
                    </p:txBody>
                  </p:sp>
                  <p:sp>
                    <p:nvSpPr>
                      <p:cNvPr id="136" name="Oval 11">
                        <a:extLst>
                          <a:ext uri="{FF2B5EF4-FFF2-40B4-BE49-F238E27FC236}">
                            <a16:creationId xmlns:a16="http://schemas.microsoft.com/office/drawing/2014/main" id="{487ED251-B141-4644-BED4-F292CCE18F1D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128" y="2496"/>
                        <a:ext cx="384" cy="384"/>
                      </a:xfrm>
                      <a:prstGeom prst="ellipse">
                        <a:avLst/>
                      </a:prstGeom>
                      <a:solidFill>
                        <a:srgbClr val="990033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>
                        <a:lvl1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1pPr>
                        <a:lvl2pPr marL="37931725" indent="-37474525"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2pPr>
                        <a:lvl3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3pPr>
                        <a:lvl4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4pPr>
                        <a:lvl5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5pPr>
                        <a:lvl6pPr marL="4572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6pPr>
                        <a:lvl7pPr marL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7pPr>
                        <a:lvl8pPr marL="1371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8pPr>
                        <a:lvl9pPr marL="18288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9pPr>
                      </a:lstStyle>
                      <a:p>
                        <a:pPr eaLnBrk="1" hangingPunct="1"/>
                        <a:endParaRPr lang="en-US" altLang="en-US" sz="1800"/>
                      </a:p>
                    </p:txBody>
                  </p:sp>
                </p:grpSp>
                <p:grpSp>
                  <p:nvGrpSpPr>
                    <p:cNvPr id="129" name="Group 12">
                      <a:extLst>
                        <a:ext uri="{FF2B5EF4-FFF2-40B4-BE49-F238E27FC236}">
                          <a16:creationId xmlns:a16="http://schemas.microsoft.com/office/drawing/2014/main" id="{B9BE696C-8440-4F08-9CE5-DFAB64394E59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752" y="1440"/>
                      <a:ext cx="240" cy="1632"/>
                      <a:chOff x="4752" y="1440"/>
                      <a:chExt cx="240" cy="1632"/>
                    </a:xfrm>
                  </p:grpSpPr>
                  <p:sp>
                    <p:nvSpPr>
                      <p:cNvPr id="130" name="Oval 13">
                        <a:extLst>
                          <a:ext uri="{FF2B5EF4-FFF2-40B4-BE49-F238E27FC236}">
                            <a16:creationId xmlns:a16="http://schemas.microsoft.com/office/drawing/2014/main" id="{136CD591-7CE8-4F28-9AA2-964BCDFACE3C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848" y="2976"/>
                        <a:ext cx="96" cy="96"/>
                      </a:xfrm>
                      <a:prstGeom prst="ellipse">
                        <a:avLst/>
                      </a:prstGeom>
                      <a:solidFill>
                        <a:srgbClr val="000000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>
                        <a:lvl1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1pPr>
                        <a:lvl2pPr marL="37931725" indent="-37474525"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2pPr>
                        <a:lvl3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3pPr>
                        <a:lvl4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4pPr>
                        <a:lvl5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5pPr>
                        <a:lvl6pPr marL="4572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6pPr>
                        <a:lvl7pPr marL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7pPr>
                        <a:lvl8pPr marL="1371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8pPr>
                        <a:lvl9pPr marL="18288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9pPr>
                      </a:lstStyle>
                      <a:p>
                        <a:pPr eaLnBrk="1" hangingPunct="1"/>
                        <a:endParaRPr lang="en-US" altLang="en-US" sz="1800"/>
                      </a:p>
                    </p:txBody>
                  </p:sp>
                  <p:sp>
                    <p:nvSpPr>
                      <p:cNvPr id="131" name="Oval 14">
                        <a:extLst>
                          <a:ext uri="{FF2B5EF4-FFF2-40B4-BE49-F238E27FC236}">
                            <a16:creationId xmlns:a16="http://schemas.microsoft.com/office/drawing/2014/main" id="{B1CA3162-6521-4D6B-9FC3-B0E5A3D4A39E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800" y="1440"/>
                        <a:ext cx="96" cy="96"/>
                      </a:xfrm>
                      <a:prstGeom prst="ellipse">
                        <a:avLst/>
                      </a:prstGeom>
                      <a:solidFill>
                        <a:srgbClr val="000000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>
                        <a:lvl1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1pPr>
                        <a:lvl2pPr marL="37931725" indent="-37474525"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2pPr>
                        <a:lvl3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3pPr>
                        <a:lvl4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4pPr>
                        <a:lvl5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5pPr>
                        <a:lvl6pPr marL="4572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6pPr>
                        <a:lvl7pPr marL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7pPr>
                        <a:lvl8pPr marL="1371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8pPr>
                        <a:lvl9pPr marL="18288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9pPr>
                      </a:lstStyle>
                      <a:p>
                        <a:pPr eaLnBrk="1" hangingPunct="1"/>
                        <a:endParaRPr lang="en-US" altLang="en-US" sz="1800"/>
                      </a:p>
                    </p:txBody>
                  </p:sp>
                  <p:sp>
                    <p:nvSpPr>
                      <p:cNvPr id="132" name="Oval 15">
                        <a:extLst>
                          <a:ext uri="{FF2B5EF4-FFF2-40B4-BE49-F238E27FC236}">
                            <a16:creationId xmlns:a16="http://schemas.microsoft.com/office/drawing/2014/main" id="{81B73F52-6CAA-40F6-8D8C-695CDE81B803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896" y="1776"/>
                        <a:ext cx="96" cy="96"/>
                      </a:xfrm>
                      <a:prstGeom prst="ellipse">
                        <a:avLst/>
                      </a:prstGeom>
                      <a:solidFill>
                        <a:srgbClr val="000000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>
                        <a:lvl1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1pPr>
                        <a:lvl2pPr marL="37931725" indent="-37474525"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2pPr>
                        <a:lvl3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3pPr>
                        <a:lvl4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4pPr>
                        <a:lvl5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5pPr>
                        <a:lvl6pPr marL="4572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6pPr>
                        <a:lvl7pPr marL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7pPr>
                        <a:lvl8pPr marL="1371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8pPr>
                        <a:lvl9pPr marL="18288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9pPr>
                      </a:lstStyle>
                      <a:p>
                        <a:pPr eaLnBrk="1" hangingPunct="1"/>
                        <a:endParaRPr lang="en-US" altLang="en-US" sz="1800"/>
                      </a:p>
                    </p:txBody>
                  </p:sp>
                  <p:sp>
                    <p:nvSpPr>
                      <p:cNvPr id="133" name="Oval 16">
                        <a:extLst>
                          <a:ext uri="{FF2B5EF4-FFF2-40B4-BE49-F238E27FC236}">
                            <a16:creationId xmlns:a16="http://schemas.microsoft.com/office/drawing/2014/main" id="{B0B8FDBC-DECA-44C1-92D9-3BBC318EB6CF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752" y="1776"/>
                        <a:ext cx="96" cy="96"/>
                      </a:xfrm>
                      <a:prstGeom prst="ellipse">
                        <a:avLst/>
                      </a:prstGeom>
                      <a:solidFill>
                        <a:srgbClr val="000000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>
                        <a:lvl1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1pPr>
                        <a:lvl2pPr marL="37931725" indent="-37474525"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2pPr>
                        <a:lvl3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3pPr>
                        <a:lvl4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4pPr>
                        <a:lvl5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5pPr>
                        <a:lvl6pPr marL="4572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6pPr>
                        <a:lvl7pPr marL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7pPr>
                        <a:lvl8pPr marL="1371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8pPr>
                        <a:lvl9pPr marL="18288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9pPr>
                      </a:lstStyle>
                      <a:p>
                        <a:pPr eaLnBrk="1" hangingPunct="1"/>
                        <a:endParaRPr lang="en-US" altLang="en-US" sz="1800"/>
                      </a:p>
                    </p:txBody>
                  </p:sp>
                </p:grpSp>
              </p:grpSp>
              <p:sp>
                <p:nvSpPr>
                  <p:cNvPr id="127" name="Oval 17">
                    <a:extLst>
                      <a:ext uri="{FF2B5EF4-FFF2-40B4-BE49-F238E27FC236}">
                        <a16:creationId xmlns:a16="http://schemas.microsoft.com/office/drawing/2014/main" id="{B6270849-0CFA-453F-986B-97D14770E22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168" y="2544"/>
                    <a:ext cx="96" cy="9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1pPr>
                    <a:lvl2pPr marL="37931725" indent="-37474525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2pPr>
                    <a:lvl3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3pPr>
                    <a:lvl4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4pPr>
                    <a:lvl5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5pPr>
                    <a:lvl6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6pPr>
                    <a:lvl7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7pPr>
                    <a:lvl8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8pPr>
                    <a:lvl9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/>
                    <a:endParaRPr lang="en-US" altLang="en-US" sz="1800"/>
                  </a:p>
                </p:txBody>
              </p:sp>
            </p:grpSp>
            <p:sp>
              <p:nvSpPr>
                <p:cNvPr id="125" name="Oval 18">
                  <a:extLst>
                    <a:ext uri="{FF2B5EF4-FFF2-40B4-BE49-F238E27FC236}">
                      <a16:creationId xmlns:a16="http://schemas.microsoft.com/office/drawing/2014/main" id="{E4DC2462-89DC-4B3D-A839-678781A1DE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04" y="2496"/>
                  <a:ext cx="96" cy="9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/>
                  <a:endParaRPr lang="en-US" altLang="en-US" sz="1800"/>
                </a:p>
              </p:txBody>
            </p:sp>
          </p:grpSp>
          <p:sp>
            <p:nvSpPr>
              <p:cNvPr id="123" name="Oval 19">
                <a:extLst>
                  <a:ext uri="{FF2B5EF4-FFF2-40B4-BE49-F238E27FC236}">
                    <a16:creationId xmlns:a16="http://schemas.microsoft.com/office/drawing/2014/main" id="{98924F3A-C62B-4D8E-BF70-7BB7B0FDA2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2" y="2592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1800"/>
              </a:p>
            </p:txBody>
          </p:sp>
        </p:grpSp>
        <p:sp>
          <p:nvSpPr>
            <p:cNvPr id="121" name="Oval 20">
              <a:extLst>
                <a:ext uri="{FF2B5EF4-FFF2-40B4-BE49-F238E27FC236}">
                  <a16:creationId xmlns:a16="http://schemas.microsoft.com/office/drawing/2014/main" id="{3E38EDE9-552E-482D-85E6-E7B75EA462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4" y="3504"/>
              <a:ext cx="96" cy="9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 sz="1800"/>
            </a:p>
          </p:txBody>
        </p:sp>
      </p:grpSp>
      <p:sp>
        <p:nvSpPr>
          <p:cNvPr id="137" name="Text Box 123">
            <a:extLst>
              <a:ext uri="{FF2B5EF4-FFF2-40B4-BE49-F238E27FC236}">
                <a16:creationId xmlns:a16="http://schemas.microsoft.com/office/drawing/2014/main" id="{83CF6449-4004-4CCA-B533-5CA7A4FE21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56247" y="2640478"/>
            <a:ext cx="15709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b="1" dirty="0"/>
              <a:t>F</a:t>
            </a:r>
          </a:p>
        </p:txBody>
      </p:sp>
      <p:sp>
        <p:nvSpPr>
          <p:cNvPr id="138" name="Text Box 130">
            <a:extLst>
              <a:ext uri="{FF2B5EF4-FFF2-40B4-BE49-F238E27FC236}">
                <a16:creationId xmlns:a16="http://schemas.microsoft.com/office/drawing/2014/main" id="{7E8D225C-EB20-41FA-BBB5-22F3C493AE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11453" y="2440183"/>
            <a:ext cx="1066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0000FF"/>
                </a:solidFill>
              </a:rPr>
              <a:t>7 valence</a:t>
            </a:r>
          </a:p>
          <a:p>
            <a:pPr eaLnBrk="1" hangingPunct="1"/>
            <a:r>
              <a:rPr lang="en-US" altLang="en-US" sz="2000" b="1" dirty="0">
                <a:solidFill>
                  <a:srgbClr val="0000FF"/>
                </a:solidFill>
              </a:rPr>
              <a:t>electrons</a:t>
            </a:r>
          </a:p>
        </p:txBody>
      </p:sp>
      <p:sp>
        <p:nvSpPr>
          <p:cNvPr id="139" name="Line 134">
            <a:extLst>
              <a:ext uri="{FF2B5EF4-FFF2-40B4-BE49-F238E27FC236}">
                <a16:creationId xmlns:a16="http://schemas.microsoft.com/office/drawing/2014/main" id="{906357CE-D116-4A62-931C-BBEC64AAC84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0702521" y="2650259"/>
            <a:ext cx="381000" cy="30480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6076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7BF9243-1EEF-4179-B1B0-34E07C0200F8}"/>
              </a:ext>
            </a:extLst>
          </p:cNvPr>
          <p:cNvSpPr/>
          <p:nvPr/>
        </p:nvSpPr>
        <p:spPr>
          <a:xfrm>
            <a:off x="2552699" y="5788253"/>
            <a:ext cx="98155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get the stability of an inert gas, </a:t>
            </a:r>
          </a:p>
          <a:p>
            <a:pPr marL="342900" indent="-3429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metals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tend to _________ electrons to </a:t>
            </a:r>
            <a:r>
              <a:rPr lang="en-US" altLang="en-US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empty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valence shell </a:t>
            </a:r>
          </a:p>
          <a:p>
            <a:pPr marL="342900" indent="-3429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nonmetals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tend to ________ electrons to </a:t>
            </a:r>
            <a:r>
              <a:rPr lang="en-US" altLang="en-US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fill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valence shell.</a:t>
            </a:r>
          </a:p>
        </p:txBody>
      </p:sp>
      <p:pic>
        <p:nvPicPr>
          <p:cNvPr id="5" name="Picture 4" descr="A close up of a keyboard&#10;&#10;Description automatically generated">
            <a:extLst>
              <a:ext uri="{FF2B5EF4-FFF2-40B4-BE49-F238E27FC236}">
                <a16:creationId xmlns:a16="http://schemas.microsoft.com/office/drawing/2014/main" id="{C6EAE82E-A3D7-4BB4-8DE2-9047302BA5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6524" y="1119193"/>
            <a:ext cx="8281989" cy="462071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5D975D5-5F27-4431-8A93-BCAA8141E698}"/>
              </a:ext>
            </a:extLst>
          </p:cNvPr>
          <p:cNvSpPr/>
          <p:nvPr/>
        </p:nvSpPr>
        <p:spPr>
          <a:xfrm>
            <a:off x="8393830" y="719083"/>
            <a:ext cx="37737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0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Non-metals gain electrons (anions)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51CE3C2-CFB8-48EB-9D1F-14E536AB4FA0}"/>
              </a:ext>
            </a:extLst>
          </p:cNvPr>
          <p:cNvSpPr/>
          <p:nvPr/>
        </p:nvSpPr>
        <p:spPr>
          <a:xfrm>
            <a:off x="3208109" y="719083"/>
            <a:ext cx="35108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buFontTx/>
              <a:buNone/>
            </a:pPr>
            <a:r>
              <a:rPr lang="en-US" alt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Metals lose electrons (cations) </a:t>
            </a:r>
            <a:endParaRPr lang="en-US" alt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3B98688-18EE-48FB-9A6D-BD1825CD8675}"/>
              </a:ext>
            </a:extLst>
          </p:cNvPr>
          <p:cNvSpPr/>
          <p:nvPr/>
        </p:nvSpPr>
        <p:spPr>
          <a:xfrm>
            <a:off x="3983678" y="0"/>
            <a:ext cx="459613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Metals and Nonmetals</a:t>
            </a:r>
            <a:endParaRPr lang="en-US" altLang="en-US" sz="36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A5DAE87-6E6F-47E5-96E5-866A316F48D7}"/>
              </a:ext>
            </a:extLst>
          </p:cNvPr>
          <p:cNvCxnSpPr>
            <a:cxnSpLocks/>
          </p:cNvCxnSpPr>
          <p:nvPr/>
        </p:nvCxnSpPr>
        <p:spPr>
          <a:xfrm flipH="1">
            <a:off x="3514725" y="1119193"/>
            <a:ext cx="471488" cy="20005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D42342F-F943-4752-8572-5C95CBF8F6F4}"/>
              </a:ext>
            </a:extLst>
          </p:cNvPr>
          <p:cNvCxnSpPr/>
          <p:nvPr/>
        </p:nvCxnSpPr>
        <p:spPr>
          <a:xfrm>
            <a:off x="9726858" y="1119193"/>
            <a:ext cx="0" cy="313240"/>
          </a:xfrm>
          <a:prstGeom prst="straightConnector1">
            <a:avLst/>
          </a:prstGeom>
          <a:ln w="38100">
            <a:solidFill>
              <a:srgbClr val="0000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29952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F9CD773-5430-4602-89EE-FE9F0DDA8E19}"/>
              </a:ext>
            </a:extLst>
          </p:cNvPr>
          <p:cNvSpPr/>
          <p:nvPr/>
        </p:nvSpPr>
        <p:spPr>
          <a:xfrm>
            <a:off x="4221127" y="0"/>
            <a:ext cx="374974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Formation of Ions</a:t>
            </a:r>
            <a:endParaRPr lang="en-US" altLang="en-US" sz="36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3" name="Group 5">
            <a:extLst>
              <a:ext uri="{FF2B5EF4-FFF2-40B4-BE49-F238E27FC236}">
                <a16:creationId xmlns:a16="http://schemas.microsoft.com/office/drawing/2014/main" id="{499C7D8E-FC66-4B51-B540-DA36A1C47D69}"/>
              </a:ext>
            </a:extLst>
          </p:cNvPr>
          <p:cNvGrpSpPr>
            <a:grpSpLocks/>
          </p:cNvGrpSpPr>
          <p:nvPr/>
        </p:nvGrpSpPr>
        <p:grpSpPr bwMode="auto">
          <a:xfrm>
            <a:off x="1204904" y="2233616"/>
            <a:ext cx="2044700" cy="1895477"/>
            <a:chOff x="3600" y="1968"/>
            <a:chExt cx="2034" cy="2090"/>
          </a:xfrm>
        </p:grpSpPr>
        <p:grpSp>
          <p:nvGrpSpPr>
            <p:cNvPr id="4" name="Group 6">
              <a:extLst>
                <a:ext uri="{FF2B5EF4-FFF2-40B4-BE49-F238E27FC236}">
                  <a16:creationId xmlns:a16="http://schemas.microsoft.com/office/drawing/2014/main" id="{0D4B18F4-D630-4FB2-9DD2-A56A420997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00" y="1968"/>
              <a:ext cx="2034" cy="2090"/>
              <a:chOff x="3600" y="1968"/>
              <a:chExt cx="2034" cy="2090"/>
            </a:xfrm>
          </p:grpSpPr>
          <p:sp>
            <p:nvSpPr>
              <p:cNvPr id="27" name="Oval 7">
                <a:extLst>
                  <a:ext uri="{FF2B5EF4-FFF2-40B4-BE49-F238E27FC236}">
                    <a16:creationId xmlns:a16="http://schemas.microsoft.com/office/drawing/2014/main" id="{1C3050F5-FDBA-41C3-8CF9-BFB4A4912D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0" y="1968"/>
                <a:ext cx="2034" cy="20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1800"/>
              </a:p>
            </p:txBody>
          </p:sp>
          <p:sp>
            <p:nvSpPr>
              <p:cNvPr id="28" name="Oval 8">
                <a:extLst>
                  <a:ext uri="{FF2B5EF4-FFF2-40B4-BE49-F238E27FC236}">
                    <a16:creationId xmlns:a16="http://schemas.microsoft.com/office/drawing/2014/main" id="{F890A3F7-2B30-4EE9-AAEB-BA1278CAAA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8" y="1968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1800"/>
              </a:p>
            </p:txBody>
          </p:sp>
        </p:grpSp>
        <p:grpSp>
          <p:nvGrpSpPr>
            <p:cNvPr id="5" name="Group 9">
              <a:extLst>
                <a:ext uri="{FF2B5EF4-FFF2-40B4-BE49-F238E27FC236}">
                  <a16:creationId xmlns:a16="http://schemas.microsoft.com/office/drawing/2014/main" id="{03E4361C-7994-4855-BB59-9305FBB035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92" y="2208"/>
              <a:ext cx="1632" cy="1680"/>
              <a:chOff x="2592" y="2256"/>
              <a:chExt cx="1632" cy="1680"/>
            </a:xfrm>
          </p:grpSpPr>
          <p:grpSp>
            <p:nvGrpSpPr>
              <p:cNvPr id="6" name="Group 10">
                <a:extLst>
                  <a:ext uri="{FF2B5EF4-FFF2-40B4-BE49-F238E27FC236}">
                    <a16:creationId xmlns:a16="http://schemas.microsoft.com/office/drawing/2014/main" id="{52098C82-AD8E-465B-9D5F-F80436D0A79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92" y="2256"/>
                <a:ext cx="1632" cy="1680"/>
                <a:chOff x="2592" y="2256"/>
                <a:chExt cx="1632" cy="1680"/>
              </a:xfrm>
            </p:grpSpPr>
            <p:grpSp>
              <p:nvGrpSpPr>
                <p:cNvPr id="8" name="Group 11">
                  <a:extLst>
                    <a:ext uri="{FF2B5EF4-FFF2-40B4-BE49-F238E27FC236}">
                      <a16:creationId xmlns:a16="http://schemas.microsoft.com/office/drawing/2014/main" id="{C0EAE037-3AE2-4199-A0C3-03A01745203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592" y="2256"/>
                  <a:ext cx="1632" cy="1680"/>
                  <a:chOff x="3504" y="1920"/>
                  <a:chExt cx="1632" cy="1680"/>
                </a:xfrm>
              </p:grpSpPr>
              <p:grpSp>
                <p:nvGrpSpPr>
                  <p:cNvPr id="10" name="Group 12">
                    <a:extLst>
                      <a:ext uri="{FF2B5EF4-FFF2-40B4-BE49-F238E27FC236}">
                        <a16:creationId xmlns:a16="http://schemas.microsoft.com/office/drawing/2014/main" id="{ADD59ADF-81FB-47AB-921D-127E59141F2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04" y="1920"/>
                    <a:ext cx="1632" cy="1680"/>
                    <a:chOff x="2592" y="1632"/>
                    <a:chExt cx="1632" cy="1680"/>
                  </a:xfrm>
                </p:grpSpPr>
                <p:grpSp>
                  <p:nvGrpSpPr>
                    <p:cNvPr id="12" name="Group 13">
                      <a:extLst>
                        <a:ext uri="{FF2B5EF4-FFF2-40B4-BE49-F238E27FC236}">
                          <a16:creationId xmlns:a16="http://schemas.microsoft.com/office/drawing/2014/main" id="{D25CDBBE-FF6D-414E-9996-33C75ECB0BC0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592" y="1632"/>
                      <a:ext cx="1632" cy="1680"/>
                      <a:chOff x="3168" y="1728"/>
                      <a:chExt cx="1632" cy="1680"/>
                    </a:xfrm>
                  </p:grpSpPr>
                  <p:grpSp>
                    <p:nvGrpSpPr>
                      <p:cNvPr id="14" name="Group 14">
                        <a:extLst>
                          <a:ext uri="{FF2B5EF4-FFF2-40B4-BE49-F238E27FC236}">
                            <a16:creationId xmlns:a16="http://schemas.microsoft.com/office/drawing/2014/main" id="{171CB2E4-69CE-4240-B886-292D8DD7D645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168" y="1728"/>
                        <a:ext cx="1584" cy="1680"/>
                        <a:chOff x="3168" y="1728"/>
                        <a:chExt cx="1680" cy="1680"/>
                      </a:xfrm>
                    </p:grpSpPr>
                    <p:grpSp>
                      <p:nvGrpSpPr>
                        <p:cNvPr id="16" name="Group 15">
                          <a:extLst>
                            <a:ext uri="{FF2B5EF4-FFF2-40B4-BE49-F238E27FC236}">
                              <a16:creationId xmlns:a16="http://schemas.microsoft.com/office/drawing/2014/main" id="{1AB960B9-4B3E-41F4-AD78-517D1EEC1CAD}"/>
                            </a:ext>
                          </a:extLst>
                        </p:cNvPr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216" y="1728"/>
                          <a:ext cx="1632" cy="1680"/>
                          <a:chOff x="4080" y="1440"/>
                          <a:chExt cx="1488" cy="1632"/>
                        </a:xfrm>
                      </p:grpSpPr>
                      <p:grpSp>
                        <p:nvGrpSpPr>
                          <p:cNvPr id="18" name="Group 16">
                            <a:extLst>
                              <a:ext uri="{FF2B5EF4-FFF2-40B4-BE49-F238E27FC236}">
                                <a16:creationId xmlns:a16="http://schemas.microsoft.com/office/drawing/2014/main" id="{22D1E844-F3EA-4C73-BC5F-0A7830971979}"/>
                              </a:ext>
                            </a:extLst>
                          </p:cNvPr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4080" y="1488"/>
                            <a:ext cx="1488" cy="1536"/>
                            <a:chOff x="3552" y="1920"/>
                            <a:chExt cx="1488" cy="1536"/>
                          </a:xfrm>
                        </p:grpSpPr>
                        <p:sp>
                          <p:nvSpPr>
                            <p:cNvPr id="24" name="Oval 17">
                              <a:extLst>
                                <a:ext uri="{FF2B5EF4-FFF2-40B4-BE49-F238E27FC236}">
                                  <a16:creationId xmlns:a16="http://schemas.microsoft.com/office/drawing/2014/main" id="{4D358DB1-3713-442F-9740-272800EB4015}"/>
                                </a:ext>
                              </a:extLst>
                            </p:cNvPr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3552" y="1920"/>
                              <a:ext cx="1488" cy="1536"/>
                            </a:xfrm>
                            <a:prstGeom prst="ellipse">
                              <a:avLst/>
                            </a:prstGeom>
                            <a:solidFill>
                              <a:schemeClr val="bg1"/>
                            </a:soli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>
                              <a:lvl1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1pPr>
                              <a:lvl2pPr marL="37931725" indent="-37474525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2pPr>
                              <a:lvl3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3pPr>
                              <a:lvl4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4pPr>
                              <a:lvl5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5pPr>
                              <a:lvl6pPr marL="4572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6pPr>
                              <a:lvl7pPr marL="9144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7pPr>
                              <a:lvl8pPr marL="1371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8pPr>
                              <a:lvl9pPr marL="18288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9pPr>
                            </a:lstStyle>
                            <a:p>
                              <a:pPr eaLnBrk="1" hangingPunct="1"/>
                              <a:endParaRPr lang="en-US" altLang="en-US" sz="1800"/>
                            </a:p>
                          </p:txBody>
                        </p:sp>
                        <p:sp>
                          <p:nvSpPr>
                            <p:cNvPr id="25" name="Oval 18">
                              <a:extLst>
                                <a:ext uri="{FF2B5EF4-FFF2-40B4-BE49-F238E27FC236}">
                                  <a16:creationId xmlns:a16="http://schemas.microsoft.com/office/drawing/2014/main" id="{228AF00F-1ECD-401D-A601-18F748CD845B}"/>
                                </a:ext>
                              </a:extLst>
                            </p:cNvPr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3893" y="2256"/>
                              <a:ext cx="825" cy="864"/>
                            </a:xfrm>
                            <a:prstGeom prst="ellipse">
                              <a:avLst/>
                            </a:prstGeom>
                            <a:solidFill>
                              <a:schemeClr val="bg1"/>
                            </a:soli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>
                              <a:lvl1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1pPr>
                              <a:lvl2pPr marL="37931725" indent="-37474525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2pPr>
                              <a:lvl3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3pPr>
                              <a:lvl4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4pPr>
                              <a:lvl5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5pPr>
                              <a:lvl6pPr marL="4572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6pPr>
                              <a:lvl7pPr marL="9144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7pPr>
                              <a:lvl8pPr marL="1371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8pPr>
                              <a:lvl9pPr marL="18288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9pPr>
                            </a:lstStyle>
                            <a:p>
                              <a:pPr eaLnBrk="1" hangingPunct="1"/>
                              <a:endParaRPr lang="en-US" altLang="en-US" sz="1800"/>
                            </a:p>
                          </p:txBody>
                        </p:sp>
                        <p:sp>
                          <p:nvSpPr>
                            <p:cNvPr id="26" name="Oval 19">
                              <a:extLst>
                                <a:ext uri="{FF2B5EF4-FFF2-40B4-BE49-F238E27FC236}">
                                  <a16:creationId xmlns:a16="http://schemas.microsoft.com/office/drawing/2014/main" id="{87BDDED8-8209-4738-9E75-487C975AAFEF}"/>
                                </a:ext>
                              </a:extLst>
                            </p:cNvPr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128" y="2496"/>
                              <a:ext cx="336" cy="384"/>
                            </a:xfrm>
                            <a:prstGeom prst="ellipse">
                              <a:avLst/>
                            </a:prstGeom>
                            <a:solidFill>
                              <a:srgbClr val="990033"/>
                            </a:solidFill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>
                              <a:lvl1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1pPr>
                              <a:lvl2pPr marL="37931725" indent="-37474525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2pPr>
                              <a:lvl3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3pPr>
                              <a:lvl4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4pPr>
                              <a:lvl5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5pPr>
                              <a:lvl6pPr marL="4572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6pPr>
                              <a:lvl7pPr marL="9144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7pPr>
                              <a:lvl8pPr marL="1371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8pPr>
                              <a:lvl9pPr marL="18288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9pPr>
                            </a:lstStyle>
                            <a:p>
                              <a:pPr eaLnBrk="1" hangingPunct="1"/>
                              <a:endParaRPr lang="en-US" altLang="en-US" sz="1800"/>
                            </a:p>
                          </p:txBody>
                        </p:sp>
                      </p:grpSp>
                      <p:grpSp>
                        <p:nvGrpSpPr>
                          <p:cNvPr id="19" name="Group 20">
                            <a:extLst>
                              <a:ext uri="{FF2B5EF4-FFF2-40B4-BE49-F238E27FC236}">
                                <a16:creationId xmlns:a16="http://schemas.microsoft.com/office/drawing/2014/main" id="{5DAAD937-93EB-4B8D-802E-BE198A949E2D}"/>
                              </a:ext>
                            </a:extLst>
                          </p:cNvPr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4752" y="1440"/>
                            <a:ext cx="240" cy="1632"/>
                            <a:chOff x="4752" y="1440"/>
                            <a:chExt cx="240" cy="1632"/>
                          </a:xfrm>
                        </p:grpSpPr>
                        <p:sp>
                          <p:nvSpPr>
                            <p:cNvPr id="20" name="Oval 21">
                              <a:extLst>
                                <a:ext uri="{FF2B5EF4-FFF2-40B4-BE49-F238E27FC236}">
                                  <a16:creationId xmlns:a16="http://schemas.microsoft.com/office/drawing/2014/main" id="{0DA0A5FC-8131-4CAC-B2E4-614BF6339FAD}"/>
                                </a:ext>
                              </a:extLst>
                            </p:cNvPr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848" y="2976"/>
                              <a:ext cx="96" cy="96"/>
                            </a:xfrm>
                            <a:prstGeom prst="ellipse">
                              <a:avLst/>
                            </a:prstGeom>
                            <a:solidFill>
                              <a:srgbClr val="000000"/>
                            </a:solidFill>
                            <a:ln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>
                              <a:lvl1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1pPr>
                              <a:lvl2pPr marL="37931725" indent="-37474525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2pPr>
                              <a:lvl3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3pPr>
                              <a:lvl4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4pPr>
                              <a:lvl5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5pPr>
                              <a:lvl6pPr marL="4572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6pPr>
                              <a:lvl7pPr marL="9144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7pPr>
                              <a:lvl8pPr marL="1371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8pPr>
                              <a:lvl9pPr marL="18288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9pPr>
                            </a:lstStyle>
                            <a:p>
                              <a:pPr eaLnBrk="1" hangingPunct="1"/>
                              <a:endParaRPr lang="en-US" altLang="en-US" sz="1800"/>
                            </a:p>
                          </p:txBody>
                        </p:sp>
                        <p:sp>
                          <p:nvSpPr>
                            <p:cNvPr id="21" name="Oval 22">
                              <a:extLst>
                                <a:ext uri="{FF2B5EF4-FFF2-40B4-BE49-F238E27FC236}">
                                  <a16:creationId xmlns:a16="http://schemas.microsoft.com/office/drawing/2014/main" id="{25F65870-C0D6-4C26-9EC0-323CC4D73D8F}"/>
                                </a:ext>
                              </a:extLst>
                            </p:cNvPr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800" y="1440"/>
                              <a:ext cx="96" cy="96"/>
                            </a:xfrm>
                            <a:prstGeom prst="ellipse">
                              <a:avLst/>
                            </a:prstGeom>
                            <a:solidFill>
                              <a:srgbClr val="000000"/>
                            </a:solidFill>
                            <a:ln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>
                              <a:lvl1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1pPr>
                              <a:lvl2pPr marL="37931725" indent="-37474525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2pPr>
                              <a:lvl3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3pPr>
                              <a:lvl4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4pPr>
                              <a:lvl5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5pPr>
                              <a:lvl6pPr marL="4572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6pPr>
                              <a:lvl7pPr marL="9144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7pPr>
                              <a:lvl8pPr marL="1371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8pPr>
                              <a:lvl9pPr marL="18288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9pPr>
                            </a:lstStyle>
                            <a:p>
                              <a:pPr eaLnBrk="1" hangingPunct="1"/>
                              <a:endParaRPr lang="en-US" altLang="en-US" sz="1800"/>
                            </a:p>
                          </p:txBody>
                        </p:sp>
                        <p:sp>
                          <p:nvSpPr>
                            <p:cNvPr id="22" name="Oval 23">
                              <a:extLst>
                                <a:ext uri="{FF2B5EF4-FFF2-40B4-BE49-F238E27FC236}">
                                  <a16:creationId xmlns:a16="http://schemas.microsoft.com/office/drawing/2014/main" id="{9C65A2A7-E99B-4503-B96F-C13B00EBFCBC}"/>
                                </a:ext>
                              </a:extLst>
                            </p:cNvPr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896" y="1776"/>
                              <a:ext cx="96" cy="96"/>
                            </a:xfrm>
                            <a:prstGeom prst="ellipse">
                              <a:avLst/>
                            </a:prstGeom>
                            <a:solidFill>
                              <a:srgbClr val="000000"/>
                            </a:solidFill>
                            <a:ln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>
                              <a:lvl1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1pPr>
                              <a:lvl2pPr marL="37931725" indent="-37474525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2pPr>
                              <a:lvl3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3pPr>
                              <a:lvl4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4pPr>
                              <a:lvl5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5pPr>
                              <a:lvl6pPr marL="4572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6pPr>
                              <a:lvl7pPr marL="9144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7pPr>
                              <a:lvl8pPr marL="1371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8pPr>
                              <a:lvl9pPr marL="18288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9pPr>
                            </a:lstStyle>
                            <a:p>
                              <a:pPr eaLnBrk="1" hangingPunct="1"/>
                              <a:endParaRPr lang="en-US" altLang="en-US" sz="1800"/>
                            </a:p>
                          </p:txBody>
                        </p:sp>
                        <p:sp>
                          <p:nvSpPr>
                            <p:cNvPr id="23" name="Oval 24">
                              <a:extLst>
                                <a:ext uri="{FF2B5EF4-FFF2-40B4-BE49-F238E27FC236}">
                                  <a16:creationId xmlns:a16="http://schemas.microsoft.com/office/drawing/2014/main" id="{00EB982F-1E06-425B-8AE6-6362DF3CBA2A}"/>
                                </a:ext>
                              </a:extLst>
                            </p:cNvPr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752" y="1776"/>
                              <a:ext cx="96" cy="96"/>
                            </a:xfrm>
                            <a:prstGeom prst="ellipse">
                              <a:avLst/>
                            </a:prstGeom>
                            <a:solidFill>
                              <a:srgbClr val="000000"/>
                            </a:solidFill>
                            <a:ln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>
                              <a:lvl1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1pPr>
                              <a:lvl2pPr marL="37931725" indent="-37474525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2pPr>
                              <a:lvl3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3pPr>
                              <a:lvl4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4pPr>
                              <a:lvl5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5pPr>
                              <a:lvl6pPr marL="4572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6pPr>
                              <a:lvl7pPr marL="9144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7pPr>
                              <a:lvl8pPr marL="1371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8pPr>
                              <a:lvl9pPr marL="18288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ＭＳ Ｐゴシック" panose="020B0600070205080204" pitchFamily="34" charset="-128"/>
                                </a:defRPr>
                              </a:lvl9pPr>
                            </a:lstStyle>
                            <a:p>
                              <a:pPr eaLnBrk="1" hangingPunct="1"/>
                              <a:endParaRPr lang="en-US" altLang="en-US" sz="1800"/>
                            </a:p>
                          </p:txBody>
                        </p:sp>
                      </p:grpSp>
                    </p:grpSp>
                    <p:sp>
                      <p:nvSpPr>
                        <p:cNvPr id="17" name="Oval 25">
                          <a:extLst>
                            <a:ext uri="{FF2B5EF4-FFF2-40B4-BE49-F238E27FC236}">
                              <a16:creationId xmlns:a16="http://schemas.microsoft.com/office/drawing/2014/main" id="{E30799AA-C956-4570-B1BF-9CA5F81F9172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168" y="2544"/>
                          <a:ext cx="96" cy="96"/>
                        </a:xfrm>
                        <a:prstGeom prst="ellipse">
                          <a:avLst/>
                        </a:prstGeom>
                        <a:solidFill>
                          <a:srgbClr val="000000"/>
                        </a:solidFill>
                        <a:ln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>
                          <a:lvl1pPr eaLnBrk="0" hangingPunct="0">
                            <a:defRPr sz="24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ＭＳ Ｐゴシック" panose="020B0600070205080204" pitchFamily="34" charset="-128"/>
                            </a:defRPr>
                          </a:lvl1pPr>
                          <a:lvl2pPr marL="37931725" indent="-37474525" eaLnBrk="0" hangingPunct="0">
                            <a:defRPr sz="24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ＭＳ Ｐゴシック" panose="020B0600070205080204" pitchFamily="34" charset="-128"/>
                            </a:defRPr>
                          </a:lvl2pPr>
                          <a:lvl3pPr eaLnBrk="0" hangingPunct="0">
                            <a:defRPr sz="24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ＭＳ Ｐゴシック" panose="020B0600070205080204" pitchFamily="34" charset="-128"/>
                            </a:defRPr>
                          </a:lvl3pPr>
                          <a:lvl4pPr eaLnBrk="0" hangingPunct="0">
                            <a:defRPr sz="24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ＭＳ Ｐゴシック" panose="020B0600070205080204" pitchFamily="34" charset="-128"/>
                            </a:defRPr>
                          </a:lvl4pPr>
                          <a:lvl5pPr eaLnBrk="0" hangingPunct="0">
                            <a:defRPr sz="24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ＭＳ Ｐゴシック" panose="020B0600070205080204" pitchFamily="34" charset="-128"/>
                            </a:defRPr>
                          </a:lvl5pPr>
                          <a:lvl6pPr marL="4572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24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ＭＳ Ｐゴシック" panose="020B0600070205080204" pitchFamily="34" charset="-128"/>
                            </a:defRPr>
                          </a:lvl6pPr>
                          <a:lvl7pPr marL="9144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24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ＭＳ Ｐゴシック" panose="020B0600070205080204" pitchFamily="34" charset="-128"/>
                            </a:defRPr>
                          </a:lvl7pPr>
                          <a:lvl8pPr marL="1371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24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ＭＳ Ｐゴシック" panose="020B0600070205080204" pitchFamily="34" charset="-128"/>
                            </a:defRPr>
                          </a:lvl8pPr>
                          <a:lvl9pPr marL="18288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24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ＭＳ Ｐゴシック" panose="020B0600070205080204" pitchFamily="34" charset="-128"/>
                            </a:defRPr>
                          </a:lvl9pPr>
                        </a:lstStyle>
                        <a:p>
                          <a:pPr eaLnBrk="1" hangingPunct="1"/>
                          <a:endParaRPr lang="en-US" altLang="en-US" sz="1800"/>
                        </a:p>
                      </p:txBody>
                    </p:sp>
                  </p:grpSp>
                  <p:sp>
                    <p:nvSpPr>
                      <p:cNvPr id="15" name="Oval 26">
                        <a:extLst>
                          <a:ext uri="{FF2B5EF4-FFF2-40B4-BE49-F238E27FC236}">
                            <a16:creationId xmlns:a16="http://schemas.microsoft.com/office/drawing/2014/main" id="{12CBC47B-4344-459A-AB6B-0AA5C88A5EFA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704" y="2496"/>
                        <a:ext cx="96" cy="96"/>
                      </a:xfrm>
                      <a:prstGeom prst="ellipse">
                        <a:avLst/>
                      </a:prstGeom>
                      <a:solidFill>
                        <a:srgbClr val="000000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>
                        <a:lvl1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1pPr>
                        <a:lvl2pPr marL="37931725" indent="-37474525"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2pPr>
                        <a:lvl3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3pPr>
                        <a:lvl4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4pPr>
                        <a:lvl5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5pPr>
                        <a:lvl6pPr marL="4572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6pPr>
                        <a:lvl7pPr marL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7pPr>
                        <a:lvl8pPr marL="1371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8pPr>
                        <a:lvl9pPr marL="18288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9pPr>
                      </a:lstStyle>
                      <a:p>
                        <a:pPr eaLnBrk="1" hangingPunct="1"/>
                        <a:endParaRPr lang="en-US" altLang="en-US" sz="1800"/>
                      </a:p>
                    </p:txBody>
                  </p:sp>
                </p:grpSp>
                <p:sp>
                  <p:nvSpPr>
                    <p:cNvPr id="13" name="Oval 27">
                      <a:extLst>
                        <a:ext uri="{FF2B5EF4-FFF2-40B4-BE49-F238E27FC236}">
                          <a16:creationId xmlns:a16="http://schemas.microsoft.com/office/drawing/2014/main" id="{E8D8402E-41CC-471D-9AD0-1035D99F81B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92" y="2592"/>
                      <a:ext cx="96" cy="96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2pPr>
                      <a:lvl3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3pPr>
                      <a:lvl4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4pPr>
                      <a:lvl5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eaLnBrk="1" hangingPunct="1"/>
                      <a:endParaRPr lang="en-US" altLang="en-US" sz="1800"/>
                    </a:p>
                  </p:txBody>
                </p:sp>
              </p:grpSp>
              <p:sp>
                <p:nvSpPr>
                  <p:cNvPr id="11" name="Oval 28">
                    <a:extLst>
                      <a:ext uri="{FF2B5EF4-FFF2-40B4-BE49-F238E27FC236}">
                        <a16:creationId xmlns:a16="http://schemas.microsoft.com/office/drawing/2014/main" id="{B4D4D18F-91AC-4CFC-9E1D-9BA62CC5FB2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464" y="3504"/>
                    <a:ext cx="96" cy="9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1pPr>
                    <a:lvl2pPr marL="37931725" indent="-37474525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2pPr>
                    <a:lvl3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3pPr>
                    <a:lvl4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4pPr>
                    <a:lvl5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5pPr>
                    <a:lvl6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6pPr>
                    <a:lvl7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7pPr>
                    <a:lvl8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8pPr>
                    <a:lvl9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/>
                    <a:endParaRPr lang="en-US" altLang="en-US" sz="1800"/>
                  </a:p>
                </p:txBody>
              </p:sp>
            </p:grpSp>
            <p:sp>
              <p:nvSpPr>
                <p:cNvPr id="9" name="Oval 29">
                  <a:extLst>
                    <a:ext uri="{FF2B5EF4-FFF2-40B4-BE49-F238E27FC236}">
                      <a16:creationId xmlns:a16="http://schemas.microsoft.com/office/drawing/2014/main" id="{3BD91473-6125-4240-BC1F-EA28A8FCC0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28" y="3120"/>
                  <a:ext cx="96" cy="9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/>
                  <a:endParaRPr lang="en-US" altLang="en-US" sz="1800"/>
                </a:p>
              </p:txBody>
            </p:sp>
          </p:grpSp>
          <p:sp>
            <p:nvSpPr>
              <p:cNvPr id="7" name="Oval 30">
                <a:extLst>
                  <a:ext uri="{FF2B5EF4-FFF2-40B4-BE49-F238E27FC236}">
                    <a16:creationId xmlns:a16="http://schemas.microsoft.com/office/drawing/2014/main" id="{4F387962-F082-4FB4-8C96-F09C049559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04" y="2256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1800"/>
              </a:p>
            </p:txBody>
          </p:sp>
        </p:grpSp>
      </p:grpSp>
      <p:sp>
        <p:nvSpPr>
          <p:cNvPr id="29" name="Line 31">
            <a:extLst>
              <a:ext uri="{FF2B5EF4-FFF2-40B4-BE49-F238E27FC236}">
                <a16:creationId xmlns:a16="http://schemas.microsoft.com/office/drawing/2014/main" id="{BA8CF123-911F-4DD6-86E8-92661E4C9E2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212981" y="1760689"/>
            <a:ext cx="21391" cy="376897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0" name="Text Box 32">
            <a:extLst>
              <a:ext uri="{FF2B5EF4-FFF2-40B4-BE49-F238E27FC236}">
                <a16:creationId xmlns:a16="http://schemas.microsoft.com/office/drawing/2014/main" id="{5B3FF935-E27F-4CAE-AA7B-C176CDDCEE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9994" y="1353270"/>
            <a:ext cx="1758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 b="1" dirty="0">
                <a:solidFill>
                  <a:schemeClr val="accent1"/>
                </a:solidFill>
              </a:rPr>
              <a:t>lose the electron</a:t>
            </a:r>
          </a:p>
        </p:txBody>
      </p:sp>
      <p:sp>
        <p:nvSpPr>
          <p:cNvPr id="31" name="Oval 35">
            <a:extLst>
              <a:ext uri="{FF2B5EF4-FFF2-40B4-BE49-F238E27FC236}">
                <a16:creationId xmlns:a16="http://schemas.microsoft.com/office/drawing/2014/main" id="{6EC40B76-9CA7-4F9C-B0E6-476B8F0487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4767" y="2243144"/>
            <a:ext cx="1875329" cy="192881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/>
          </a:p>
        </p:txBody>
      </p:sp>
      <p:grpSp>
        <p:nvGrpSpPr>
          <p:cNvPr id="32" name="Group 37">
            <a:extLst>
              <a:ext uri="{FF2B5EF4-FFF2-40B4-BE49-F238E27FC236}">
                <a16:creationId xmlns:a16="http://schemas.microsoft.com/office/drawing/2014/main" id="{07EEB287-9ACE-4715-AB14-1ED7CE9F75DE}"/>
              </a:ext>
            </a:extLst>
          </p:cNvPr>
          <p:cNvGrpSpPr>
            <a:grpSpLocks/>
          </p:cNvGrpSpPr>
          <p:nvPr/>
        </p:nvGrpSpPr>
        <p:grpSpPr bwMode="auto">
          <a:xfrm>
            <a:off x="4354030" y="2476504"/>
            <a:ext cx="1375241" cy="1451795"/>
            <a:chOff x="2592" y="2256"/>
            <a:chExt cx="1632" cy="1680"/>
          </a:xfrm>
        </p:grpSpPr>
        <p:grpSp>
          <p:nvGrpSpPr>
            <p:cNvPr id="33" name="Group 38">
              <a:extLst>
                <a:ext uri="{FF2B5EF4-FFF2-40B4-BE49-F238E27FC236}">
                  <a16:creationId xmlns:a16="http://schemas.microsoft.com/office/drawing/2014/main" id="{0560485E-E823-42A5-8E6F-535648ACC0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92" y="2256"/>
              <a:ext cx="1632" cy="1680"/>
              <a:chOff x="2592" y="2256"/>
              <a:chExt cx="1632" cy="1680"/>
            </a:xfrm>
          </p:grpSpPr>
          <p:grpSp>
            <p:nvGrpSpPr>
              <p:cNvPr id="35" name="Group 39">
                <a:extLst>
                  <a:ext uri="{FF2B5EF4-FFF2-40B4-BE49-F238E27FC236}">
                    <a16:creationId xmlns:a16="http://schemas.microsoft.com/office/drawing/2014/main" id="{55138504-A422-479B-A7C4-0D4AA360F54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92" y="2256"/>
                <a:ext cx="1632" cy="1680"/>
                <a:chOff x="3504" y="1920"/>
                <a:chExt cx="1632" cy="1680"/>
              </a:xfrm>
            </p:grpSpPr>
            <p:grpSp>
              <p:nvGrpSpPr>
                <p:cNvPr id="37" name="Group 40">
                  <a:extLst>
                    <a:ext uri="{FF2B5EF4-FFF2-40B4-BE49-F238E27FC236}">
                      <a16:creationId xmlns:a16="http://schemas.microsoft.com/office/drawing/2014/main" id="{A9EE6A2A-8212-479D-8EDA-D769FF653E3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04" y="1920"/>
                  <a:ext cx="1632" cy="1680"/>
                  <a:chOff x="2592" y="1632"/>
                  <a:chExt cx="1632" cy="1680"/>
                </a:xfrm>
              </p:grpSpPr>
              <p:grpSp>
                <p:nvGrpSpPr>
                  <p:cNvPr id="39" name="Group 41">
                    <a:extLst>
                      <a:ext uri="{FF2B5EF4-FFF2-40B4-BE49-F238E27FC236}">
                        <a16:creationId xmlns:a16="http://schemas.microsoft.com/office/drawing/2014/main" id="{28F20A8A-42AC-4173-8231-D7C0859C19C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592" y="1632"/>
                    <a:ext cx="1632" cy="1680"/>
                    <a:chOff x="3168" y="1728"/>
                    <a:chExt cx="1632" cy="1680"/>
                  </a:xfrm>
                </p:grpSpPr>
                <p:grpSp>
                  <p:nvGrpSpPr>
                    <p:cNvPr id="41" name="Group 42">
                      <a:extLst>
                        <a:ext uri="{FF2B5EF4-FFF2-40B4-BE49-F238E27FC236}">
                          <a16:creationId xmlns:a16="http://schemas.microsoft.com/office/drawing/2014/main" id="{8CD3E633-CAC9-4C9A-B206-82CCF25B5DE8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168" y="1728"/>
                      <a:ext cx="1584" cy="1680"/>
                      <a:chOff x="3168" y="1728"/>
                      <a:chExt cx="1680" cy="1680"/>
                    </a:xfrm>
                  </p:grpSpPr>
                  <p:grpSp>
                    <p:nvGrpSpPr>
                      <p:cNvPr id="43" name="Group 43">
                        <a:extLst>
                          <a:ext uri="{FF2B5EF4-FFF2-40B4-BE49-F238E27FC236}">
                            <a16:creationId xmlns:a16="http://schemas.microsoft.com/office/drawing/2014/main" id="{6834789B-464D-413B-A5D5-B4DE8C5B7FD0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216" y="1728"/>
                        <a:ext cx="1632" cy="1680"/>
                        <a:chOff x="4080" y="1440"/>
                        <a:chExt cx="1488" cy="1632"/>
                      </a:xfrm>
                    </p:grpSpPr>
                    <p:grpSp>
                      <p:nvGrpSpPr>
                        <p:cNvPr id="45" name="Group 44">
                          <a:extLst>
                            <a:ext uri="{FF2B5EF4-FFF2-40B4-BE49-F238E27FC236}">
                              <a16:creationId xmlns:a16="http://schemas.microsoft.com/office/drawing/2014/main" id="{1555B88A-8145-4C59-8EC5-F1F8448A491D}"/>
                            </a:ext>
                          </a:extLst>
                        </p:cNvPr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4080" y="1488"/>
                          <a:ext cx="1488" cy="1536"/>
                          <a:chOff x="3552" y="1920"/>
                          <a:chExt cx="1488" cy="1536"/>
                        </a:xfrm>
                      </p:grpSpPr>
                      <p:sp>
                        <p:nvSpPr>
                          <p:cNvPr id="51" name="Oval 45">
                            <a:extLst>
                              <a:ext uri="{FF2B5EF4-FFF2-40B4-BE49-F238E27FC236}">
                                <a16:creationId xmlns:a16="http://schemas.microsoft.com/office/drawing/2014/main" id="{179D2D9D-6650-48C4-845C-3C93B81079C6}"/>
                              </a:ext>
                            </a:extLst>
                          </p:cNvPr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552" y="1920"/>
                            <a:ext cx="1488" cy="1536"/>
                          </a:xfrm>
                          <a:prstGeom prst="ellipse">
                            <a:avLst/>
                          </a:prstGeom>
                          <a:solidFill>
                            <a:schemeClr val="bg1"/>
                          </a:soli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>
                            <a:lvl1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1pPr>
                            <a:lvl2pPr marL="37931725" indent="-37474525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2pPr>
                            <a:lvl3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3pPr>
                            <a:lvl4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4pPr>
                            <a:lvl5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5pPr>
                            <a:lvl6pPr marL="4572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6pPr>
                            <a:lvl7pPr marL="9144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7pPr>
                            <a:lvl8pPr marL="1371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8pPr>
                            <a:lvl9pPr marL="18288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9pPr>
                          </a:lstStyle>
                          <a:p>
                            <a:pPr eaLnBrk="1" hangingPunct="1"/>
                            <a:endParaRPr lang="en-US" altLang="en-US" sz="1800"/>
                          </a:p>
                        </p:txBody>
                      </p:sp>
                      <p:sp>
                        <p:nvSpPr>
                          <p:cNvPr id="52" name="Oval 46">
                            <a:extLst>
                              <a:ext uri="{FF2B5EF4-FFF2-40B4-BE49-F238E27FC236}">
                                <a16:creationId xmlns:a16="http://schemas.microsoft.com/office/drawing/2014/main" id="{36BDF51F-5615-4067-BD12-AC45FB31184D}"/>
                              </a:ext>
                            </a:extLst>
                          </p:cNvPr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840" y="2256"/>
                            <a:ext cx="912" cy="864"/>
                          </a:xfrm>
                          <a:prstGeom prst="ellipse">
                            <a:avLst/>
                          </a:prstGeom>
                          <a:solidFill>
                            <a:schemeClr val="bg1"/>
                          </a:soli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>
                            <a:lvl1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1pPr>
                            <a:lvl2pPr marL="37931725" indent="-37474525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2pPr>
                            <a:lvl3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3pPr>
                            <a:lvl4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4pPr>
                            <a:lvl5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5pPr>
                            <a:lvl6pPr marL="4572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6pPr>
                            <a:lvl7pPr marL="9144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7pPr>
                            <a:lvl8pPr marL="1371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8pPr>
                            <a:lvl9pPr marL="18288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9pPr>
                          </a:lstStyle>
                          <a:p>
                            <a:pPr eaLnBrk="1" hangingPunct="1"/>
                            <a:endParaRPr lang="en-US" altLang="en-US" sz="1800"/>
                          </a:p>
                        </p:txBody>
                      </p:sp>
                      <p:sp>
                        <p:nvSpPr>
                          <p:cNvPr id="53" name="Oval 47">
                            <a:extLst>
                              <a:ext uri="{FF2B5EF4-FFF2-40B4-BE49-F238E27FC236}">
                                <a16:creationId xmlns:a16="http://schemas.microsoft.com/office/drawing/2014/main" id="{24924542-2C47-4246-BCE0-0EE1634933C1}"/>
                              </a:ext>
                            </a:extLst>
                          </p:cNvPr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28" y="2496"/>
                            <a:ext cx="384" cy="384"/>
                          </a:xfrm>
                          <a:prstGeom prst="ellipse">
                            <a:avLst/>
                          </a:prstGeom>
                          <a:solidFill>
                            <a:srgbClr val="990033"/>
                          </a:solidFill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>
                            <a:lvl1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1pPr>
                            <a:lvl2pPr marL="37931725" indent="-37474525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2pPr>
                            <a:lvl3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3pPr>
                            <a:lvl4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4pPr>
                            <a:lvl5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5pPr>
                            <a:lvl6pPr marL="4572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6pPr>
                            <a:lvl7pPr marL="9144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7pPr>
                            <a:lvl8pPr marL="1371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8pPr>
                            <a:lvl9pPr marL="18288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9pPr>
                          </a:lstStyle>
                          <a:p>
                            <a:pPr eaLnBrk="1" hangingPunct="1"/>
                            <a:endParaRPr lang="en-US" altLang="en-US" sz="1800"/>
                          </a:p>
                        </p:txBody>
                      </p:sp>
                    </p:grpSp>
                    <p:grpSp>
                      <p:nvGrpSpPr>
                        <p:cNvPr id="46" name="Group 48">
                          <a:extLst>
                            <a:ext uri="{FF2B5EF4-FFF2-40B4-BE49-F238E27FC236}">
                              <a16:creationId xmlns:a16="http://schemas.microsoft.com/office/drawing/2014/main" id="{9021C290-E17A-4BE0-864C-748F12945849}"/>
                            </a:ext>
                          </a:extLst>
                        </p:cNvPr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4752" y="1440"/>
                          <a:ext cx="240" cy="1632"/>
                          <a:chOff x="4752" y="1440"/>
                          <a:chExt cx="240" cy="1632"/>
                        </a:xfrm>
                      </p:grpSpPr>
                      <p:sp>
                        <p:nvSpPr>
                          <p:cNvPr id="47" name="Oval 49">
                            <a:extLst>
                              <a:ext uri="{FF2B5EF4-FFF2-40B4-BE49-F238E27FC236}">
                                <a16:creationId xmlns:a16="http://schemas.microsoft.com/office/drawing/2014/main" id="{0056025C-1116-46A5-8774-8BDAA596BF6D}"/>
                              </a:ext>
                            </a:extLst>
                          </p:cNvPr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848" y="2976"/>
                            <a:ext cx="96" cy="96"/>
                          </a:xfrm>
                          <a:prstGeom prst="ellipse">
                            <a:avLst/>
                          </a:prstGeom>
                          <a:solidFill>
                            <a:srgbClr val="000000"/>
                          </a:solidFill>
                          <a:ln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>
                            <a:lvl1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1pPr>
                            <a:lvl2pPr marL="37931725" indent="-37474525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2pPr>
                            <a:lvl3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3pPr>
                            <a:lvl4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4pPr>
                            <a:lvl5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5pPr>
                            <a:lvl6pPr marL="4572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6pPr>
                            <a:lvl7pPr marL="9144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7pPr>
                            <a:lvl8pPr marL="1371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8pPr>
                            <a:lvl9pPr marL="18288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9pPr>
                          </a:lstStyle>
                          <a:p>
                            <a:pPr eaLnBrk="1" hangingPunct="1"/>
                            <a:endParaRPr lang="en-US" altLang="en-US" sz="1800"/>
                          </a:p>
                        </p:txBody>
                      </p:sp>
                      <p:sp>
                        <p:nvSpPr>
                          <p:cNvPr id="48" name="Oval 50">
                            <a:extLst>
                              <a:ext uri="{FF2B5EF4-FFF2-40B4-BE49-F238E27FC236}">
                                <a16:creationId xmlns:a16="http://schemas.microsoft.com/office/drawing/2014/main" id="{6B7235B9-8C56-4768-9108-A8C20DA716B2}"/>
                              </a:ext>
                            </a:extLst>
                          </p:cNvPr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800" y="1440"/>
                            <a:ext cx="96" cy="96"/>
                          </a:xfrm>
                          <a:prstGeom prst="ellipse">
                            <a:avLst/>
                          </a:prstGeom>
                          <a:solidFill>
                            <a:srgbClr val="000000"/>
                          </a:solidFill>
                          <a:ln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>
                            <a:lvl1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1pPr>
                            <a:lvl2pPr marL="37931725" indent="-37474525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2pPr>
                            <a:lvl3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3pPr>
                            <a:lvl4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4pPr>
                            <a:lvl5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5pPr>
                            <a:lvl6pPr marL="4572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6pPr>
                            <a:lvl7pPr marL="9144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7pPr>
                            <a:lvl8pPr marL="1371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8pPr>
                            <a:lvl9pPr marL="18288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9pPr>
                          </a:lstStyle>
                          <a:p>
                            <a:pPr eaLnBrk="1" hangingPunct="1"/>
                            <a:endParaRPr lang="en-US" altLang="en-US" sz="1800"/>
                          </a:p>
                        </p:txBody>
                      </p:sp>
                      <p:sp>
                        <p:nvSpPr>
                          <p:cNvPr id="49" name="Oval 51">
                            <a:extLst>
                              <a:ext uri="{FF2B5EF4-FFF2-40B4-BE49-F238E27FC236}">
                                <a16:creationId xmlns:a16="http://schemas.microsoft.com/office/drawing/2014/main" id="{740B78B4-B47D-42C2-9900-1CB86292CC0E}"/>
                              </a:ext>
                            </a:extLst>
                          </p:cNvPr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896" y="1776"/>
                            <a:ext cx="96" cy="96"/>
                          </a:xfrm>
                          <a:prstGeom prst="ellipse">
                            <a:avLst/>
                          </a:prstGeom>
                          <a:solidFill>
                            <a:srgbClr val="000000"/>
                          </a:solidFill>
                          <a:ln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>
                            <a:lvl1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1pPr>
                            <a:lvl2pPr marL="37931725" indent="-37474525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2pPr>
                            <a:lvl3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3pPr>
                            <a:lvl4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4pPr>
                            <a:lvl5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5pPr>
                            <a:lvl6pPr marL="4572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6pPr>
                            <a:lvl7pPr marL="9144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7pPr>
                            <a:lvl8pPr marL="1371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8pPr>
                            <a:lvl9pPr marL="18288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9pPr>
                          </a:lstStyle>
                          <a:p>
                            <a:pPr eaLnBrk="1" hangingPunct="1"/>
                            <a:endParaRPr lang="en-US" altLang="en-US" sz="1800"/>
                          </a:p>
                        </p:txBody>
                      </p:sp>
                      <p:sp>
                        <p:nvSpPr>
                          <p:cNvPr id="50" name="Oval 52">
                            <a:extLst>
                              <a:ext uri="{FF2B5EF4-FFF2-40B4-BE49-F238E27FC236}">
                                <a16:creationId xmlns:a16="http://schemas.microsoft.com/office/drawing/2014/main" id="{D620FDD8-67E8-40C6-BAE6-EAAC2195CB27}"/>
                              </a:ext>
                            </a:extLst>
                          </p:cNvPr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752" y="1776"/>
                            <a:ext cx="96" cy="96"/>
                          </a:xfrm>
                          <a:prstGeom prst="ellipse">
                            <a:avLst/>
                          </a:prstGeom>
                          <a:solidFill>
                            <a:srgbClr val="000000"/>
                          </a:solidFill>
                          <a:ln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>
                            <a:lvl1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1pPr>
                            <a:lvl2pPr marL="37931725" indent="-37474525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2pPr>
                            <a:lvl3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3pPr>
                            <a:lvl4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4pPr>
                            <a:lvl5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5pPr>
                            <a:lvl6pPr marL="4572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6pPr>
                            <a:lvl7pPr marL="9144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7pPr>
                            <a:lvl8pPr marL="1371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8pPr>
                            <a:lvl9pPr marL="18288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ＭＳ Ｐゴシック" panose="020B0600070205080204" pitchFamily="34" charset="-128"/>
                              </a:defRPr>
                            </a:lvl9pPr>
                          </a:lstStyle>
                          <a:p>
                            <a:pPr eaLnBrk="1" hangingPunct="1"/>
                            <a:endParaRPr lang="en-US" altLang="en-US" sz="1800"/>
                          </a:p>
                        </p:txBody>
                      </p:sp>
                    </p:grpSp>
                  </p:grpSp>
                  <p:sp>
                    <p:nvSpPr>
                      <p:cNvPr id="44" name="Oval 53">
                        <a:extLst>
                          <a:ext uri="{FF2B5EF4-FFF2-40B4-BE49-F238E27FC236}">
                            <a16:creationId xmlns:a16="http://schemas.microsoft.com/office/drawing/2014/main" id="{9008E578-EC49-46D3-8259-04E0DBED465C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168" y="2544"/>
                        <a:ext cx="96" cy="96"/>
                      </a:xfrm>
                      <a:prstGeom prst="ellipse">
                        <a:avLst/>
                      </a:prstGeom>
                      <a:solidFill>
                        <a:srgbClr val="000000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>
                        <a:lvl1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1pPr>
                        <a:lvl2pPr marL="37931725" indent="-37474525"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2pPr>
                        <a:lvl3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3pPr>
                        <a:lvl4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4pPr>
                        <a:lvl5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5pPr>
                        <a:lvl6pPr marL="4572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6pPr>
                        <a:lvl7pPr marL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7pPr>
                        <a:lvl8pPr marL="1371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8pPr>
                        <a:lvl9pPr marL="18288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9pPr>
                      </a:lstStyle>
                      <a:p>
                        <a:pPr eaLnBrk="1" hangingPunct="1"/>
                        <a:endParaRPr lang="en-US" altLang="en-US" sz="1800"/>
                      </a:p>
                    </p:txBody>
                  </p:sp>
                </p:grpSp>
                <p:sp>
                  <p:nvSpPr>
                    <p:cNvPr id="42" name="Oval 54">
                      <a:extLst>
                        <a:ext uri="{FF2B5EF4-FFF2-40B4-BE49-F238E27FC236}">
                          <a16:creationId xmlns:a16="http://schemas.microsoft.com/office/drawing/2014/main" id="{B81E9EE0-F1F4-4240-AD14-CFA07279701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704" y="2496"/>
                      <a:ext cx="96" cy="96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2pPr>
                      <a:lvl3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3pPr>
                      <a:lvl4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4pPr>
                      <a:lvl5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eaLnBrk="1" hangingPunct="1"/>
                      <a:endParaRPr lang="en-US" altLang="en-US" sz="1800"/>
                    </a:p>
                  </p:txBody>
                </p:sp>
              </p:grpSp>
              <p:sp>
                <p:nvSpPr>
                  <p:cNvPr id="40" name="Oval 55">
                    <a:extLst>
                      <a:ext uri="{FF2B5EF4-FFF2-40B4-BE49-F238E27FC236}">
                        <a16:creationId xmlns:a16="http://schemas.microsoft.com/office/drawing/2014/main" id="{E00FB05B-D170-4854-9C5D-8D5597C3360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92" y="2592"/>
                    <a:ext cx="96" cy="9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1pPr>
                    <a:lvl2pPr marL="37931725" indent="-37474525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2pPr>
                    <a:lvl3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3pPr>
                    <a:lvl4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4pPr>
                    <a:lvl5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5pPr>
                    <a:lvl6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6pPr>
                    <a:lvl7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7pPr>
                    <a:lvl8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8pPr>
                    <a:lvl9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/>
                    <a:endParaRPr lang="en-US" altLang="en-US" sz="1800"/>
                  </a:p>
                </p:txBody>
              </p:sp>
            </p:grpSp>
            <p:sp>
              <p:nvSpPr>
                <p:cNvPr id="38" name="Oval 56">
                  <a:extLst>
                    <a:ext uri="{FF2B5EF4-FFF2-40B4-BE49-F238E27FC236}">
                      <a16:creationId xmlns:a16="http://schemas.microsoft.com/office/drawing/2014/main" id="{A2F085FD-8E0A-4F08-83B2-F8D6C9A466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64" y="3504"/>
                  <a:ext cx="96" cy="9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/>
                  <a:endParaRPr lang="en-US" altLang="en-US" sz="1800"/>
                </a:p>
              </p:txBody>
            </p:sp>
          </p:grpSp>
          <p:sp>
            <p:nvSpPr>
              <p:cNvPr id="36" name="Oval 57">
                <a:extLst>
                  <a:ext uri="{FF2B5EF4-FFF2-40B4-BE49-F238E27FC236}">
                    <a16:creationId xmlns:a16="http://schemas.microsoft.com/office/drawing/2014/main" id="{9294C918-6193-4CFF-8CC9-148F48E683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28" y="3120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1800"/>
              </a:p>
            </p:txBody>
          </p:sp>
        </p:grpSp>
        <p:sp>
          <p:nvSpPr>
            <p:cNvPr id="34" name="Oval 58">
              <a:extLst>
                <a:ext uri="{FF2B5EF4-FFF2-40B4-BE49-F238E27FC236}">
                  <a16:creationId xmlns:a16="http://schemas.microsoft.com/office/drawing/2014/main" id="{74A83842-7829-4479-BB22-52B9C70E15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4" y="2256"/>
              <a:ext cx="96" cy="9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 sz="1800"/>
            </a:p>
          </p:txBody>
        </p:sp>
      </p:grpSp>
      <p:sp>
        <p:nvSpPr>
          <p:cNvPr id="54" name="Text Box 59">
            <a:extLst>
              <a:ext uri="{FF2B5EF4-FFF2-40B4-BE49-F238E27FC236}">
                <a16:creationId xmlns:a16="http://schemas.microsoft.com/office/drawing/2014/main" id="{42EAB879-D816-43CF-9121-F3B4541504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6241" y="1402826"/>
            <a:ext cx="2127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 b="1" dirty="0">
                <a:solidFill>
                  <a:srgbClr val="FF0000"/>
                </a:solidFill>
              </a:rPr>
              <a:t>vacant valance shell</a:t>
            </a:r>
          </a:p>
        </p:txBody>
      </p:sp>
      <p:sp>
        <p:nvSpPr>
          <p:cNvPr id="55" name="Line 60">
            <a:extLst>
              <a:ext uri="{FF2B5EF4-FFF2-40B4-BE49-F238E27FC236}">
                <a16:creationId xmlns:a16="http://schemas.microsoft.com/office/drawing/2014/main" id="{3D752DF8-912B-453C-8795-2B6C8A5B258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072103" y="1760688"/>
            <a:ext cx="90892" cy="41675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56" name="Text Box 61">
            <a:extLst>
              <a:ext uri="{FF2B5EF4-FFF2-40B4-BE49-F238E27FC236}">
                <a16:creationId xmlns:a16="http://schemas.microsoft.com/office/drawing/2014/main" id="{A172D605-E209-4C05-83AE-1AD88C785D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2521" y="4967284"/>
            <a:ext cx="20447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chemeClr val="accent1"/>
                </a:solidFill>
              </a:rPr>
              <a:t>Na – 11 protons</a:t>
            </a:r>
          </a:p>
          <a:p>
            <a:pPr eaLnBrk="1" hangingPunct="1"/>
            <a:r>
              <a:rPr lang="en-US" altLang="en-US" sz="2000" b="1" dirty="0">
                <a:solidFill>
                  <a:schemeClr val="accent1"/>
                </a:solidFill>
              </a:rPr>
              <a:t>         11 electrons</a:t>
            </a:r>
          </a:p>
        </p:txBody>
      </p:sp>
      <p:sp>
        <p:nvSpPr>
          <p:cNvPr id="57" name="Text Box 62">
            <a:extLst>
              <a:ext uri="{FF2B5EF4-FFF2-40B4-BE49-F238E27FC236}">
                <a16:creationId xmlns:a16="http://schemas.microsoft.com/office/drawing/2014/main" id="{0FC38864-D1D5-434E-B3DC-CB0613B70A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5905" y="4979929"/>
            <a:ext cx="21717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FF0000"/>
                </a:solidFill>
              </a:rPr>
              <a:t>Na</a:t>
            </a:r>
            <a:r>
              <a:rPr lang="en-US" altLang="en-US" sz="2000" b="1" baseline="30000" dirty="0">
                <a:solidFill>
                  <a:srgbClr val="FF0000"/>
                </a:solidFill>
              </a:rPr>
              <a:t>1+ </a:t>
            </a:r>
            <a:r>
              <a:rPr lang="en-US" altLang="en-US" sz="2000" b="1" dirty="0">
                <a:solidFill>
                  <a:srgbClr val="FF0000"/>
                </a:solidFill>
              </a:rPr>
              <a:t>- 11 protons</a:t>
            </a:r>
          </a:p>
          <a:p>
            <a:pPr eaLnBrk="1" hangingPunct="1"/>
            <a:r>
              <a:rPr lang="en-US" altLang="en-US" sz="2000" b="1" dirty="0">
                <a:solidFill>
                  <a:srgbClr val="FF0000"/>
                </a:solidFill>
              </a:rPr>
              <a:t>           10 electrons</a:t>
            </a:r>
          </a:p>
        </p:txBody>
      </p:sp>
      <p:sp>
        <p:nvSpPr>
          <p:cNvPr id="58" name="Text Box 63">
            <a:extLst>
              <a:ext uri="{FF2B5EF4-FFF2-40B4-BE49-F238E27FC236}">
                <a16:creationId xmlns:a16="http://schemas.microsoft.com/office/drawing/2014/main" id="{F4A9EDBF-D284-4C1D-8FE1-E875666A99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1501" y="4448017"/>
            <a:ext cx="15652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 b="1" dirty="0">
                <a:solidFill>
                  <a:srgbClr val="FF0000"/>
                </a:solidFill>
              </a:rPr>
              <a:t>net charge  +1</a:t>
            </a:r>
          </a:p>
        </p:txBody>
      </p:sp>
      <p:sp>
        <p:nvSpPr>
          <p:cNvPr id="59" name="Text Box 64">
            <a:extLst>
              <a:ext uri="{FF2B5EF4-FFF2-40B4-BE49-F238E27FC236}">
                <a16:creationId xmlns:a16="http://schemas.microsoft.com/office/drawing/2014/main" id="{1895FC9D-2269-4EDB-B676-7FB6413E4D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2739" y="850898"/>
            <a:ext cx="294343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b="1" dirty="0">
                <a:solidFill>
                  <a:srgbClr val="6600CC"/>
                </a:solidFill>
              </a:rPr>
              <a:t>Positive ion or cation</a:t>
            </a:r>
          </a:p>
        </p:txBody>
      </p:sp>
      <p:sp>
        <p:nvSpPr>
          <p:cNvPr id="60" name="Text Box 65">
            <a:extLst>
              <a:ext uri="{FF2B5EF4-FFF2-40B4-BE49-F238E27FC236}">
                <a16:creationId xmlns:a16="http://schemas.microsoft.com/office/drawing/2014/main" id="{692E6C0C-AD09-4F55-916E-3F1769EE8F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9046" y="4371972"/>
            <a:ext cx="11080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chemeClr val="accent1"/>
                </a:solidFill>
              </a:rPr>
              <a:t>Na atom</a:t>
            </a:r>
          </a:p>
        </p:txBody>
      </p:sp>
      <p:sp>
        <p:nvSpPr>
          <p:cNvPr id="61" name="Text Box 66">
            <a:extLst>
              <a:ext uri="{FF2B5EF4-FFF2-40B4-BE49-F238E27FC236}">
                <a16:creationId xmlns:a16="http://schemas.microsoft.com/office/drawing/2014/main" id="{739E63EC-8A92-4DC4-8984-CC8C07F447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5905" y="4422049"/>
            <a:ext cx="8969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FF0000"/>
                </a:solidFill>
              </a:rPr>
              <a:t>Na ion</a:t>
            </a:r>
          </a:p>
        </p:txBody>
      </p:sp>
      <p:grpSp>
        <p:nvGrpSpPr>
          <p:cNvPr id="62" name="Group 3">
            <a:extLst>
              <a:ext uri="{FF2B5EF4-FFF2-40B4-BE49-F238E27FC236}">
                <a16:creationId xmlns:a16="http://schemas.microsoft.com/office/drawing/2014/main" id="{AF4E09F7-5000-4B7D-9A46-B4FA36E78E5C}"/>
              </a:ext>
            </a:extLst>
          </p:cNvPr>
          <p:cNvGrpSpPr>
            <a:grpSpLocks/>
          </p:cNvGrpSpPr>
          <p:nvPr/>
        </p:nvGrpSpPr>
        <p:grpSpPr bwMode="auto">
          <a:xfrm>
            <a:off x="6882885" y="2260827"/>
            <a:ext cx="1981200" cy="1981200"/>
            <a:chOff x="3504" y="1920"/>
            <a:chExt cx="1632" cy="1680"/>
          </a:xfrm>
        </p:grpSpPr>
        <p:grpSp>
          <p:nvGrpSpPr>
            <p:cNvPr id="63" name="Group 4">
              <a:extLst>
                <a:ext uri="{FF2B5EF4-FFF2-40B4-BE49-F238E27FC236}">
                  <a16:creationId xmlns:a16="http://schemas.microsoft.com/office/drawing/2014/main" id="{1A5AD59E-6838-452B-9CA0-E3D647B32E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04" y="1920"/>
              <a:ext cx="1632" cy="1680"/>
              <a:chOff x="2592" y="1632"/>
              <a:chExt cx="1632" cy="1680"/>
            </a:xfrm>
          </p:grpSpPr>
          <p:grpSp>
            <p:nvGrpSpPr>
              <p:cNvPr id="65" name="Group 5">
                <a:extLst>
                  <a:ext uri="{FF2B5EF4-FFF2-40B4-BE49-F238E27FC236}">
                    <a16:creationId xmlns:a16="http://schemas.microsoft.com/office/drawing/2014/main" id="{97EFCDDF-9597-4BC6-9A74-F7D4B9376C6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92" y="1632"/>
                <a:ext cx="1632" cy="1680"/>
                <a:chOff x="3168" y="1728"/>
                <a:chExt cx="1632" cy="1680"/>
              </a:xfrm>
            </p:grpSpPr>
            <p:grpSp>
              <p:nvGrpSpPr>
                <p:cNvPr id="67" name="Group 6">
                  <a:extLst>
                    <a:ext uri="{FF2B5EF4-FFF2-40B4-BE49-F238E27FC236}">
                      <a16:creationId xmlns:a16="http://schemas.microsoft.com/office/drawing/2014/main" id="{6C31DE34-0C65-4CBB-A506-73ECC24CC3C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68" y="1728"/>
                  <a:ext cx="1584" cy="1680"/>
                  <a:chOff x="3168" y="1728"/>
                  <a:chExt cx="1680" cy="1680"/>
                </a:xfrm>
              </p:grpSpPr>
              <p:grpSp>
                <p:nvGrpSpPr>
                  <p:cNvPr id="69" name="Group 7">
                    <a:extLst>
                      <a:ext uri="{FF2B5EF4-FFF2-40B4-BE49-F238E27FC236}">
                        <a16:creationId xmlns:a16="http://schemas.microsoft.com/office/drawing/2014/main" id="{2D5C19D7-6A06-4080-883A-ECC6AFF7DF7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216" y="1728"/>
                    <a:ext cx="1632" cy="1680"/>
                    <a:chOff x="4080" y="1440"/>
                    <a:chExt cx="1488" cy="1632"/>
                  </a:xfrm>
                </p:grpSpPr>
                <p:grpSp>
                  <p:nvGrpSpPr>
                    <p:cNvPr id="71" name="Group 8">
                      <a:extLst>
                        <a:ext uri="{FF2B5EF4-FFF2-40B4-BE49-F238E27FC236}">
                          <a16:creationId xmlns:a16="http://schemas.microsoft.com/office/drawing/2014/main" id="{5BF7B040-FBE0-4AB2-9F86-41DD4C7E4FA4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080" y="1488"/>
                      <a:ext cx="1488" cy="1536"/>
                      <a:chOff x="3552" y="1920"/>
                      <a:chExt cx="1488" cy="1536"/>
                    </a:xfrm>
                  </p:grpSpPr>
                  <p:sp>
                    <p:nvSpPr>
                      <p:cNvPr id="77" name="Oval 9">
                        <a:extLst>
                          <a:ext uri="{FF2B5EF4-FFF2-40B4-BE49-F238E27FC236}">
                            <a16:creationId xmlns:a16="http://schemas.microsoft.com/office/drawing/2014/main" id="{2D396B8C-05D5-43C7-ACA6-3D2C6B1898B7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2" y="1920"/>
                        <a:ext cx="1488" cy="1536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>
                        <a:lvl1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1pPr>
                        <a:lvl2pPr marL="37931725" indent="-37474525"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2pPr>
                        <a:lvl3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3pPr>
                        <a:lvl4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4pPr>
                        <a:lvl5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5pPr>
                        <a:lvl6pPr marL="4572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6pPr>
                        <a:lvl7pPr marL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7pPr>
                        <a:lvl8pPr marL="1371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8pPr>
                        <a:lvl9pPr marL="18288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9pPr>
                      </a:lstStyle>
                      <a:p>
                        <a:pPr eaLnBrk="1" hangingPunct="1"/>
                        <a:endParaRPr lang="en-US" altLang="en-US" sz="1800"/>
                      </a:p>
                    </p:txBody>
                  </p:sp>
                  <p:sp>
                    <p:nvSpPr>
                      <p:cNvPr id="78" name="Oval 10">
                        <a:extLst>
                          <a:ext uri="{FF2B5EF4-FFF2-40B4-BE49-F238E27FC236}">
                            <a16:creationId xmlns:a16="http://schemas.microsoft.com/office/drawing/2014/main" id="{7C7C6B3B-8BA5-414E-A1FC-A6AA7C16EF7E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840" y="2256"/>
                        <a:ext cx="912" cy="864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>
                        <a:lvl1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1pPr>
                        <a:lvl2pPr marL="37931725" indent="-37474525"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2pPr>
                        <a:lvl3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3pPr>
                        <a:lvl4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4pPr>
                        <a:lvl5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5pPr>
                        <a:lvl6pPr marL="4572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6pPr>
                        <a:lvl7pPr marL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7pPr>
                        <a:lvl8pPr marL="1371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8pPr>
                        <a:lvl9pPr marL="18288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9pPr>
                      </a:lstStyle>
                      <a:p>
                        <a:pPr eaLnBrk="1" hangingPunct="1"/>
                        <a:endParaRPr lang="en-US" altLang="en-US" sz="1800"/>
                      </a:p>
                    </p:txBody>
                  </p:sp>
                  <p:sp>
                    <p:nvSpPr>
                      <p:cNvPr id="79" name="Oval 11">
                        <a:extLst>
                          <a:ext uri="{FF2B5EF4-FFF2-40B4-BE49-F238E27FC236}">
                            <a16:creationId xmlns:a16="http://schemas.microsoft.com/office/drawing/2014/main" id="{6E5996BF-9789-4BD4-8641-6AA2020BDC9C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128" y="2496"/>
                        <a:ext cx="384" cy="384"/>
                      </a:xfrm>
                      <a:prstGeom prst="ellipse">
                        <a:avLst/>
                      </a:prstGeom>
                      <a:solidFill>
                        <a:srgbClr val="990033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>
                        <a:lvl1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1pPr>
                        <a:lvl2pPr marL="37931725" indent="-37474525"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2pPr>
                        <a:lvl3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3pPr>
                        <a:lvl4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4pPr>
                        <a:lvl5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5pPr>
                        <a:lvl6pPr marL="4572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6pPr>
                        <a:lvl7pPr marL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7pPr>
                        <a:lvl8pPr marL="1371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8pPr>
                        <a:lvl9pPr marL="18288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9pPr>
                      </a:lstStyle>
                      <a:p>
                        <a:pPr eaLnBrk="1" hangingPunct="1"/>
                        <a:endParaRPr lang="en-US" altLang="en-US" sz="1800"/>
                      </a:p>
                    </p:txBody>
                  </p:sp>
                </p:grpSp>
                <p:grpSp>
                  <p:nvGrpSpPr>
                    <p:cNvPr id="72" name="Group 12">
                      <a:extLst>
                        <a:ext uri="{FF2B5EF4-FFF2-40B4-BE49-F238E27FC236}">
                          <a16:creationId xmlns:a16="http://schemas.microsoft.com/office/drawing/2014/main" id="{9A0D0169-40A4-49B4-BA96-094B7DF1FB9C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752" y="1440"/>
                      <a:ext cx="240" cy="1632"/>
                      <a:chOff x="4752" y="1440"/>
                      <a:chExt cx="240" cy="1632"/>
                    </a:xfrm>
                  </p:grpSpPr>
                  <p:sp>
                    <p:nvSpPr>
                      <p:cNvPr id="73" name="Oval 13">
                        <a:extLst>
                          <a:ext uri="{FF2B5EF4-FFF2-40B4-BE49-F238E27FC236}">
                            <a16:creationId xmlns:a16="http://schemas.microsoft.com/office/drawing/2014/main" id="{9848AAC2-7923-4BBD-9C57-A31F403E6BF9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848" y="2976"/>
                        <a:ext cx="96" cy="96"/>
                      </a:xfrm>
                      <a:prstGeom prst="ellipse">
                        <a:avLst/>
                      </a:prstGeom>
                      <a:solidFill>
                        <a:srgbClr val="000000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>
                        <a:lvl1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1pPr>
                        <a:lvl2pPr marL="37931725" indent="-37474525"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2pPr>
                        <a:lvl3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3pPr>
                        <a:lvl4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4pPr>
                        <a:lvl5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5pPr>
                        <a:lvl6pPr marL="4572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6pPr>
                        <a:lvl7pPr marL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7pPr>
                        <a:lvl8pPr marL="1371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8pPr>
                        <a:lvl9pPr marL="18288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9pPr>
                      </a:lstStyle>
                      <a:p>
                        <a:pPr eaLnBrk="1" hangingPunct="1"/>
                        <a:endParaRPr lang="en-US" altLang="en-US" sz="1800"/>
                      </a:p>
                    </p:txBody>
                  </p:sp>
                  <p:sp>
                    <p:nvSpPr>
                      <p:cNvPr id="74" name="Oval 14">
                        <a:extLst>
                          <a:ext uri="{FF2B5EF4-FFF2-40B4-BE49-F238E27FC236}">
                            <a16:creationId xmlns:a16="http://schemas.microsoft.com/office/drawing/2014/main" id="{0F894AC4-49E1-491C-B97E-8088DEF16A95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800" y="1440"/>
                        <a:ext cx="96" cy="96"/>
                      </a:xfrm>
                      <a:prstGeom prst="ellipse">
                        <a:avLst/>
                      </a:prstGeom>
                      <a:solidFill>
                        <a:srgbClr val="000000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>
                        <a:lvl1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1pPr>
                        <a:lvl2pPr marL="37931725" indent="-37474525"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2pPr>
                        <a:lvl3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3pPr>
                        <a:lvl4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4pPr>
                        <a:lvl5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5pPr>
                        <a:lvl6pPr marL="4572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6pPr>
                        <a:lvl7pPr marL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7pPr>
                        <a:lvl8pPr marL="1371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8pPr>
                        <a:lvl9pPr marL="18288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9pPr>
                      </a:lstStyle>
                      <a:p>
                        <a:pPr eaLnBrk="1" hangingPunct="1"/>
                        <a:endParaRPr lang="en-US" altLang="en-US" sz="1800"/>
                      </a:p>
                    </p:txBody>
                  </p:sp>
                  <p:sp>
                    <p:nvSpPr>
                      <p:cNvPr id="75" name="Oval 15">
                        <a:extLst>
                          <a:ext uri="{FF2B5EF4-FFF2-40B4-BE49-F238E27FC236}">
                            <a16:creationId xmlns:a16="http://schemas.microsoft.com/office/drawing/2014/main" id="{2337D4C4-210F-436E-A94F-01EE3D57BA9A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896" y="1776"/>
                        <a:ext cx="96" cy="96"/>
                      </a:xfrm>
                      <a:prstGeom prst="ellipse">
                        <a:avLst/>
                      </a:prstGeom>
                      <a:solidFill>
                        <a:srgbClr val="000000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>
                        <a:lvl1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1pPr>
                        <a:lvl2pPr marL="37931725" indent="-37474525"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2pPr>
                        <a:lvl3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3pPr>
                        <a:lvl4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4pPr>
                        <a:lvl5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5pPr>
                        <a:lvl6pPr marL="4572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6pPr>
                        <a:lvl7pPr marL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7pPr>
                        <a:lvl8pPr marL="1371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8pPr>
                        <a:lvl9pPr marL="18288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9pPr>
                      </a:lstStyle>
                      <a:p>
                        <a:pPr eaLnBrk="1" hangingPunct="1"/>
                        <a:endParaRPr lang="en-US" altLang="en-US" sz="1800"/>
                      </a:p>
                    </p:txBody>
                  </p:sp>
                  <p:sp>
                    <p:nvSpPr>
                      <p:cNvPr id="76" name="Oval 16">
                        <a:extLst>
                          <a:ext uri="{FF2B5EF4-FFF2-40B4-BE49-F238E27FC236}">
                            <a16:creationId xmlns:a16="http://schemas.microsoft.com/office/drawing/2014/main" id="{8E885D09-E902-4F75-A907-48A0DA56033C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752" y="1776"/>
                        <a:ext cx="96" cy="96"/>
                      </a:xfrm>
                      <a:prstGeom prst="ellipse">
                        <a:avLst/>
                      </a:prstGeom>
                      <a:solidFill>
                        <a:srgbClr val="000000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>
                        <a:lvl1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1pPr>
                        <a:lvl2pPr marL="37931725" indent="-37474525"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2pPr>
                        <a:lvl3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3pPr>
                        <a:lvl4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4pPr>
                        <a:lvl5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5pPr>
                        <a:lvl6pPr marL="4572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6pPr>
                        <a:lvl7pPr marL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7pPr>
                        <a:lvl8pPr marL="1371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8pPr>
                        <a:lvl9pPr marL="18288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9pPr>
                      </a:lstStyle>
                      <a:p>
                        <a:pPr eaLnBrk="1" hangingPunct="1"/>
                        <a:endParaRPr lang="en-US" altLang="en-US" sz="1800"/>
                      </a:p>
                    </p:txBody>
                  </p:sp>
                </p:grpSp>
              </p:grpSp>
              <p:sp>
                <p:nvSpPr>
                  <p:cNvPr id="70" name="Oval 17">
                    <a:extLst>
                      <a:ext uri="{FF2B5EF4-FFF2-40B4-BE49-F238E27FC236}">
                        <a16:creationId xmlns:a16="http://schemas.microsoft.com/office/drawing/2014/main" id="{D1AD8FED-319A-4951-B980-69FC2033120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168" y="2544"/>
                    <a:ext cx="96" cy="9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1pPr>
                    <a:lvl2pPr marL="37931725" indent="-37474525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2pPr>
                    <a:lvl3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3pPr>
                    <a:lvl4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4pPr>
                    <a:lvl5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5pPr>
                    <a:lvl6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6pPr>
                    <a:lvl7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7pPr>
                    <a:lvl8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8pPr>
                    <a:lvl9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/>
                    <a:endParaRPr lang="en-US" altLang="en-US" sz="1800"/>
                  </a:p>
                </p:txBody>
              </p:sp>
            </p:grpSp>
            <p:sp>
              <p:nvSpPr>
                <p:cNvPr id="68" name="Oval 18">
                  <a:extLst>
                    <a:ext uri="{FF2B5EF4-FFF2-40B4-BE49-F238E27FC236}">
                      <a16:creationId xmlns:a16="http://schemas.microsoft.com/office/drawing/2014/main" id="{147DD860-83A9-46C4-A20E-A8CC582769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04" y="2496"/>
                  <a:ext cx="96" cy="9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/>
                  <a:endParaRPr lang="en-US" altLang="en-US" sz="1800"/>
                </a:p>
              </p:txBody>
            </p:sp>
          </p:grpSp>
          <p:sp>
            <p:nvSpPr>
              <p:cNvPr id="66" name="Oval 19">
                <a:extLst>
                  <a:ext uri="{FF2B5EF4-FFF2-40B4-BE49-F238E27FC236}">
                    <a16:creationId xmlns:a16="http://schemas.microsoft.com/office/drawing/2014/main" id="{82535608-1E03-417D-9E70-3A79935C25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2" y="2592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1800"/>
              </a:p>
            </p:txBody>
          </p:sp>
        </p:grpSp>
        <p:sp>
          <p:nvSpPr>
            <p:cNvPr id="64" name="Oval 20">
              <a:extLst>
                <a:ext uri="{FF2B5EF4-FFF2-40B4-BE49-F238E27FC236}">
                  <a16:creationId xmlns:a16="http://schemas.microsoft.com/office/drawing/2014/main" id="{4B4D905B-E8F1-4458-9B88-E9FEEE20C9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4" y="3504"/>
              <a:ext cx="96" cy="9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 sz="1800"/>
            </a:p>
          </p:txBody>
        </p:sp>
      </p:grpSp>
      <p:sp>
        <p:nvSpPr>
          <p:cNvPr id="80" name="Oval 21">
            <a:extLst>
              <a:ext uri="{FF2B5EF4-FFF2-40B4-BE49-F238E27FC236}">
                <a16:creationId xmlns:a16="http://schemas.microsoft.com/office/drawing/2014/main" id="{1B95C1F0-B0CF-41C0-844B-3E8A566566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48198" y="3037106"/>
            <a:ext cx="115887" cy="112713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/>
          </a:p>
        </p:txBody>
      </p:sp>
      <p:sp>
        <p:nvSpPr>
          <p:cNvPr id="81" name="Text Box 22">
            <a:extLst>
              <a:ext uri="{FF2B5EF4-FFF2-40B4-BE49-F238E27FC236}">
                <a16:creationId xmlns:a16="http://schemas.microsoft.com/office/drawing/2014/main" id="{533B03FA-05B9-42C7-B8B6-E828CE4E8B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4549" y="836019"/>
            <a:ext cx="299633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b="1" dirty="0">
                <a:solidFill>
                  <a:schemeClr val="hlink"/>
                </a:solidFill>
              </a:rPr>
              <a:t>Negative ion or anion</a:t>
            </a:r>
          </a:p>
        </p:txBody>
      </p:sp>
      <p:sp>
        <p:nvSpPr>
          <p:cNvPr id="82" name="Text Box 23">
            <a:extLst>
              <a:ext uri="{FF2B5EF4-FFF2-40B4-BE49-F238E27FC236}">
                <a16:creationId xmlns:a16="http://schemas.microsoft.com/office/drawing/2014/main" id="{528930EC-7143-44E4-B5EE-477C25CEB9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4948" y="811953"/>
            <a:ext cx="2413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 </a:t>
            </a:r>
          </a:p>
        </p:txBody>
      </p:sp>
      <p:sp>
        <p:nvSpPr>
          <p:cNvPr id="83" name="Oval 24">
            <a:extLst>
              <a:ext uri="{FF2B5EF4-FFF2-40B4-BE49-F238E27FC236}">
                <a16:creationId xmlns:a16="http://schemas.microsoft.com/office/drawing/2014/main" id="{E8C6EBE7-6D57-4512-8D2C-E2878EFAD7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11685" y="1879827"/>
            <a:ext cx="115888" cy="112713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/>
          </a:p>
        </p:txBody>
      </p:sp>
      <p:grpSp>
        <p:nvGrpSpPr>
          <p:cNvPr id="84" name="Group 25">
            <a:extLst>
              <a:ext uri="{FF2B5EF4-FFF2-40B4-BE49-F238E27FC236}">
                <a16:creationId xmlns:a16="http://schemas.microsoft.com/office/drawing/2014/main" id="{FF5E8ABD-968E-4020-8396-5CA3E224096D}"/>
              </a:ext>
            </a:extLst>
          </p:cNvPr>
          <p:cNvGrpSpPr>
            <a:grpSpLocks/>
          </p:cNvGrpSpPr>
          <p:nvPr/>
        </p:nvGrpSpPr>
        <p:grpSpPr bwMode="auto">
          <a:xfrm>
            <a:off x="9645131" y="2284637"/>
            <a:ext cx="1981200" cy="1981200"/>
            <a:chOff x="3504" y="1920"/>
            <a:chExt cx="1632" cy="1680"/>
          </a:xfrm>
        </p:grpSpPr>
        <p:grpSp>
          <p:nvGrpSpPr>
            <p:cNvPr id="85" name="Group 26">
              <a:extLst>
                <a:ext uri="{FF2B5EF4-FFF2-40B4-BE49-F238E27FC236}">
                  <a16:creationId xmlns:a16="http://schemas.microsoft.com/office/drawing/2014/main" id="{C37541B8-1D41-4FA1-A8D9-0EF27F5580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04" y="1920"/>
              <a:ext cx="1632" cy="1680"/>
              <a:chOff x="2592" y="1632"/>
              <a:chExt cx="1632" cy="1680"/>
            </a:xfrm>
          </p:grpSpPr>
          <p:grpSp>
            <p:nvGrpSpPr>
              <p:cNvPr id="87" name="Group 27">
                <a:extLst>
                  <a:ext uri="{FF2B5EF4-FFF2-40B4-BE49-F238E27FC236}">
                    <a16:creationId xmlns:a16="http://schemas.microsoft.com/office/drawing/2014/main" id="{DF524988-02A6-4670-93C0-DFDBBFBEF1C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92" y="1632"/>
                <a:ext cx="1632" cy="1680"/>
                <a:chOff x="3168" y="1728"/>
                <a:chExt cx="1632" cy="1680"/>
              </a:xfrm>
            </p:grpSpPr>
            <p:grpSp>
              <p:nvGrpSpPr>
                <p:cNvPr id="89" name="Group 28">
                  <a:extLst>
                    <a:ext uri="{FF2B5EF4-FFF2-40B4-BE49-F238E27FC236}">
                      <a16:creationId xmlns:a16="http://schemas.microsoft.com/office/drawing/2014/main" id="{258006C6-BA16-4321-8090-C1932DF38EF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68" y="1728"/>
                  <a:ext cx="1584" cy="1680"/>
                  <a:chOff x="3168" y="1728"/>
                  <a:chExt cx="1680" cy="1680"/>
                </a:xfrm>
              </p:grpSpPr>
              <p:grpSp>
                <p:nvGrpSpPr>
                  <p:cNvPr id="91" name="Group 29">
                    <a:extLst>
                      <a:ext uri="{FF2B5EF4-FFF2-40B4-BE49-F238E27FC236}">
                        <a16:creationId xmlns:a16="http://schemas.microsoft.com/office/drawing/2014/main" id="{FBA44FC1-76DB-4B55-8BDA-2EA754B27C2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216" y="1728"/>
                    <a:ext cx="1632" cy="1680"/>
                    <a:chOff x="4080" y="1440"/>
                    <a:chExt cx="1488" cy="1632"/>
                  </a:xfrm>
                </p:grpSpPr>
                <p:grpSp>
                  <p:nvGrpSpPr>
                    <p:cNvPr id="93" name="Group 30">
                      <a:extLst>
                        <a:ext uri="{FF2B5EF4-FFF2-40B4-BE49-F238E27FC236}">
                          <a16:creationId xmlns:a16="http://schemas.microsoft.com/office/drawing/2014/main" id="{883D8006-9965-4450-B4B5-2AD717F63175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080" y="1488"/>
                      <a:ext cx="1488" cy="1536"/>
                      <a:chOff x="3552" y="1920"/>
                      <a:chExt cx="1488" cy="1536"/>
                    </a:xfrm>
                  </p:grpSpPr>
                  <p:sp>
                    <p:nvSpPr>
                      <p:cNvPr id="99" name="Oval 31">
                        <a:extLst>
                          <a:ext uri="{FF2B5EF4-FFF2-40B4-BE49-F238E27FC236}">
                            <a16:creationId xmlns:a16="http://schemas.microsoft.com/office/drawing/2014/main" id="{A91FA536-3079-434F-9691-9E7E27B903B7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52" y="1920"/>
                        <a:ext cx="1488" cy="1536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>
                        <a:lvl1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1pPr>
                        <a:lvl2pPr marL="37931725" indent="-37474525"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2pPr>
                        <a:lvl3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3pPr>
                        <a:lvl4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4pPr>
                        <a:lvl5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5pPr>
                        <a:lvl6pPr marL="4572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6pPr>
                        <a:lvl7pPr marL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7pPr>
                        <a:lvl8pPr marL="1371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8pPr>
                        <a:lvl9pPr marL="18288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9pPr>
                      </a:lstStyle>
                      <a:p>
                        <a:pPr eaLnBrk="1" hangingPunct="1"/>
                        <a:endParaRPr lang="en-US" altLang="en-US" sz="1800"/>
                      </a:p>
                    </p:txBody>
                  </p:sp>
                  <p:sp>
                    <p:nvSpPr>
                      <p:cNvPr id="100" name="Oval 32">
                        <a:extLst>
                          <a:ext uri="{FF2B5EF4-FFF2-40B4-BE49-F238E27FC236}">
                            <a16:creationId xmlns:a16="http://schemas.microsoft.com/office/drawing/2014/main" id="{16C14E95-716A-47A8-84BC-DDF5ED09F27D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840" y="2256"/>
                        <a:ext cx="912" cy="864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>
                        <a:lvl1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1pPr>
                        <a:lvl2pPr marL="37931725" indent="-37474525"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2pPr>
                        <a:lvl3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3pPr>
                        <a:lvl4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4pPr>
                        <a:lvl5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5pPr>
                        <a:lvl6pPr marL="4572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6pPr>
                        <a:lvl7pPr marL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7pPr>
                        <a:lvl8pPr marL="1371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8pPr>
                        <a:lvl9pPr marL="18288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9pPr>
                      </a:lstStyle>
                      <a:p>
                        <a:pPr eaLnBrk="1" hangingPunct="1"/>
                        <a:endParaRPr lang="en-US" altLang="en-US" sz="1800"/>
                      </a:p>
                    </p:txBody>
                  </p:sp>
                  <p:sp>
                    <p:nvSpPr>
                      <p:cNvPr id="101" name="Oval 33">
                        <a:extLst>
                          <a:ext uri="{FF2B5EF4-FFF2-40B4-BE49-F238E27FC236}">
                            <a16:creationId xmlns:a16="http://schemas.microsoft.com/office/drawing/2014/main" id="{914604A2-6006-48BA-938C-665AFE05922E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128" y="2496"/>
                        <a:ext cx="384" cy="384"/>
                      </a:xfrm>
                      <a:prstGeom prst="ellipse">
                        <a:avLst/>
                      </a:prstGeom>
                      <a:solidFill>
                        <a:srgbClr val="990033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>
                        <a:lvl1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1pPr>
                        <a:lvl2pPr marL="37931725" indent="-37474525"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2pPr>
                        <a:lvl3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3pPr>
                        <a:lvl4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4pPr>
                        <a:lvl5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5pPr>
                        <a:lvl6pPr marL="4572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6pPr>
                        <a:lvl7pPr marL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7pPr>
                        <a:lvl8pPr marL="1371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8pPr>
                        <a:lvl9pPr marL="18288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9pPr>
                      </a:lstStyle>
                      <a:p>
                        <a:pPr eaLnBrk="1" hangingPunct="1"/>
                        <a:endParaRPr lang="en-US" altLang="en-US" sz="1800"/>
                      </a:p>
                    </p:txBody>
                  </p:sp>
                </p:grpSp>
                <p:grpSp>
                  <p:nvGrpSpPr>
                    <p:cNvPr id="94" name="Group 34">
                      <a:extLst>
                        <a:ext uri="{FF2B5EF4-FFF2-40B4-BE49-F238E27FC236}">
                          <a16:creationId xmlns:a16="http://schemas.microsoft.com/office/drawing/2014/main" id="{6029159A-22AD-4FA2-B1F3-52298A3A3649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752" y="1440"/>
                      <a:ext cx="240" cy="1632"/>
                      <a:chOff x="4752" y="1440"/>
                      <a:chExt cx="240" cy="1632"/>
                    </a:xfrm>
                  </p:grpSpPr>
                  <p:sp>
                    <p:nvSpPr>
                      <p:cNvPr id="95" name="Oval 35">
                        <a:extLst>
                          <a:ext uri="{FF2B5EF4-FFF2-40B4-BE49-F238E27FC236}">
                            <a16:creationId xmlns:a16="http://schemas.microsoft.com/office/drawing/2014/main" id="{207DDEE6-F7FE-4CAA-8E40-347A6E94D01D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848" y="2976"/>
                        <a:ext cx="96" cy="96"/>
                      </a:xfrm>
                      <a:prstGeom prst="ellipse">
                        <a:avLst/>
                      </a:prstGeom>
                      <a:solidFill>
                        <a:srgbClr val="000000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>
                        <a:lvl1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1pPr>
                        <a:lvl2pPr marL="37931725" indent="-37474525"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2pPr>
                        <a:lvl3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3pPr>
                        <a:lvl4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4pPr>
                        <a:lvl5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5pPr>
                        <a:lvl6pPr marL="4572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6pPr>
                        <a:lvl7pPr marL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7pPr>
                        <a:lvl8pPr marL="1371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8pPr>
                        <a:lvl9pPr marL="18288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9pPr>
                      </a:lstStyle>
                      <a:p>
                        <a:pPr eaLnBrk="1" hangingPunct="1"/>
                        <a:endParaRPr lang="en-US" altLang="en-US" sz="1800"/>
                      </a:p>
                    </p:txBody>
                  </p:sp>
                  <p:sp>
                    <p:nvSpPr>
                      <p:cNvPr id="96" name="Oval 36">
                        <a:extLst>
                          <a:ext uri="{FF2B5EF4-FFF2-40B4-BE49-F238E27FC236}">
                            <a16:creationId xmlns:a16="http://schemas.microsoft.com/office/drawing/2014/main" id="{6B3DDA03-188D-4F1C-8DD1-C8F9FE8BFAB3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800" y="1440"/>
                        <a:ext cx="96" cy="96"/>
                      </a:xfrm>
                      <a:prstGeom prst="ellipse">
                        <a:avLst/>
                      </a:prstGeom>
                      <a:solidFill>
                        <a:srgbClr val="000000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>
                        <a:lvl1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1pPr>
                        <a:lvl2pPr marL="37931725" indent="-37474525"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2pPr>
                        <a:lvl3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3pPr>
                        <a:lvl4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4pPr>
                        <a:lvl5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5pPr>
                        <a:lvl6pPr marL="4572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6pPr>
                        <a:lvl7pPr marL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7pPr>
                        <a:lvl8pPr marL="1371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8pPr>
                        <a:lvl9pPr marL="18288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9pPr>
                      </a:lstStyle>
                      <a:p>
                        <a:pPr eaLnBrk="1" hangingPunct="1"/>
                        <a:endParaRPr lang="en-US" altLang="en-US" sz="1800"/>
                      </a:p>
                    </p:txBody>
                  </p:sp>
                  <p:sp>
                    <p:nvSpPr>
                      <p:cNvPr id="97" name="Oval 37">
                        <a:extLst>
                          <a:ext uri="{FF2B5EF4-FFF2-40B4-BE49-F238E27FC236}">
                            <a16:creationId xmlns:a16="http://schemas.microsoft.com/office/drawing/2014/main" id="{4F4CB514-E91F-460E-86DE-C2D9BBD0D4DA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896" y="1776"/>
                        <a:ext cx="96" cy="96"/>
                      </a:xfrm>
                      <a:prstGeom prst="ellipse">
                        <a:avLst/>
                      </a:prstGeom>
                      <a:solidFill>
                        <a:srgbClr val="000000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>
                        <a:lvl1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1pPr>
                        <a:lvl2pPr marL="37931725" indent="-37474525"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2pPr>
                        <a:lvl3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3pPr>
                        <a:lvl4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4pPr>
                        <a:lvl5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5pPr>
                        <a:lvl6pPr marL="4572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6pPr>
                        <a:lvl7pPr marL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7pPr>
                        <a:lvl8pPr marL="1371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8pPr>
                        <a:lvl9pPr marL="18288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9pPr>
                      </a:lstStyle>
                      <a:p>
                        <a:pPr eaLnBrk="1" hangingPunct="1"/>
                        <a:endParaRPr lang="en-US" altLang="en-US" sz="1800"/>
                      </a:p>
                    </p:txBody>
                  </p:sp>
                  <p:sp>
                    <p:nvSpPr>
                      <p:cNvPr id="98" name="Oval 38">
                        <a:extLst>
                          <a:ext uri="{FF2B5EF4-FFF2-40B4-BE49-F238E27FC236}">
                            <a16:creationId xmlns:a16="http://schemas.microsoft.com/office/drawing/2014/main" id="{E7210F96-CF40-483B-9366-102404557544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752" y="1776"/>
                        <a:ext cx="96" cy="96"/>
                      </a:xfrm>
                      <a:prstGeom prst="ellipse">
                        <a:avLst/>
                      </a:prstGeom>
                      <a:solidFill>
                        <a:srgbClr val="000000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>
                        <a:lvl1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1pPr>
                        <a:lvl2pPr marL="37931725" indent="-37474525"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2pPr>
                        <a:lvl3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3pPr>
                        <a:lvl4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4pPr>
                        <a:lvl5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5pPr>
                        <a:lvl6pPr marL="4572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6pPr>
                        <a:lvl7pPr marL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7pPr>
                        <a:lvl8pPr marL="1371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8pPr>
                        <a:lvl9pPr marL="18288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34" charset="-128"/>
                          </a:defRPr>
                        </a:lvl9pPr>
                      </a:lstStyle>
                      <a:p>
                        <a:pPr eaLnBrk="1" hangingPunct="1"/>
                        <a:endParaRPr lang="en-US" altLang="en-US" sz="1800"/>
                      </a:p>
                    </p:txBody>
                  </p:sp>
                </p:grpSp>
              </p:grpSp>
              <p:sp>
                <p:nvSpPr>
                  <p:cNvPr id="92" name="Oval 39">
                    <a:extLst>
                      <a:ext uri="{FF2B5EF4-FFF2-40B4-BE49-F238E27FC236}">
                        <a16:creationId xmlns:a16="http://schemas.microsoft.com/office/drawing/2014/main" id="{0C19C274-5B43-4A67-862A-0B36C1AD95E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168" y="2544"/>
                    <a:ext cx="96" cy="9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1pPr>
                    <a:lvl2pPr marL="37931725" indent="-37474525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2pPr>
                    <a:lvl3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3pPr>
                    <a:lvl4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4pPr>
                    <a:lvl5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5pPr>
                    <a:lvl6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6pPr>
                    <a:lvl7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7pPr>
                    <a:lvl8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8pPr>
                    <a:lvl9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/>
                    <a:endParaRPr lang="en-US" altLang="en-US" sz="1800"/>
                  </a:p>
                </p:txBody>
              </p:sp>
            </p:grpSp>
            <p:sp>
              <p:nvSpPr>
                <p:cNvPr id="90" name="Oval 40">
                  <a:extLst>
                    <a:ext uri="{FF2B5EF4-FFF2-40B4-BE49-F238E27FC236}">
                      <a16:creationId xmlns:a16="http://schemas.microsoft.com/office/drawing/2014/main" id="{9B2E5A0D-7E89-4AC4-AD74-3DEAC22AC4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04" y="2496"/>
                  <a:ext cx="96" cy="9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/>
                  <a:endParaRPr lang="en-US" altLang="en-US" sz="1800"/>
                </a:p>
              </p:txBody>
            </p:sp>
          </p:grpSp>
          <p:sp>
            <p:nvSpPr>
              <p:cNvPr id="88" name="Oval 41">
                <a:extLst>
                  <a:ext uri="{FF2B5EF4-FFF2-40B4-BE49-F238E27FC236}">
                    <a16:creationId xmlns:a16="http://schemas.microsoft.com/office/drawing/2014/main" id="{8EBE7DDF-F2DC-496C-90C5-B48DE6C098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2" y="2592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1800"/>
              </a:p>
            </p:txBody>
          </p:sp>
        </p:grpSp>
        <p:sp>
          <p:nvSpPr>
            <p:cNvPr id="86" name="Oval 42">
              <a:extLst>
                <a:ext uri="{FF2B5EF4-FFF2-40B4-BE49-F238E27FC236}">
                  <a16:creationId xmlns:a16="http://schemas.microsoft.com/office/drawing/2014/main" id="{131498C8-E49D-43FB-B147-AC4CB4862B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4" y="3504"/>
              <a:ext cx="96" cy="9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 sz="1800"/>
            </a:p>
          </p:txBody>
        </p:sp>
      </p:grpSp>
      <p:sp>
        <p:nvSpPr>
          <p:cNvPr id="102" name="Oval 43">
            <a:extLst>
              <a:ext uri="{FF2B5EF4-FFF2-40B4-BE49-F238E27FC236}">
                <a16:creationId xmlns:a16="http://schemas.microsoft.com/office/drawing/2014/main" id="{13239B65-7494-412B-B44F-E8069DF162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73931" y="3351437"/>
            <a:ext cx="115888" cy="112713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/>
          </a:p>
        </p:txBody>
      </p:sp>
      <p:sp>
        <p:nvSpPr>
          <p:cNvPr id="103" name="Line 44">
            <a:extLst>
              <a:ext uri="{FF2B5EF4-FFF2-40B4-BE49-F238E27FC236}">
                <a16:creationId xmlns:a16="http://schemas.microsoft.com/office/drawing/2014/main" id="{8FC9B3C3-BCFE-4663-9AC5-10029F2DF19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072619" y="1973657"/>
            <a:ext cx="609600" cy="30480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04" name="Oval 45">
            <a:extLst>
              <a:ext uri="{FF2B5EF4-FFF2-40B4-BE49-F238E27FC236}">
                <a16:creationId xmlns:a16="http://schemas.microsoft.com/office/drawing/2014/main" id="{7170D510-8C05-4447-8AA2-4F328771E0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88131" y="2284637"/>
            <a:ext cx="115888" cy="112713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/>
          </a:p>
        </p:txBody>
      </p:sp>
      <p:sp>
        <p:nvSpPr>
          <p:cNvPr id="105" name="Text Box 46">
            <a:extLst>
              <a:ext uri="{FF2B5EF4-FFF2-40B4-BE49-F238E27FC236}">
                <a16:creationId xmlns:a16="http://schemas.microsoft.com/office/drawing/2014/main" id="{05EC0209-3FA9-4E0E-82A0-043CA66792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32048" y="5073747"/>
            <a:ext cx="18542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chemeClr val="accent1"/>
                </a:solidFill>
              </a:rPr>
              <a:t>F – 9  protons</a:t>
            </a:r>
          </a:p>
          <a:p>
            <a:pPr eaLnBrk="1" hangingPunct="1"/>
            <a:r>
              <a:rPr lang="en-US" altLang="en-US" sz="2000" b="1" dirty="0">
                <a:solidFill>
                  <a:schemeClr val="accent1"/>
                </a:solidFill>
              </a:rPr>
              <a:t>       9  electrons</a:t>
            </a:r>
          </a:p>
        </p:txBody>
      </p:sp>
      <p:sp>
        <p:nvSpPr>
          <p:cNvPr id="106" name="Text Box 47">
            <a:extLst>
              <a:ext uri="{FF2B5EF4-FFF2-40B4-BE49-F238E27FC236}">
                <a16:creationId xmlns:a16="http://schemas.microsoft.com/office/drawing/2014/main" id="{8401BE8E-C8A6-403C-BA5F-14896AE760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81855" y="5121162"/>
            <a:ext cx="21082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0033CC"/>
                </a:solidFill>
              </a:rPr>
              <a:t>F </a:t>
            </a:r>
            <a:r>
              <a:rPr lang="en-US" altLang="en-US" sz="2000" b="1" baseline="30000" dirty="0">
                <a:solidFill>
                  <a:srgbClr val="0033CC"/>
                </a:solidFill>
              </a:rPr>
              <a:t>1</a:t>
            </a:r>
            <a:r>
              <a:rPr lang="en-US" altLang="en-US" b="1" baseline="30000" dirty="0">
                <a:solidFill>
                  <a:srgbClr val="0033CC"/>
                </a:solidFill>
              </a:rPr>
              <a:t>-</a:t>
            </a:r>
            <a:r>
              <a:rPr lang="en-US" altLang="en-US" sz="2000" b="1" baseline="30000" dirty="0">
                <a:solidFill>
                  <a:srgbClr val="0033CC"/>
                </a:solidFill>
              </a:rPr>
              <a:t>   </a:t>
            </a:r>
            <a:r>
              <a:rPr lang="en-US" altLang="en-US" sz="2000" b="1" dirty="0">
                <a:solidFill>
                  <a:srgbClr val="0033CC"/>
                </a:solidFill>
              </a:rPr>
              <a:t>– 9  protons</a:t>
            </a:r>
          </a:p>
          <a:p>
            <a:pPr eaLnBrk="1" hangingPunct="1"/>
            <a:r>
              <a:rPr lang="en-US" altLang="en-US" sz="2000" b="1" dirty="0">
                <a:solidFill>
                  <a:srgbClr val="0033CC"/>
                </a:solidFill>
              </a:rPr>
              <a:t>         10  electrons</a:t>
            </a:r>
          </a:p>
        </p:txBody>
      </p:sp>
      <p:sp>
        <p:nvSpPr>
          <p:cNvPr id="107" name="Text Box 48">
            <a:extLst>
              <a:ext uri="{FF2B5EF4-FFF2-40B4-BE49-F238E27FC236}">
                <a16:creationId xmlns:a16="http://schemas.microsoft.com/office/drawing/2014/main" id="{892D773B-1C52-4877-AEC6-0D7E116F35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8166" y="1312563"/>
            <a:ext cx="19177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chemeClr val="accent1"/>
                </a:solidFill>
              </a:rPr>
              <a:t>gain an electron</a:t>
            </a:r>
          </a:p>
        </p:txBody>
      </p:sp>
      <p:sp>
        <p:nvSpPr>
          <p:cNvPr id="108" name="Text Box 49">
            <a:extLst>
              <a:ext uri="{FF2B5EF4-FFF2-40B4-BE49-F238E27FC236}">
                <a16:creationId xmlns:a16="http://schemas.microsoft.com/office/drawing/2014/main" id="{80D54CC3-65E7-456C-BBF5-305086B6B8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80700" y="4567972"/>
            <a:ext cx="15113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 b="1" dirty="0">
                <a:solidFill>
                  <a:srgbClr val="0000FF"/>
                </a:solidFill>
              </a:rPr>
              <a:t>net charge  -1</a:t>
            </a:r>
          </a:p>
        </p:txBody>
      </p:sp>
      <p:sp>
        <p:nvSpPr>
          <p:cNvPr id="109" name="Text Box 50">
            <a:extLst>
              <a:ext uri="{FF2B5EF4-FFF2-40B4-BE49-F238E27FC236}">
                <a16:creationId xmlns:a16="http://schemas.microsoft.com/office/drawing/2014/main" id="{EA938EE6-155D-4AC9-9ECE-0B26BBE88B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16285" y="4456331"/>
            <a:ext cx="9525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chemeClr val="accent1"/>
                </a:solidFill>
              </a:rPr>
              <a:t>F atom</a:t>
            </a:r>
          </a:p>
        </p:txBody>
      </p:sp>
      <p:sp>
        <p:nvSpPr>
          <p:cNvPr id="110" name="Text Box 51">
            <a:extLst>
              <a:ext uri="{FF2B5EF4-FFF2-40B4-BE49-F238E27FC236}">
                <a16:creationId xmlns:a16="http://schemas.microsoft.com/office/drawing/2014/main" id="{889BD7AD-24F3-4347-B5E9-5EA678AF3E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81855" y="4522729"/>
            <a:ext cx="9286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b="1" dirty="0">
                <a:solidFill>
                  <a:srgbClr val="0033CC"/>
                </a:solidFill>
              </a:rPr>
              <a:t>F ion </a:t>
            </a:r>
          </a:p>
        </p:txBody>
      </p:sp>
    </p:spTree>
    <p:extLst>
      <p:ext uri="{BB962C8B-B14F-4D97-AF65-F5344CB8AC3E}">
        <p14:creationId xmlns:p14="http://schemas.microsoft.com/office/powerpoint/2010/main" val="444929263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 LESSON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EB8B3"/>
      </a:accent1>
      <a:accent2>
        <a:srgbClr val="A6DFDA"/>
      </a:accent2>
      <a:accent3>
        <a:srgbClr val="FED58A"/>
      </a:accent3>
      <a:accent4>
        <a:srgbClr val="FF9991"/>
      </a:accent4>
      <a:accent5>
        <a:srgbClr val="8FE2DB"/>
      </a:accent5>
      <a:accent6>
        <a:srgbClr val="FFBF49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Sketchnotes Lesson by Slidesgo</Template>
  <TotalTime>3687</TotalTime>
  <Words>1442</Words>
  <Application>Microsoft Office PowerPoint</Application>
  <PresentationFormat>Widescreen</PresentationFormat>
  <Paragraphs>215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20</vt:i4>
      </vt:variant>
    </vt:vector>
  </HeadingPairs>
  <TitlesOfParts>
    <vt:vector size="33" baseType="lpstr">
      <vt:lpstr>Arial</vt:lpstr>
      <vt:lpstr>Calibri</vt:lpstr>
      <vt:lpstr>Century Gothic</vt:lpstr>
      <vt:lpstr>Comfortaa</vt:lpstr>
      <vt:lpstr>Permanent Marker</vt:lpstr>
      <vt:lpstr>Proxima Nova</vt:lpstr>
      <vt:lpstr>Proxima Nova Semibold</vt:lpstr>
      <vt:lpstr>Times New Roman</vt:lpstr>
      <vt:lpstr>Wingdings</vt:lpstr>
      <vt:lpstr>Wingdings 3</vt:lpstr>
      <vt:lpstr>SKETCH LESSON</vt:lpstr>
      <vt:lpstr>Slidesgo Final Pages</vt:lpstr>
      <vt:lpstr>Wisp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Shantanu Chakraborty</dc:creator>
  <cp:lastModifiedBy>Shantanu Chakraborty</cp:lastModifiedBy>
  <cp:revision>497</cp:revision>
  <dcterms:created xsi:type="dcterms:W3CDTF">2020-05-02T18:19:18Z</dcterms:created>
  <dcterms:modified xsi:type="dcterms:W3CDTF">2020-06-02T21:00:48Z</dcterms:modified>
</cp:coreProperties>
</file>