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1" r:id="rId2"/>
    <p:sldMasterId id="2147483707" r:id="rId3"/>
  </p:sldMasterIdLst>
  <p:sldIdLst>
    <p:sldId id="258" r:id="rId4"/>
    <p:sldId id="260" r:id="rId5"/>
    <p:sldId id="261" r:id="rId6"/>
    <p:sldId id="262" r:id="rId7"/>
    <p:sldId id="263" r:id="rId8"/>
    <p:sldId id="264" r:id="rId9"/>
    <p:sldId id="265" r:id="rId10"/>
    <p:sldId id="266" r:id="rId11"/>
    <p:sldId id="267" r:id="rId12"/>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87755" autoAdjust="0"/>
  </p:normalViewPr>
  <p:slideViewPr>
    <p:cSldViewPr snapToGrid="0">
      <p:cViewPr varScale="1">
        <p:scale>
          <a:sx n="63" d="100"/>
          <a:sy n="63" d="100"/>
        </p:scale>
        <p:origin x="1020" y="72"/>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theme" Target="theme/theme1.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OPEN TITLE" type="title">
  <p:cSld name="OPEN TITLE">
    <p:spTree>
      <p:nvGrpSpPr>
        <p:cNvPr id="1" name="Shape 8"/>
        <p:cNvGrpSpPr/>
        <p:nvPr/>
      </p:nvGrpSpPr>
      <p:grpSpPr>
        <a:xfrm>
          <a:off x="0" y="0"/>
          <a:ext cx="0" cy="0"/>
          <a:chOff x="0" y="0"/>
          <a:chExt cx="0" cy="0"/>
        </a:xfrm>
      </p:grpSpPr>
      <p:grpSp>
        <p:nvGrpSpPr>
          <p:cNvPr id="9" name="Google Shape;9;p2"/>
          <p:cNvGrpSpPr/>
          <p:nvPr/>
        </p:nvGrpSpPr>
        <p:grpSpPr>
          <a:xfrm>
            <a:off x="-16603" y="413700"/>
            <a:ext cx="12241067" cy="6051067"/>
            <a:chOff x="-12452" y="310275"/>
            <a:chExt cx="9180800" cy="4538300"/>
          </a:xfrm>
        </p:grpSpPr>
        <p:cxnSp>
          <p:nvCxnSpPr>
            <p:cNvPr id="10" name="Google Shape;10;p2"/>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1" name="Google Shape;11;p2"/>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 name="Google Shape;12;p2"/>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3" name="Google Shape;13;p2"/>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 name="Google Shape;14;p2"/>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5" name="Google Shape;15;p2"/>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 name="Google Shape;16;p2"/>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7" name="Google Shape;17;p2"/>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 name="Google Shape;18;p2"/>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 name="Google Shape;19;p2"/>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0" name="Google Shape;20;p2"/>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1" name="Google Shape;21;p2"/>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22" name="Google Shape;22;p2"/>
          <p:cNvSpPr txBox="1">
            <a:spLocks noGrp="1"/>
          </p:cNvSpPr>
          <p:nvPr>
            <p:ph type="ctrTitle"/>
          </p:nvPr>
        </p:nvSpPr>
        <p:spPr>
          <a:xfrm>
            <a:off x="415600" y="1930400"/>
            <a:ext cx="11360800" cy="1942000"/>
          </a:xfrm>
          <a:prstGeom prst="rect">
            <a:avLst/>
          </a:prstGeom>
        </p:spPr>
        <p:txBody>
          <a:bodyPr spcFirstLastPara="1" wrap="square" lIns="91425" tIns="91425" rIns="91425" bIns="91425" anchor="b" anchorCtr="0">
            <a:noAutofit/>
          </a:bodyPr>
          <a:lstStyle>
            <a:lvl1pPr lvl="0" algn="ctr">
              <a:spcBef>
                <a:spcPts val="0"/>
              </a:spcBef>
              <a:spcAft>
                <a:spcPts val="0"/>
              </a:spcAft>
              <a:buSzPts val="3600"/>
              <a:buFont typeface="Permanent Marker"/>
              <a:buNone/>
              <a:defRPr sz="4800">
                <a:latin typeface="Permanent Marker"/>
                <a:ea typeface="Permanent Marker"/>
                <a:cs typeface="Permanent Marker"/>
                <a:sym typeface="Permanent Marker"/>
              </a:defRPr>
            </a:lvl1pPr>
            <a:lvl2pPr lvl="1" algn="ctr">
              <a:spcBef>
                <a:spcPts val="0"/>
              </a:spcBef>
              <a:spcAft>
                <a:spcPts val="0"/>
              </a:spcAft>
              <a:buSzPts val="5200"/>
              <a:buFont typeface="Permanent Marker"/>
              <a:buNone/>
              <a:defRPr sz="6933">
                <a:latin typeface="Permanent Marker"/>
                <a:ea typeface="Permanent Marker"/>
                <a:cs typeface="Permanent Marker"/>
                <a:sym typeface="Permanent Marker"/>
              </a:defRPr>
            </a:lvl2pPr>
            <a:lvl3pPr lvl="2" algn="ctr">
              <a:spcBef>
                <a:spcPts val="0"/>
              </a:spcBef>
              <a:spcAft>
                <a:spcPts val="0"/>
              </a:spcAft>
              <a:buSzPts val="5200"/>
              <a:buFont typeface="Permanent Marker"/>
              <a:buNone/>
              <a:defRPr sz="6933">
                <a:latin typeface="Permanent Marker"/>
                <a:ea typeface="Permanent Marker"/>
                <a:cs typeface="Permanent Marker"/>
                <a:sym typeface="Permanent Marker"/>
              </a:defRPr>
            </a:lvl3pPr>
            <a:lvl4pPr lvl="3" algn="ctr">
              <a:spcBef>
                <a:spcPts val="0"/>
              </a:spcBef>
              <a:spcAft>
                <a:spcPts val="0"/>
              </a:spcAft>
              <a:buSzPts val="5200"/>
              <a:buFont typeface="Permanent Marker"/>
              <a:buNone/>
              <a:defRPr sz="6933">
                <a:latin typeface="Permanent Marker"/>
                <a:ea typeface="Permanent Marker"/>
                <a:cs typeface="Permanent Marker"/>
                <a:sym typeface="Permanent Marker"/>
              </a:defRPr>
            </a:lvl4pPr>
            <a:lvl5pPr lvl="4" algn="ctr">
              <a:spcBef>
                <a:spcPts val="0"/>
              </a:spcBef>
              <a:spcAft>
                <a:spcPts val="0"/>
              </a:spcAft>
              <a:buSzPts val="5200"/>
              <a:buFont typeface="Permanent Marker"/>
              <a:buNone/>
              <a:defRPr sz="6933">
                <a:latin typeface="Permanent Marker"/>
                <a:ea typeface="Permanent Marker"/>
                <a:cs typeface="Permanent Marker"/>
                <a:sym typeface="Permanent Marker"/>
              </a:defRPr>
            </a:lvl5pPr>
            <a:lvl6pPr lvl="5" algn="ctr">
              <a:spcBef>
                <a:spcPts val="0"/>
              </a:spcBef>
              <a:spcAft>
                <a:spcPts val="0"/>
              </a:spcAft>
              <a:buSzPts val="5200"/>
              <a:buFont typeface="Permanent Marker"/>
              <a:buNone/>
              <a:defRPr sz="6933">
                <a:latin typeface="Permanent Marker"/>
                <a:ea typeface="Permanent Marker"/>
                <a:cs typeface="Permanent Marker"/>
                <a:sym typeface="Permanent Marker"/>
              </a:defRPr>
            </a:lvl6pPr>
            <a:lvl7pPr lvl="6" algn="ctr">
              <a:spcBef>
                <a:spcPts val="0"/>
              </a:spcBef>
              <a:spcAft>
                <a:spcPts val="0"/>
              </a:spcAft>
              <a:buSzPts val="5200"/>
              <a:buFont typeface="Permanent Marker"/>
              <a:buNone/>
              <a:defRPr sz="6933">
                <a:latin typeface="Permanent Marker"/>
                <a:ea typeface="Permanent Marker"/>
                <a:cs typeface="Permanent Marker"/>
                <a:sym typeface="Permanent Marker"/>
              </a:defRPr>
            </a:lvl7pPr>
            <a:lvl8pPr lvl="7" algn="ctr">
              <a:spcBef>
                <a:spcPts val="0"/>
              </a:spcBef>
              <a:spcAft>
                <a:spcPts val="0"/>
              </a:spcAft>
              <a:buSzPts val="5200"/>
              <a:buFont typeface="Permanent Marker"/>
              <a:buNone/>
              <a:defRPr sz="6933">
                <a:latin typeface="Permanent Marker"/>
                <a:ea typeface="Permanent Marker"/>
                <a:cs typeface="Permanent Marker"/>
                <a:sym typeface="Permanent Marker"/>
              </a:defRPr>
            </a:lvl8pPr>
            <a:lvl9pPr lvl="8" algn="ctr">
              <a:spcBef>
                <a:spcPts val="0"/>
              </a:spcBef>
              <a:spcAft>
                <a:spcPts val="0"/>
              </a:spcAft>
              <a:buSzPts val="5200"/>
              <a:buFont typeface="Permanent Marker"/>
              <a:buNone/>
              <a:defRPr sz="6933">
                <a:latin typeface="Permanent Marker"/>
                <a:ea typeface="Permanent Marker"/>
                <a:cs typeface="Permanent Marker"/>
                <a:sym typeface="Permanent Marker"/>
              </a:defRPr>
            </a:lvl9pPr>
          </a:lstStyle>
          <a:p>
            <a:r>
              <a:rPr lang="en-US"/>
              <a:t>Click to edit Master title style</a:t>
            </a:r>
            <a:endParaRPr/>
          </a:p>
        </p:txBody>
      </p:sp>
      <p:sp>
        <p:nvSpPr>
          <p:cNvPr id="23" name="Google Shape;23;p2"/>
          <p:cNvSpPr txBox="1">
            <a:spLocks noGrp="1"/>
          </p:cNvSpPr>
          <p:nvPr>
            <p:ph type="subTitle" idx="1"/>
          </p:nvPr>
        </p:nvSpPr>
        <p:spPr>
          <a:xfrm>
            <a:off x="415600" y="3849867"/>
            <a:ext cx="11360800" cy="1056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1100"/>
              <a:buNone/>
              <a:defRPr/>
            </a:lvl1pPr>
            <a:lvl2pPr lvl="1" algn="ctr">
              <a:lnSpc>
                <a:spcPct val="100000"/>
              </a:lnSpc>
              <a:spcBef>
                <a:spcPts val="0"/>
              </a:spcBef>
              <a:spcAft>
                <a:spcPts val="0"/>
              </a:spcAft>
              <a:buSzPts val="1100"/>
              <a:buNone/>
              <a:defRPr/>
            </a:lvl2pPr>
            <a:lvl3pPr lvl="2" algn="ctr">
              <a:lnSpc>
                <a:spcPct val="100000"/>
              </a:lnSpc>
              <a:spcBef>
                <a:spcPts val="0"/>
              </a:spcBef>
              <a:spcAft>
                <a:spcPts val="0"/>
              </a:spcAft>
              <a:buSzPts val="1100"/>
              <a:buNone/>
              <a:defRPr/>
            </a:lvl3pPr>
            <a:lvl4pPr lvl="3" algn="ctr">
              <a:lnSpc>
                <a:spcPct val="100000"/>
              </a:lnSpc>
              <a:spcBef>
                <a:spcPts val="0"/>
              </a:spcBef>
              <a:spcAft>
                <a:spcPts val="0"/>
              </a:spcAft>
              <a:buSzPts val="1100"/>
              <a:buNone/>
              <a:defRPr/>
            </a:lvl4pPr>
            <a:lvl5pPr lvl="4" algn="ctr">
              <a:lnSpc>
                <a:spcPct val="100000"/>
              </a:lnSpc>
              <a:spcBef>
                <a:spcPts val="0"/>
              </a:spcBef>
              <a:spcAft>
                <a:spcPts val="0"/>
              </a:spcAft>
              <a:buSzPts val="1100"/>
              <a:buNone/>
              <a:defRPr/>
            </a:lvl5pPr>
            <a:lvl6pPr lvl="5" algn="ctr">
              <a:lnSpc>
                <a:spcPct val="100000"/>
              </a:lnSpc>
              <a:spcBef>
                <a:spcPts val="0"/>
              </a:spcBef>
              <a:spcAft>
                <a:spcPts val="0"/>
              </a:spcAft>
              <a:buSzPts val="1100"/>
              <a:buNone/>
              <a:defRPr/>
            </a:lvl6pPr>
            <a:lvl7pPr lvl="6" algn="ctr">
              <a:lnSpc>
                <a:spcPct val="100000"/>
              </a:lnSpc>
              <a:spcBef>
                <a:spcPts val="0"/>
              </a:spcBef>
              <a:spcAft>
                <a:spcPts val="0"/>
              </a:spcAft>
              <a:buSzPts val="1100"/>
              <a:buNone/>
              <a:defRPr/>
            </a:lvl7pPr>
            <a:lvl8pPr lvl="7" algn="ctr">
              <a:lnSpc>
                <a:spcPct val="100000"/>
              </a:lnSpc>
              <a:spcBef>
                <a:spcPts val="0"/>
              </a:spcBef>
              <a:spcAft>
                <a:spcPts val="0"/>
              </a:spcAft>
              <a:buSzPts val="1100"/>
              <a:buNone/>
              <a:defRPr/>
            </a:lvl8pPr>
            <a:lvl9pPr lvl="8" algn="ctr">
              <a:lnSpc>
                <a:spcPct val="100000"/>
              </a:lnSpc>
              <a:spcBef>
                <a:spcPts val="0"/>
              </a:spcBef>
              <a:spcAft>
                <a:spcPts val="0"/>
              </a:spcAft>
              <a:buSzPts val="1100"/>
              <a:buNone/>
              <a:defRPr/>
            </a:lvl9pPr>
          </a:lstStyle>
          <a:p>
            <a:r>
              <a:rPr lang="en-US"/>
              <a:t>Click to edit Master subtitle style</a:t>
            </a:r>
            <a:endParaRPr/>
          </a:p>
        </p:txBody>
      </p:sp>
    </p:spTree>
    <p:extLst>
      <p:ext uri="{BB962C8B-B14F-4D97-AF65-F5344CB8AC3E}">
        <p14:creationId xmlns:p14="http://schemas.microsoft.com/office/powerpoint/2010/main" val="40270583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S">
  <p:cSld name="BIG NUMBERS">
    <p:spTree>
      <p:nvGrpSpPr>
        <p:cNvPr id="1" name="Shape 158"/>
        <p:cNvGrpSpPr/>
        <p:nvPr/>
      </p:nvGrpSpPr>
      <p:grpSpPr>
        <a:xfrm>
          <a:off x="0" y="0"/>
          <a:ext cx="0" cy="0"/>
          <a:chOff x="0" y="0"/>
          <a:chExt cx="0" cy="0"/>
        </a:xfrm>
      </p:grpSpPr>
      <p:grpSp>
        <p:nvGrpSpPr>
          <p:cNvPr id="159" name="Google Shape;159;p11"/>
          <p:cNvGrpSpPr/>
          <p:nvPr/>
        </p:nvGrpSpPr>
        <p:grpSpPr>
          <a:xfrm>
            <a:off x="-16603" y="413700"/>
            <a:ext cx="12241067" cy="6051067"/>
            <a:chOff x="-12452" y="310275"/>
            <a:chExt cx="9180800" cy="4538300"/>
          </a:xfrm>
        </p:grpSpPr>
        <p:cxnSp>
          <p:nvCxnSpPr>
            <p:cNvPr id="160" name="Google Shape;160;p11"/>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1" name="Google Shape;161;p11"/>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2" name="Google Shape;162;p11"/>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3" name="Google Shape;163;p11"/>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4" name="Google Shape;164;p11"/>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5" name="Google Shape;165;p11"/>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6" name="Google Shape;166;p11"/>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7" name="Google Shape;167;p11"/>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8" name="Google Shape;168;p11"/>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9" name="Google Shape;169;p11"/>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70" name="Google Shape;170;p11"/>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71" name="Google Shape;171;p11"/>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172" name="Google Shape;172;p11"/>
          <p:cNvSpPr txBox="1">
            <a:spLocks noGrp="1"/>
          </p:cNvSpPr>
          <p:nvPr>
            <p:ph type="title" hasCustomPrompt="1"/>
          </p:nvPr>
        </p:nvSpPr>
        <p:spPr>
          <a:xfrm>
            <a:off x="3335000" y="934651"/>
            <a:ext cx="5522000" cy="797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8000"/>
            </a:lvl1pPr>
            <a:lvl2pPr lvl="1" algn="ctr" rtl="0">
              <a:spcBef>
                <a:spcPts val="0"/>
              </a:spcBef>
              <a:spcAft>
                <a:spcPts val="0"/>
              </a:spcAft>
              <a:buSzPts val="4800"/>
              <a:buNone/>
              <a:defRPr sz="6400"/>
            </a:lvl2pPr>
            <a:lvl3pPr lvl="2" algn="ctr" rtl="0">
              <a:spcBef>
                <a:spcPts val="0"/>
              </a:spcBef>
              <a:spcAft>
                <a:spcPts val="0"/>
              </a:spcAft>
              <a:buSzPts val="4800"/>
              <a:buNone/>
              <a:defRPr sz="6400"/>
            </a:lvl3pPr>
            <a:lvl4pPr lvl="3" algn="ctr" rtl="0">
              <a:spcBef>
                <a:spcPts val="0"/>
              </a:spcBef>
              <a:spcAft>
                <a:spcPts val="0"/>
              </a:spcAft>
              <a:buSzPts val="4800"/>
              <a:buNone/>
              <a:defRPr sz="6400"/>
            </a:lvl4pPr>
            <a:lvl5pPr lvl="4" algn="ctr" rtl="0">
              <a:spcBef>
                <a:spcPts val="0"/>
              </a:spcBef>
              <a:spcAft>
                <a:spcPts val="0"/>
              </a:spcAft>
              <a:buSzPts val="4800"/>
              <a:buNone/>
              <a:defRPr sz="6400"/>
            </a:lvl5pPr>
            <a:lvl6pPr lvl="5" algn="ctr" rtl="0">
              <a:spcBef>
                <a:spcPts val="0"/>
              </a:spcBef>
              <a:spcAft>
                <a:spcPts val="0"/>
              </a:spcAft>
              <a:buSzPts val="4800"/>
              <a:buNone/>
              <a:defRPr sz="6400"/>
            </a:lvl6pPr>
            <a:lvl7pPr lvl="6" algn="ctr" rtl="0">
              <a:spcBef>
                <a:spcPts val="0"/>
              </a:spcBef>
              <a:spcAft>
                <a:spcPts val="0"/>
              </a:spcAft>
              <a:buSzPts val="4800"/>
              <a:buNone/>
              <a:defRPr sz="6400"/>
            </a:lvl7pPr>
            <a:lvl8pPr lvl="7" algn="ctr" rtl="0">
              <a:spcBef>
                <a:spcPts val="0"/>
              </a:spcBef>
              <a:spcAft>
                <a:spcPts val="0"/>
              </a:spcAft>
              <a:buSzPts val="4800"/>
              <a:buNone/>
              <a:defRPr sz="6400"/>
            </a:lvl8pPr>
            <a:lvl9pPr lvl="8" algn="ctr" rtl="0">
              <a:spcBef>
                <a:spcPts val="0"/>
              </a:spcBef>
              <a:spcAft>
                <a:spcPts val="0"/>
              </a:spcAft>
              <a:buSzPts val="4800"/>
              <a:buNone/>
              <a:defRPr sz="6400"/>
            </a:lvl9pPr>
          </a:lstStyle>
          <a:p>
            <a:r>
              <a:t>xx%</a:t>
            </a:r>
          </a:p>
        </p:txBody>
      </p:sp>
      <p:sp>
        <p:nvSpPr>
          <p:cNvPr id="173" name="Google Shape;173;p11"/>
          <p:cNvSpPr txBox="1">
            <a:spLocks noGrp="1"/>
          </p:cNvSpPr>
          <p:nvPr>
            <p:ph type="title" idx="2" hasCustomPrompt="1"/>
          </p:nvPr>
        </p:nvSpPr>
        <p:spPr>
          <a:xfrm>
            <a:off x="3335000" y="2814251"/>
            <a:ext cx="5522000" cy="797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8000"/>
            </a:lvl1pPr>
            <a:lvl2pPr lvl="1" algn="ctr" rtl="0">
              <a:spcBef>
                <a:spcPts val="0"/>
              </a:spcBef>
              <a:spcAft>
                <a:spcPts val="0"/>
              </a:spcAft>
              <a:buSzPts val="4800"/>
              <a:buNone/>
              <a:defRPr sz="6400"/>
            </a:lvl2pPr>
            <a:lvl3pPr lvl="2" algn="ctr" rtl="0">
              <a:spcBef>
                <a:spcPts val="0"/>
              </a:spcBef>
              <a:spcAft>
                <a:spcPts val="0"/>
              </a:spcAft>
              <a:buSzPts val="4800"/>
              <a:buNone/>
              <a:defRPr sz="6400"/>
            </a:lvl3pPr>
            <a:lvl4pPr lvl="3" algn="ctr" rtl="0">
              <a:spcBef>
                <a:spcPts val="0"/>
              </a:spcBef>
              <a:spcAft>
                <a:spcPts val="0"/>
              </a:spcAft>
              <a:buSzPts val="4800"/>
              <a:buNone/>
              <a:defRPr sz="6400"/>
            </a:lvl4pPr>
            <a:lvl5pPr lvl="4" algn="ctr" rtl="0">
              <a:spcBef>
                <a:spcPts val="0"/>
              </a:spcBef>
              <a:spcAft>
                <a:spcPts val="0"/>
              </a:spcAft>
              <a:buSzPts val="4800"/>
              <a:buNone/>
              <a:defRPr sz="6400"/>
            </a:lvl5pPr>
            <a:lvl6pPr lvl="5" algn="ctr" rtl="0">
              <a:spcBef>
                <a:spcPts val="0"/>
              </a:spcBef>
              <a:spcAft>
                <a:spcPts val="0"/>
              </a:spcAft>
              <a:buSzPts val="4800"/>
              <a:buNone/>
              <a:defRPr sz="6400"/>
            </a:lvl6pPr>
            <a:lvl7pPr lvl="6" algn="ctr" rtl="0">
              <a:spcBef>
                <a:spcPts val="0"/>
              </a:spcBef>
              <a:spcAft>
                <a:spcPts val="0"/>
              </a:spcAft>
              <a:buSzPts val="4800"/>
              <a:buNone/>
              <a:defRPr sz="6400"/>
            </a:lvl7pPr>
            <a:lvl8pPr lvl="7" algn="ctr" rtl="0">
              <a:spcBef>
                <a:spcPts val="0"/>
              </a:spcBef>
              <a:spcAft>
                <a:spcPts val="0"/>
              </a:spcAft>
              <a:buSzPts val="4800"/>
              <a:buNone/>
              <a:defRPr sz="6400"/>
            </a:lvl8pPr>
            <a:lvl9pPr lvl="8" algn="ctr" rtl="0">
              <a:spcBef>
                <a:spcPts val="0"/>
              </a:spcBef>
              <a:spcAft>
                <a:spcPts val="0"/>
              </a:spcAft>
              <a:buSzPts val="4800"/>
              <a:buNone/>
              <a:defRPr sz="6400"/>
            </a:lvl9pPr>
          </a:lstStyle>
          <a:p>
            <a:r>
              <a:t>xx%</a:t>
            </a:r>
          </a:p>
        </p:txBody>
      </p:sp>
      <p:sp>
        <p:nvSpPr>
          <p:cNvPr id="174" name="Google Shape;174;p11"/>
          <p:cNvSpPr txBox="1">
            <a:spLocks noGrp="1"/>
          </p:cNvSpPr>
          <p:nvPr>
            <p:ph type="title" idx="3" hasCustomPrompt="1"/>
          </p:nvPr>
        </p:nvSpPr>
        <p:spPr>
          <a:xfrm>
            <a:off x="3335000" y="4693851"/>
            <a:ext cx="5522000" cy="797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8000"/>
            </a:lvl1pPr>
            <a:lvl2pPr lvl="1" algn="ctr" rtl="0">
              <a:spcBef>
                <a:spcPts val="0"/>
              </a:spcBef>
              <a:spcAft>
                <a:spcPts val="0"/>
              </a:spcAft>
              <a:buSzPts val="4800"/>
              <a:buNone/>
              <a:defRPr sz="6400"/>
            </a:lvl2pPr>
            <a:lvl3pPr lvl="2" algn="ctr" rtl="0">
              <a:spcBef>
                <a:spcPts val="0"/>
              </a:spcBef>
              <a:spcAft>
                <a:spcPts val="0"/>
              </a:spcAft>
              <a:buSzPts val="4800"/>
              <a:buNone/>
              <a:defRPr sz="6400"/>
            </a:lvl3pPr>
            <a:lvl4pPr lvl="3" algn="ctr" rtl="0">
              <a:spcBef>
                <a:spcPts val="0"/>
              </a:spcBef>
              <a:spcAft>
                <a:spcPts val="0"/>
              </a:spcAft>
              <a:buSzPts val="4800"/>
              <a:buNone/>
              <a:defRPr sz="6400"/>
            </a:lvl4pPr>
            <a:lvl5pPr lvl="4" algn="ctr" rtl="0">
              <a:spcBef>
                <a:spcPts val="0"/>
              </a:spcBef>
              <a:spcAft>
                <a:spcPts val="0"/>
              </a:spcAft>
              <a:buSzPts val="4800"/>
              <a:buNone/>
              <a:defRPr sz="6400"/>
            </a:lvl5pPr>
            <a:lvl6pPr lvl="5" algn="ctr" rtl="0">
              <a:spcBef>
                <a:spcPts val="0"/>
              </a:spcBef>
              <a:spcAft>
                <a:spcPts val="0"/>
              </a:spcAft>
              <a:buSzPts val="4800"/>
              <a:buNone/>
              <a:defRPr sz="6400"/>
            </a:lvl6pPr>
            <a:lvl7pPr lvl="6" algn="ctr" rtl="0">
              <a:spcBef>
                <a:spcPts val="0"/>
              </a:spcBef>
              <a:spcAft>
                <a:spcPts val="0"/>
              </a:spcAft>
              <a:buSzPts val="4800"/>
              <a:buNone/>
              <a:defRPr sz="6400"/>
            </a:lvl7pPr>
            <a:lvl8pPr lvl="7" algn="ctr" rtl="0">
              <a:spcBef>
                <a:spcPts val="0"/>
              </a:spcBef>
              <a:spcAft>
                <a:spcPts val="0"/>
              </a:spcAft>
              <a:buSzPts val="4800"/>
              <a:buNone/>
              <a:defRPr sz="6400"/>
            </a:lvl8pPr>
            <a:lvl9pPr lvl="8" algn="ctr" rtl="0">
              <a:spcBef>
                <a:spcPts val="0"/>
              </a:spcBef>
              <a:spcAft>
                <a:spcPts val="0"/>
              </a:spcAft>
              <a:buSzPts val="4800"/>
              <a:buNone/>
              <a:defRPr sz="6400"/>
            </a:lvl9pPr>
          </a:lstStyle>
          <a:p>
            <a:r>
              <a:t>xx%</a:t>
            </a:r>
          </a:p>
        </p:txBody>
      </p:sp>
    </p:spTree>
    <p:extLst>
      <p:ext uri="{BB962C8B-B14F-4D97-AF65-F5344CB8AC3E}">
        <p14:creationId xmlns:p14="http://schemas.microsoft.com/office/powerpoint/2010/main" val="26566205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 DESIGN">
  <p:cSld name="TITLE + DESIGN">
    <p:spTree>
      <p:nvGrpSpPr>
        <p:cNvPr id="1" name="Shape 175"/>
        <p:cNvGrpSpPr/>
        <p:nvPr/>
      </p:nvGrpSpPr>
      <p:grpSpPr>
        <a:xfrm>
          <a:off x="0" y="0"/>
          <a:ext cx="0" cy="0"/>
          <a:chOff x="0" y="0"/>
          <a:chExt cx="0" cy="0"/>
        </a:xfrm>
      </p:grpSpPr>
      <p:grpSp>
        <p:nvGrpSpPr>
          <p:cNvPr id="176" name="Google Shape;176;p12"/>
          <p:cNvGrpSpPr/>
          <p:nvPr/>
        </p:nvGrpSpPr>
        <p:grpSpPr>
          <a:xfrm>
            <a:off x="-16603" y="413700"/>
            <a:ext cx="12241067" cy="6051067"/>
            <a:chOff x="-12452" y="310275"/>
            <a:chExt cx="9180800" cy="4538300"/>
          </a:xfrm>
        </p:grpSpPr>
        <p:cxnSp>
          <p:nvCxnSpPr>
            <p:cNvPr id="177" name="Google Shape;177;p12"/>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78" name="Google Shape;178;p12"/>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79" name="Google Shape;179;p12"/>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0" name="Google Shape;180;p12"/>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1" name="Google Shape;181;p12"/>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2" name="Google Shape;182;p12"/>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3" name="Google Shape;183;p12"/>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4" name="Google Shape;184;p12"/>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5" name="Google Shape;185;p12"/>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6" name="Google Shape;186;p12"/>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7" name="Google Shape;187;p12"/>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8" name="Google Shape;188;p12"/>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189" name="Google Shape;189;p12"/>
          <p:cNvSpPr txBox="1">
            <a:spLocks noGrp="1"/>
          </p:cNvSpPr>
          <p:nvPr>
            <p:ph type="ctrTitle"/>
          </p:nvPr>
        </p:nvSpPr>
        <p:spPr>
          <a:xfrm>
            <a:off x="4416800" y="1603533"/>
            <a:ext cx="33584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14194849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 THREE COLUMNS">
  <p:cSld name="1_TITLE + THREE COLUMNS">
    <p:spTree>
      <p:nvGrpSpPr>
        <p:cNvPr id="1" name="Shape 190"/>
        <p:cNvGrpSpPr/>
        <p:nvPr/>
      </p:nvGrpSpPr>
      <p:grpSpPr>
        <a:xfrm>
          <a:off x="0" y="0"/>
          <a:ext cx="0" cy="0"/>
          <a:chOff x="0" y="0"/>
          <a:chExt cx="0" cy="0"/>
        </a:xfrm>
      </p:grpSpPr>
      <p:grpSp>
        <p:nvGrpSpPr>
          <p:cNvPr id="191" name="Google Shape;191;p13"/>
          <p:cNvGrpSpPr/>
          <p:nvPr/>
        </p:nvGrpSpPr>
        <p:grpSpPr>
          <a:xfrm>
            <a:off x="-16603" y="413700"/>
            <a:ext cx="12241067" cy="6051067"/>
            <a:chOff x="-12452" y="310275"/>
            <a:chExt cx="9180800" cy="4538300"/>
          </a:xfrm>
        </p:grpSpPr>
        <p:cxnSp>
          <p:nvCxnSpPr>
            <p:cNvPr id="192" name="Google Shape;192;p13"/>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3" name="Google Shape;193;p13"/>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4" name="Google Shape;194;p13"/>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5" name="Google Shape;195;p13"/>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6" name="Google Shape;196;p13"/>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7" name="Google Shape;197;p13"/>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8" name="Google Shape;198;p13"/>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9" name="Google Shape;199;p13"/>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00" name="Google Shape;200;p13"/>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01" name="Google Shape;201;p13"/>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02" name="Google Shape;202;p13"/>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03" name="Google Shape;203;p13"/>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204" name="Google Shape;204;p13"/>
          <p:cNvSpPr txBox="1">
            <a:spLocks noGrp="1"/>
          </p:cNvSpPr>
          <p:nvPr>
            <p:ph type="subTitle" idx="1"/>
          </p:nvPr>
        </p:nvSpPr>
        <p:spPr>
          <a:xfrm>
            <a:off x="8303733" y="2601400"/>
            <a:ext cx="2528800" cy="626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05" name="Google Shape;205;p13"/>
          <p:cNvSpPr txBox="1">
            <a:spLocks noGrp="1"/>
          </p:cNvSpPr>
          <p:nvPr>
            <p:ph type="ctrTitle"/>
          </p:nvPr>
        </p:nvSpPr>
        <p:spPr>
          <a:xfrm>
            <a:off x="8303733" y="1946433"/>
            <a:ext cx="3964800" cy="790400"/>
          </a:xfrm>
          <a:prstGeom prst="rect">
            <a:avLst/>
          </a:prstGeom>
        </p:spPr>
        <p:txBody>
          <a:bodyPr spcFirstLastPara="1" wrap="square" lIns="91425" tIns="91425" rIns="91425" bIns="91425" anchor="b" anchorCtr="0">
            <a:noAutofit/>
          </a:bodyPr>
          <a:lstStyle>
            <a:lvl1pPr lvl="0"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06" name="Google Shape;206;p13"/>
          <p:cNvSpPr txBox="1">
            <a:spLocks noGrp="1"/>
          </p:cNvSpPr>
          <p:nvPr>
            <p:ph type="subTitle" idx="2"/>
          </p:nvPr>
        </p:nvSpPr>
        <p:spPr>
          <a:xfrm>
            <a:off x="8303733" y="3959267"/>
            <a:ext cx="2528800" cy="626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07" name="Google Shape;207;p13"/>
          <p:cNvSpPr txBox="1">
            <a:spLocks noGrp="1"/>
          </p:cNvSpPr>
          <p:nvPr>
            <p:ph type="ctrTitle" idx="3"/>
          </p:nvPr>
        </p:nvSpPr>
        <p:spPr>
          <a:xfrm>
            <a:off x="8303733" y="3304300"/>
            <a:ext cx="3964800" cy="790400"/>
          </a:xfrm>
          <a:prstGeom prst="rect">
            <a:avLst/>
          </a:prstGeom>
        </p:spPr>
        <p:txBody>
          <a:bodyPr spcFirstLastPara="1" wrap="square" lIns="91425" tIns="91425" rIns="91425" bIns="91425" anchor="b" anchorCtr="0">
            <a:noAutofit/>
          </a:bodyPr>
          <a:lstStyle>
            <a:lvl1pPr lvl="0"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08" name="Google Shape;208;p13"/>
          <p:cNvSpPr txBox="1">
            <a:spLocks noGrp="1"/>
          </p:cNvSpPr>
          <p:nvPr>
            <p:ph type="subTitle" idx="4"/>
          </p:nvPr>
        </p:nvSpPr>
        <p:spPr>
          <a:xfrm>
            <a:off x="8303733" y="5317133"/>
            <a:ext cx="2528800" cy="626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09" name="Google Shape;209;p13"/>
          <p:cNvSpPr txBox="1">
            <a:spLocks noGrp="1"/>
          </p:cNvSpPr>
          <p:nvPr>
            <p:ph type="ctrTitle" idx="5"/>
          </p:nvPr>
        </p:nvSpPr>
        <p:spPr>
          <a:xfrm>
            <a:off x="8303733" y="4662167"/>
            <a:ext cx="3964800" cy="790400"/>
          </a:xfrm>
          <a:prstGeom prst="rect">
            <a:avLst/>
          </a:prstGeom>
        </p:spPr>
        <p:txBody>
          <a:bodyPr spcFirstLastPara="1" wrap="square" lIns="91425" tIns="91425" rIns="91425" bIns="91425" anchor="b" anchorCtr="0">
            <a:noAutofit/>
          </a:bodyPr>
          <a:lstStyle>
            <a:lvl1pPr lvl="0"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10" name="Google Shape;210;p13"/>
          <p:cNvSpPr txBox="1">
            <a:spLocks noGrp="1"/>
          </p:cNvSpPr>
          <p:nvPr>
            <p:ph type="ctrTitle" idx="6"/>
          </p:nvPr>
        </p:nvSpPr>
        <p:spPr>
          <a:xfrm>
            <a:off x="1252700" y="689133"/>
            <a:ext cx="9720400" cy="9772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35693444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WO COLUMNS ">
  <p:cSld name="TWO COLUMNS ">
    <p:spTree>
      <p:nvGrpSpPr>
        <p:cNvPr id="1" name="Shape 211"/>
        <p:cNvGrpSpPr/>
        <p:nvPr/>
      </p:nvGrpSpPr>
      <p:grpSpPr>
        <a:xfrm>
          <a:off x="0" y="0"/>
          <a:ext cx="0" cy="0"/>
          <a:chOff x="0" y="0"/>
          <a:chExt cx="0" cy="0"/>
        </a:xfrm>
      </p:grpSpPr>
      <p:grpSp>
        <p:nvGrpSpPr>
          <p:cNvPr id="212" name="Google Shape;212;p14"/>
          <p:cNvGrpSpPr/>
          <p:nvPr/>
        </p:nvGrpSpPr>
        <p:grpSpPr>
          <a:xfrm>
            <a:off x="-16603" y="413700"/>
            <a:ext cx="12241067" cy="6051067"/>
            <a:chOff x="-12452" y="310275"/>
            <a:chExt cx="9180800" cy="4538300"/>
          </a:xfrm>
        </p:grpSpPr>
        <p:cxnSp>
          <p:nvCxnSpPr>
            <p:cNvPr id="213" name="Google Shape;213;p14"/>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14" name="Google Shape;214;p14"/>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15" name="Google Shape;215;p14"/>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16" name="Google Shape;216;p14"/>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17" name="Google Shape;217;p14"/>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18" name="Google Shape;218;p14"/>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19" name="Google Shape;219;p14"/>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20" name="Google Shape;220;p14"/>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21" name="Google Shape;221;p14"/>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22" name="Google Shape;222;p14"/>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23" name="Google Shape;223;p14"/>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24" name="Google Shape;224;p14"/>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225" name="Google Shape;225;p14"/>
          <p:cNvSpPr txBox="1">
            <a:spLocks noGrp="1"/>
          </p:cNvSpPr>
          <p:nvPr>
            <p:ph type="subTitle" idx="1"/>
          </p:nvPr>
        </p:nvSpPr>
        <p:spPr>
          <a:xfrm>
            <a:off x="3111900" y="3365233"/>
            <a:ext cx="226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26" name="Google Shape;226;p14"/>
          <p:cNvSpPr txBox="1">
            <a:spLocks noGrp="1"/>
          </p:cNvSpPr>
          <p:nvPr>
            <p:ph type="subTitle" idx="2"/>
          </p:nvPr>
        </p:nvSpPr>
        <p:spPr>
          <a:xfrm>
            <a:off x="6818067" y="3365233"/>
            <a:ext cx="226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27" name="Google Shape;227;p14"/>
          <p:cNvSpPr txBox="1">
            <a:spLocks noGrp="1"/>
          </p:cNvSpPr>
          <p:nvPr>
            <p:ph type="ctrTitle"/>
          </p:nvPr>
        </p:nvSpPr>
        <p:spPr>
          <a:xfrm>
            <a:off x="3246884" y="23274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28" name="Google Shape;228;p14"/>
          <p:cNvSpPr txBox="1">
            <a:spLocks noGrp="1"/>
          </p:cNvSpPr>
          <p:nvPr>
            <p:ph type="ctrTitle" idx="3"/>
          </p:nvPr>
        </p:nvSpPr>
        <p:spPr>
          <a:xfrm>
            <a:off x="6953051" y="23274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5613225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 DESIGN 2">
  <p:cSld name="TITLE + DESIGN 2">
    <p:spTree>
      <p:nvGrpSpPr>
        <p:cNvPr id="1" name="Shape 229"/>
        <p:cNvGrpSpPr/>
        <p:nvPr/>
      </p:nvGrpSpPr>
      <p:grpSpPr>
        <a:xfrm>
          <a:off x="0" y="0"/>
          <a:ext cx="0" cy="0"/>
          <a:chOff x="0" y="0"/>
          <a:chExt cx="0" cy="0"/>
        </a:xfrm>
      </p:grpSpPr>
      <p:grpSp>
        <p:nvGrpSpPr>
          <p:cNvPr id="230" name="Google Shape;230;p15"/>
          <p:cNvGrpSpPr/>
          <p:nvPr/>
        </p:nvGrpSpPr>
        <p:grpSpPr>
          <a:xfrm>
            <a:off x="-16603" y="413700"/>
            <a:ext cx="12241067" cy="6051067"/>
            <a:chOff x="-12452" y="310275"/>
            <a:chExt cx="9180800" cy="4538300"/>
          </a:xfrm>
        </p:grpSpPr>
        <p:cxnSp>
          <p:nvCxnSpPr>
            <p:cNvPr id="231" name="Google Shape;231;p15"/>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2" name="Google Shape;232;p15"/>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3" name="Google Shape;233;p15"/>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4" name="Google Shape;234;p15"/>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5" name="Google Shape;235;p15"/>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6" name="Google Shape;236;p15"/>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7" name="Google Shape;237;p15"/>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8" name="Google Shape;238;p15"/>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9" name="Google Shape;239;p15"/>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40" name="Google Shape;240;p15"/>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41" name="Google Shape;241;p15"/>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42" name="Google Shape;242;p15"/>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243" name="Google Shape;243;p15"/>
          <p:cNvSpPr txBox="1">
            <a:spLocks noGrp="1"/>
          </p:cNvSpPr>
          <p:nvPr>
            <p:ph type="ctrTitle"/>
          </p:nvPr>
        </p:nvSpPr>
        <p:spPr>
          <a:xfrm>
            <a:off x="2678400" y="689133"/>
            <a:ext cx="68352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25689749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 SIX COLUMNS">
  <p:cSld name="TITLE + SIX COLUMNS">
    <p:spTree>
      <p:nvGrpSpPr>
        <p:cNvPr id="1" name="Shape 244"/>
        <p:cNvGrpSpPr/>
        <p:nvPr/>
      </p:nvGrpSpPr>
      <p:grpSpPr>
        <a:xfrm>
          <a:off x="0" y="0"/>
          <a:ext cx="0" cy="0"/>
          <a:chOff x="0" y="0"/>
          <a:chExt cx="0" cy="0"/>
        </a:xfrm>
      </p:grpSpPr>
      <p:grpSp>
        <p:nvGrpSpPr>
          <p:cNvPr id="245" name="Google Shape;245;p16"/>
          <p:cNvGrpSpPr/>
          <p:nvPr/>
        </p:nvGrpSpPr>
        <p:grpSpPr>
          <a:xfrm>
            <a:off x="-16603" y="413700"/>
            <a:ext cx="12241067" cy="6051067"/>
            <a:chOff x="-12452" y="310275"/>
            <a:chExt cx="9180800" cy="4538300"/>
          </a:xfrm>
        </p:grpSpPr>
        <p:cxnSp>
          <p:nvCxnSpPr>
            <p:cNvPr id="246" name="Google Shape;246;p16"/>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47" name="Google Shape;247;p16"/>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48" name="Google Shape;248;p16"/>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49" name="Google Shape;249;p16"/>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0" name="Google Shape;250;p16"/>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1" name="Google Shape;251;p16"/>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2" name="Google Shape;252;p16"/>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3" name="Google Shape;253;p16"/>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4" name="Google Shape;254;p16"/>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5" name="Google Shape;255;p16"/>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6" name="Google Shape;256;p16"/>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7" name="Google Shape;257;p16"/>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258" name="Google Shape;258;p16"/>
          <p:cNvSpPr txBox="1">
            <a:spLocks noGrp="1"/>
          </p:cNvSpPr>
          <p:nvPr>
            <p:ph type="subTitle" idx="1"/>
          </p:nvPr>
        </p:nvSpPr>
        <p:spPr>
          <a:xfrm>
            <a:off x="1974803" y="2844533"/>
            <a:ext cx="22524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59" name="Google Shape;259;p16"/>
          <p:cNvSpPr txBox="1">
            <a:spLocks noGrp="1"/>
          </p:cNvSpPr>
          <p:nvPr>
            <p:ph type="subTitle" idx="2"/>
          </p:nvPr>
        </p:nvSpPr>
        <p:spPr>
          <a:xfrm>
            <a:off x="4969788" y="2844533"/>
            <a:ext cx="22524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60" name="Google Shape;260;p16"/>
          <p:cNvSpPr txBox="1">
            <a:spLocks noGrp="1"/>
          </p:cNvSpPr>
          <p:nvPr>
            <p:ph type="subTitle" idx="3"/>
          </p:nvPr>
        </p:nvSpPr>
        <p:spPr>
          <a:xfrm>
            <a:off x="7964777" y="2844533"/>
            <a:ext cx="22524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61" name="Google Shape;261;p16"/>
          <p:cNvSpPr txBox="1">
            <a:spLocks noGrp="1"/>
          </p:cNvSpPr>
          <p:nvPr>
            <p:ph type="ctrTitle"/>
          </p:nvPr>
        </p:nvSpPr>
        <p:spPr>
          <a:xfrm>
            <a:off x="1885017" y="1765733"/>
            <a:ext cx="243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62" name="Google Shape;262;p16"/>
          <p:cNvSpPr txBox="1">
            <a:spLocks noGrp="1"/>
          </p:cNvSpPr>
          <p:nvPr>
            <p:ph type="ctrTitle" idx="4"/>
          </p:nvPr>
        </p:nvSpPr>
        <p:spPr>
          <a:xfrm>
            <a:off x="4880020" y="1765733"/>
            <a:ext cx="243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63" name="Google Shape;263;p16"/>
          <p:cNvSpPr txBox="1">
            <a:spLocks noGrp="1"/>
          </p:cNvSpPr>
          <p:nvPr>
            <p:ph type="ctrTitle" idx="5"/>
          </p:nvPr>
        </p:nvSpPr>
        <p:spPr>
          <a:xfrm>
            <a:off x="7874997" y="1765733"/>
            <a:ext cx="243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64" name="Google Shape;264;p16"/>
          <p:cNvSpPr txBox="1">
            <a:spLocks noGrp="1"/>
          </p:cNvSpPr>
          <p:nvPr>
            <p:ph type="subTitle" idx="6"/>
          </p:nvPr>
        </p:nvSpPr>
        <p:spPr>
          <a:xfrm>
            <a:off x="1974803" y="4990833"/>
            <a:ext cx="22524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65" name="Google Shape;265;p16"/>
          <p:cNvSpPr txBox="1">
            <a:spLocks noGrp="1"/>
          </p:cNvSpPr>
          <p:nvPr>
            <p:ph type="subTitle" idx="7"/>
          </p:nvPr>
        </p:nvSpPr>
        <p:spPr>
          <a:xfrm>
            <a:off x="4969788" y="4990833"/>
            <a:ext cx="22524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66" name="Google Shape;266;p16"/>
          <p:cNvSpPr txBox="1">
            <a:spLocks noGrp="1"/>
          </p:cNvSpPr>
          <p:nvPr>
            <p:ph type="subTitle" idx="8"/>
          </p:nvPr>
        </p:nvSpPr>
        <p:spPr>
          <a:xfrm>
            <a:off x="7964760" y="4990833"/>
            <a:ext cx="22524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67" name="Google Shape;267;p16"/>
          <p:cNvSpPr txBox="1">
            <a:spLocks noGrp="1"/>
          </p:cNvSpPr>
          <p:nvPr>
            <p:ph type="ctrTitle" idx="9"/>
          </p:nvPr>
        </p:nvSpPr>
        <p:spPr>
          <a:xfrm>
            <a:off x="1885000" y="3912033"/>
            <a:ext cx="243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68" name="Google Shape;268;p16"/>
          <p:cNvSpPr txBox="1">
            <a:spLocks noGrp="1"/>
          </p:cNvSpPr>
          <p:nvPr>
            <p:ph type="ctrTitle" idx="13"/>
          </p:nvPr>
        </p:nvSpPr>
        <p:spPr>
          <a:xfrm>
            <a:off x="4880004" y="3912033"/>
            <a:ext cx="243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69" name="Google Shape;269;p16"/>
          <p:cNvSpPr txBox="1">
            <a:spLocks noGrp="1"/>
          </p:cNvSpPr>
          <p:nvPr>
            <p:ph type="ctrTitle" idx="14"/>
          </p:nvPr>
        </p:nvSpPr>
        <p:spPr>
          <a:xfrm>
            <a:off x="7874981" y="3912033"/>
            <a:ext cx="243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70" name="Google Shape;270;p16"/>
          <p:cNvSpPr txBox="1">
            <a:spLocks noGrp="1"/>
          </p:cNvSpPr>
          <p:nvPr>
            <p:ph type="ctrTitle" idx="15"/>
          </p:nvPr>
        </p:nvSpPr>
        <p:spPr>
          <a:xfrm>
            <a:off x="2678400" y="689133"/>
            <a:ext cx="68352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17958074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HANKS &amp; CREDITS">
  <p:cSld name="THANKS &amp; CREDITS">
    <p:spTree>
      <p:nvGrpSpPr>
        <p:cNvPr id="1" name="Shape 271"/>
        <p:cNvGrpSpPr/>
        <p:nvPr/>
      </p:nvGrpSpPr>
      <p:grpSpPr>
        <a:xfrm>
          <a:off x="0" y="0"/>
          <a:ext cx="0" cy="0"/>
          <a:chOff x="0" y="0"/>
          <a:chExt cx="0" cy="0"/>
        </a:xfrm>
      </p:grpSpPr>
      <p:grpSp>
        <p:nvGrpSpPr>
          <p:cNvPr id="272" name="Google Shape;272;p17"/>
          <p:cNvGrpSpPr/>
          <p:nvPr/>
        </p:nvGrpSpPr>
        <p:grpSpPr>
          <a:xfrm>
            <a:off x="-16603" y="413700"/>
            <a:ext cx="12241067" cy="6051067"/>
            <a:chOff x="-12452" y="310275"/>
            <a:chExt cx="9180800" cy="4538300"/>
          </a:xfrm>
        </p:grpSpPr>
        <p:cxnSp>
          <p:nvCxnSpPr>
            <p:cNvPr id="273" name="Google Shape;273;p17"/>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74" name="Google Shape;274;p17"/>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75" name="Google Shape;275;p17"/>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76" name="Google Shape;276;p17"/>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77" name="Google Shape;277;p17"/>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78" name="Google Shape;278;p17"/>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79" name="Google Shape;279;p17"/>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80" name="Google Shape;280;p17"/>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81" name="Google Shape;281;p17"/>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82" name="Google Shape;282;p17"/>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83" name="Google Shape;283;p17"/>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84" name="Google Shape;284;p17"/>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285" name="Google Shape;285;p17"/>
          <p:cNvSpPr txBox="1">
            <a:spLocks noGrp="1"/>
          </p:cNvSpPr>
          <p:nvPr>
            <p:ph type="ctrTitle"/>
          </p:nvPr>
        </p:nvSpPr>
        <p:spPr>
          <a:xfrm>
            <a:off x="1252700" y="1197133"/>
            <a:ext cx="6835200" cy="977200"/>
          </a:xfrm>
          <a:prstGeom prst="rect">
            <a:avLst/>
          </a:prstGeom>
        </p:spPr>
        <p:txBody>
          <a:bodyPr spcFirstLastPara="1" wrap="square" lIns="91425" tIns="91425" rIns="91425" bIns="91425" anchor="b" anchorCtr="0">
            <a:noAutofit/>
          </a:bodyPr>
          <a:lstStyle>
            <a:lvl1pPr lvl="0" rtl="0">
              <a:spcBef>
                <a:spcPts val="0"/>
              </a:spcBef>
              <a:spcAft>
                <a:spcPts val="0"/>
              </a:spcAft>
              <a:buSzPts val="3600"/>
              <a:buFont typeface="Permanent Marker"/>
              <a:buNone/>
              <a:defRPr sz="4800">
                <a:latin typeface="Permanent Marker"/>
                <a:ea typeface="Permanent Marker"/>
                <a:cs typeface="Permanent Marker"/>
                <a:sym typeface="Permanent Marker"/>
              </a:defRPr>
            </a:lvl1pPr>
            <a:lvl2pPr lvl="1"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
        <p:nvSpPr>
          <p:cNvPr id="286" name="Google Shape;286;p17"/>
          <p:cNvSpPr txBox="1">
            <a:spLocks noGrp="1"/>
          </p:cNvSpPr>
          <p:nvPr>
            <p:ph type="subTitle" idx="1"/>
          </p:nvPr>
        </p:nvSpPr>
        <p:spPr>
          <a:xfrm>
            <a:off x="1252700" y="2739400"/>
            <a:ext cx="3888000" cy="1056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100"/>
              <a:buNone/>
              <a:defRPr/>
            </a:lvl1pPr>
            <a:lvl2pPr lvl="1" rtl="0">
              <a:lnSpc>
                <a:spcPct val="100000"/>
              </a:lnSpc>
              <a:spcBef>
                <a:spcPts val="0"/>
              </a:spcBef>
              <a:spcAft>
                <a:spcPts val="0"/>
              </a:spcAft>
              <a:buSzPts val="1100"/>
              <a:buNone/>
              <a:defRPr/>
            </a:lvl2pPr>
            <a:lvl3pPr lvl="2" rtl="0">
              <a:lnSpc>
                <a:spcPct val="100000"/>
              </a:lnSpc>
              <a:spcBef>
                <a:spcPts val="0"/>
              </a:spcBef>
              <a:spcAft>
                <a:spcPts val="0"/>
              </a:spcAft>
              <a:buSzPts val="1100"/>
              <a:buNone/>
              <a:defRPr/>
            </a:lvl3pPr>
            <a:lvl4pPr lvl="3" rtl="0">
              <a:lnSpc>
                <a:spcPct val="100000"/>
              </a:lnSpc>
              <a:spcBef>
                <a:spcPts val="0"/>
              </a:spcBef>
              <a:spcAft>
                <a:spcPts val="0"/>
              </a:spcAft>
              <a:buSzPts val="1100"/>
              <a:buNone/>
              <a:defRPr/>
            </a:lvl4pPr>
            <a:lvl5pPr lvl="4" rtl="0">
              <a:lnSpc>
                <a:spcPct val="100000"/>
              </a:lnSpc>
              <a:spcBef>
                <a:spcPts val="0"/>
              </a:spcBef>
              <a:spcAft>
                <a:spcPts val="0"/>
              </a:spcAft>
              <a:buSzPts val="1100"/>
              <a:buNone/>
              <a:defRPr/>
            </a:lvl5pPr>
            <a:lvl6pPr lvl="5" rtl="0">
              <a:lnSpc>
                <a:spcPct val="100000"/>
              </a:lnSpc>
              <a:spcBef>
                <a:spcPts val="0"/>
              </a:spcBef>
              <a:spcAft>
                <a:spcPts val="0"/>
              </a:spcAft>
              <a:buSzPts val="1100"/>
              <a:buNone/>
              <a:defRPr/>
            </a:lvl6pPr>
            <a:lvl7pPr lvl="6" rtl="0">
              <a:lnSpc>
                <a:spcPct val="100000"/>
              </a:lnSpc>
              <a:spcBef>
                <a:spcPts val="0"/>
              </a:spcBef>
              <a:spcAft>
                <a:spcPts val="0"/>
              </a:spcAft>
              <a:buSzPts val="1100"/>
              <a:buNone/>
              <a:defRPr/>
            </a:lvl7pPr>
            <a:lvl8pPr lvl="7" rtl="0">
              <a:lnSpc>
                <a:spcPct val="100000"/>
              </a:lnSpc>
              <a:spcBef>
                <a:spcPts val="0"/>
              </a:spcBef>
              <a:spcAft>
                <a:spcPts val="0"/>
              </a:spcAft>
              <a:buSzPts val="1100"/>
              <a:buNone/>
              <a:defRPr/>
            </a:lvl8pPr>
            <a:lvl9pPr lvl="8" rtl="0">
              <a:lnSpc>
                <a:spcPct val="100000"/>
              </a:lnSpc>
              <a:spcBef>
                <a:spcPts val="0"/>
              </a:spcBef>
              <a:spcAft>
                <a:spcPts val="0"/>
              </a:spcAft>
              <a:buSzPts val="1100"/>
              <a:buNone/>
              <a:defRPr/>
            </a:lvl9pPr>
          </a:lstStyle>
          <a:p>
            <a:r>
              <a:rPr lang="en-US"/>
              <a:t>Click to edit Master subtitle style</a:t>
            </a:r>
            <a:endParaRPr/>
          </a:p>
        </p:txBody>
      </p:sp>
      <p:sp>
        <p:nvSpPr>
          <p:cNvPr id="287" name="Google Shape;287;p17"/>
          <p:cNvSpPr txBox="1"/>
          <p:nvPr/>
        </p:nvSpPr>
        <p:spPr>
          <a:xfrm>
            <a:off x="1252700" y="4710800"/>
            <a:ext cx="4138000" cy="1358800"/>
          </a:xfrm>
          <a:prstGeom prst="rect">
            <a:avLst/>
          </a:prstGeom>
          <a:noFill/>
          <a:ln>
            <a:noFill/>
          </a:ln>
        </p:spPr>
        <p:txBody>
          <a:bodyPr spcFirstLastPara="1" wrap="square" lIns="121900" tIns="121900" rIns="121900" bIns="121900" anchor="t" anchorCtr="0">
            <a:noAutofit/>
          </a:bodyPr>
          <a:lstStyle/>
          <a:p>
            <a:pPr marL="0" lvl="0" indent="0" algn="l" rtl="0">
              <a:spcBef>
                <a:spcPts val="400"/>
              </a:spcBef>
              <a:spcAft>
                <a:spcPts val="0"/>
              </a:spcAft>
              <a:buNone/>
            </a:pPr>
            <a:r>
              <a:rPr lang="en" sz="1067">
                <a:latin typeface="Comfortaa"/>
                <a:ea typeface="Comfortaa"/>
                <a:cs typeface="Comfortaa"/>
                <a:sym typeface="Comfortaa"/>
              </a:rPr>
              <a:t>CREDITS: This presentation template was created by </a:t>
            </a:r>
            <a:r>
              <a:rPr lang="en" sz="1067" b="1">
                <a:uFill>
                  <a:noFill/>
                </a:uFill>
                <a:latin typeface="Comfortaa"/>
                <a:ea typeface="Comfortaa"/>
                <a:cs typeface="Comfortaa"/>
                <a:sym typeface="Comfortaa"/>
                <a:hlinkClick r:id="rId2"/>
              </a:rPr>
              <a:t>Slidesgo</a:t>
            </a:r>
            <a:r>
              <a:rPr lang="en" sz="1067">
                <a:latin typeface="Comfortaa"/>
                <a:ea typeface="Comfortaa"/>
                <a:cs typeface="Comfortaa"/>
                <a:sym typeface="Comfortaa"/>
              </a:rPr>
              <a:t>, including icons by </a:t>
            </a:r>
            <a:r>
              <a:rPr lang="en" sz="1067" b="1">
                <a:uFill>
                  <a:noFill/>
                </a:uFill>
                <a:latin typeface="Comfortaa"/>
                <a:ea typeface="Comfortaa"/>
                <a:cs typeface="Comfortaa"/>
                <a:sym typeface="Comfortaa"/>
                <a:hlinkClick r:id="rId3"/>
              </a:rPr>
              <a:t>Flatico</a:t>
            </a:r>
            <a:r>
              <a:rPr lang="en" sz="1067">
                <a:uFill>
                  <a:noFill/>
                </a:uFill>
                <a:latin typeface="Comfortaa"/>
                <a:ea typeface="Comfortaa"/>
                <a:cs typeface="Comfortaa"/>
                <a:sym typeface="Comfortaa"/>
                <a:hlinkClick r:id="rId3"/>
              </a:rPr>
              <a:t>n</a:t>
            </a:r>
            <a:r>
              <a:rPr lang="en" sz="1067">
                <a:latin typeface="Comfortaa"/>
                <a:ea typeface="Comfortaa"/>
                <a:cs typeface="Comfortaa"/>
                <a:sym typeface="Comfortaa"/>
              </a:rPr>
              <a:t>, and infographics &amp; images by </a:t>
            </a:r>
            <a:r>
              <a:rPr lang="en" sz="1067" b="1">
                <a:uFill>
                  <a:noFill/>
                </a:uFill>
                <a:latin typeface="Comfortaa"/>
                <a:ea typeface="Comfortaa"/>
                <a:cs typeface="Comfortaa"/>
                <a:sym typeface="Comfortaa"/>
                <a:hlinkClick r:id="rId4"/>
              </a:rPr>
              <a:t>Freepik</a:t>
            </a:r>
            <a:r>
              <a:rPr lang="en" sz="1067">
                <a:latin typeface="Comfortaa"/>
                <a:ea typeface="Comfortaa"/>
                <a:cs typeface="Comfortaa"/>
                <a:sym typeface="Comfortaa"/>
              </a:rPr>
              <a:t>. </a:t>
            </a:r>
            <a:endParaRPr sz="1067">
              <a:latin typeface="Comfortaa"/>
              <a:ea typeface="Comfortaa"/>
              <a:cs typeface="Comfortaa"/>
              <a:sym typeface="Comfortaa"/>
            </a:endParaRPr>
          </a:p>
          <a:p>
            <a:pPr marL="0" lvl="0" indent="0" algn="l" rtl="0">
              <a:spcBef>
                <a:spcPts val="400"/>
              </a:spcBef>
              <a:spcAft>
                <a:spcPts val="0"/>
              </a:spcAft>
              <a:buNone/>
            </a:pPr>
            <a:endParaRPr sz="1067">
              <a:latin typeface="Comfortaa"/>
              <a:ea typeface="Comfortaa"/>
              <a:cs typeface="Comfortaa"/>
              <a:sym typeface="Comfortaa"/>
            </a:endParaRPr>
          </a:p>
        </p:txBody>
      </p:sp>
    </p:spTree>
    <p:extLst>
      <p:ext uri="{BB962C8B-B14F-4D97-AF65-F5344CB8AC3E}">
        <p14:creationId xmlns:p14="http://schemas.microsoft.com/office/powerpoint/2010/main" val="13028853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 BULLET POINTS">
  <p:cSld name="1_TITLE + BULLET POINTS">
    <p:spTree>
      <p:nvGrpSpPr>
        <p:cNvPr id="1" name="Shape 288"/>
        <p:cNvGrpSpPr/>
        <p:nvPr/>
      </p:nvGrpSpPr>
      <p:grpSpPr>
        <a:xfrm>
          <a:off x="0" y="0"/>
          <a:ext cx="0" cy="0"/>
          <a:chOff x="0" y="0"/>
          <a:chExt cx="0" cy="0"/>
        </a:xfrm>
      </p:grpSpPr>
      <p:grpSp>
        <p:nvGrpSpPr>
          <p:cNvPr id="289" name="Google Shape;289;p18"/>
          <p:cNvGrpSpPr/>
          <p:nvPr/>
        </p:nvGrpSpPr>
        <p:grpSpPr>
          <a:xfrm>
            <a:off x="-16603" y="413700"/>
            <a:ext cx="12241067" cy="6051067"/>
            <a:chOff x="-12452" y="310275"/>
            <a:chExt cx="9180800" cy="4538300"/>
          </a:xfrm>
        </p:grpSpPr>
        <p:cxnSp>
          <p:nvCxnSpPr>
            <p:cNvPr id="290" name="Google Shape;290;p18"/>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1" name="Google Shape;291;p18"/>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2" name="Google Shape;292;p18"/>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3" name="Google Shape;293;p18"/>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4" name="Google Shape;294;p18"/>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5" name="Google Shape;295;p18"/>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6" name="Google Shape;296;p18"/>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7" name="Google Shape;297;p18"/>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8" name="Google Shape;298;p18"/>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9" name="Google Shape;299;p18"/>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00" name="Google Shape;300;p18"/>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01" name="Google Shape;301;p18"/>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302" name="Google Shape;302;p18"/>
          <p:cNvSpPr txBox="1">
            <a:spLocks noGrp="1"/>
          </p:cNvSpPr>
          <p:nvPr>
            <p:ph type="ctrTitle"/>
          </p:nvPr>
        </p:nvSpPr>
        <p:spPr>
          <a:xfrm>
            <a:off x="2678400" y="689133"/>
            <a:ext cx="68352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
        <p:nvSpPr>
          <p:cNvPr id="303" name="Google Shape;303;p18"/>
          <p:cNvSpPr txBox="1">
            <a:spLocks noGrp="1"/>
          </p:cNvSpPr>
          <p:nvPr>
            <p:ph type="body" idx="1"/>
          </p:nvPr>
        </p:nvSpPr>
        <p:spPr>
          <a:xfrm>
            <a:off x="1479551" y="2057400"/>
            <a:ext cx="4419600" cy="4161600"/>
          </a:xfrm>
          <a:prstGeom prst="rect">
            <a:avLst/>
          </a:prstGeom>
        </p:spPr>
        <p:txBody>
          <a:bodyPr spcFirstLastPara="1" wrap="square" lIns="91425" tIns="91425" rIns="91425" bIns="91425" anchor="t" anchorCtr="0">
            <a:noAutofit/>
          </a:bodyPr>
          <a:lstStyle>
            <a:lvl1pPr marL="609585" lvl="0" indent="-397923" rtl="0">
              <a:lnSpc>
                <a:spcPct val="115000"/>
              </a:lnSpc>
              <a:spcBef>
                <a:spcPts val="0"/>
              </a:spcBef>
              <a:spcAft>
                <a:spcPts val="0"/>
              </a:spcAft>
              <a:buSzPts val="1100"/>
              <a:buFont typeface="Comfortaa"/>
              <a:buChar char="●"/>
              <a:defRPr sz="1467">
                <a:latin typeface="Comfortaa"/>
                <a:ea typeface="Comfortaa"/>
                <a:cs typeface="Comfortaa"/>
                <a:sym typeface="Comfortaa"/>
              </a:defRPr>
            </a:lvl1pPr>
            <a:lvl2pPr marL="1219170" lvl="1"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2pPr>
            <a:lvl3pPr marL="1828754" lvl="2"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3pPr>
            <a:lvl4pPr marL="2438339" lvl="3"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4pPr>
            <a:lvl5pPr marL="3047924" lvl="4"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5pPr>
            <a:lvl6pPr marL="3657509" lvl="5"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6pPr>
            <a:lvl7pPr marL="4267093" lvl="6"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7pPr>
            <a:lvl8pPr marL="4876678" lvl="7"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8pPr>
            <a:lvl9pPr marL="5486263" lvl="8" indent="-397923" rtl="0">
              <a:lnSpc>
                <a:spcPct val="115000"/>
              </a:lnSpc>
              <a:spcBef>
                <a:spcPts val="2133"/>
              </a:spcBef>
              <a:spcAft>
                <a:spcPts val="2133"/>
              </a:spcAft>
              <a:buSzPts val="1100"/>
              <a:buFont typeface="Comfortaa"/>
              <a:buChar char="■"/>
              <a:defRPr sz="1467">
                <a:latin typeface="Comfortaa"/>
                <a:ea typeface="Comfortaa"/>
                <a:cs typeface="Comfortaa"/>
                <a:sym typeface="Comfortaa"/>
              </a:defRPr>
            </a:lvl9pPr>
          </a:lstStyle>
          <a:p>
            <a:pPr lvl="0"/>
            <a:r>
              <a:rPr lang="en-US"/>
              <a:t>Click to edit Master text styles</a:t>
            </a:r>
          </a:p>
        </p:txBody>
      </p:sp>
      <p:sp>
        <p:nvSpPr>
          <p:cNvPr id="304" name="Google Shape;304;p18"/>
          <p:cNvSpPr txBox="1">
            <a:spLocks noGrp="1"/>
          </p:cNvSpPr>
          <p:nvPr>
            <p:ph type="body" idx="2"/>
          </p:nvPr>
        </p:nvSpPr>
        <p:spPr>
          <a:xfrm>
            <a:off x="6292851" y="2057400"/>
            <a:ext cx="4419600" cy="4161600"/>
          </a:xfrm>
          <a:prstGeom prst="rect">
            <a:avLst/>
          </a:prstGeom>
        </p:spPr>
        <p:txBody>
          <a:bodyPr spcFirstLastPara="1" wrap="square" lIns="91425" tIns="91425" rIns="91425" bIns="91425" anchor="t" anchorCtr="0">
            <a:noAutofit/>
          </a:bodyPr>
          <a:lstStyle>
            <a:lvl1pPr marL="609585" lvl="0" indent="-397923" rtl="0">
              <a:lnSpc>
                <a:spcPct val="115000"/>
              </a:lnSpc>
              <a:spcBef>
                <a:spcPts val="0"/>
              </a:spcBef>
              <a:spcAft>
                <a:spcPts val="0"/>
              </a:spcAft>
              <a:buSzPts val="1100"/>
              <a:buFont typeface="Comfortaa"/>
              <a:buChar char="●"/>
              <a:defRPr sz="1467">
                <a:latin typeface="Comfortaa"/>
                <a:ea typeface="Comfortaa"/>
                <a:cs typeface="Comfortaa"/>
                <a:sym typeface="Comfortaa"/>
              </a:defRPr>
            </a:lvl1pPr>
            <a:lvl2pPr marL="1219170" lvl="1"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2pPr>
            <a:lvl3pPr marL="1828754" lvl="2"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3pPr>
            <a:lvl4pPr marL="2438339" lvl="3"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4pPr>
            <a:lvl5pPr marL="3047924" lvl="4"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5pPr>
            <a:lvl6pPr marL="3657509" lvl="5"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6pPr>
            <a:lvl7pPr marL="4267093" lvl="6"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7pPr>
            <a:lvl8pPr marL="4876678" lvl="7"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8pPr>
            <a:lvl9pPr marL="5486263" lvl="8" indent="-397923" rtl="0">
              <a:lnSpc>
                <a:spcPct val="115000"/>
              </a:lnSpc>
              <a:spcBef>
                <a:spcPts val="2133"/>
              </a:spcBef>
              <a:spcAft>
                <a:spcPts val="2133"/>
              </a:spcAft>
              <a:buSzPts val="1100"/>
              <a:buFont typeface="Comfortaa"/>
              <a:buChar char="■"/>
              <a:defRPr sz="1467">
                <a:latin typeface="Comfortaa"/>
                <a:ea typeface="Comfortaa"/>
                <a:cs typeface="Comfortaa"/>
                <a:sym typeface="Comfortaa"/>
              </a:defRPr>
            </a:lvl9pPr>
          </a:lstStyle>
          <a:p>
            <a:pPr lvl="0"/>
            <a:r>
              <a:rPr lang="en-US"/>
              <a:t>Click to edit Master text styles</a:t>
            </a:r>
          </a:p>
        </p:txBody>
      </p:sp>
    </p:spTree>
    <p:extLst>
      <p:ext uri="{BB962C8B-B14F-4D97-AF65-F5344CB8AC3E}">
        <p14:creationId xmlns:p14="http://schemas.microsoft.com/office/powerpoint/2010/main" val="9976769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ACKGROUND">
  <p:cSld name="BACKGROUND">
    <p:spTree>
      <p:nvGrpSpPr>
        <p:cNvPr id="1" name="Shape 305"/>
        <p:cNvGrpSpPr/>
        <p:nvPr/>
      </p:nvGrpSpPr>
      <p:grpSpPr>
        <a:xfrm>
          <a:off x="0" y="0"/>
          <a:ext cx="0" cy="0"/>
          <a:chOff x="0" y="0"/>
          <a:chExt cx="0" cy="0"/>
        </a:xfrm>
      </p:grpSpPr>
      <p:grpSp>
        <p:nvGrpSpPr>
          <p:cNvPr id="306" name="Google Shape;306;p19"/>
          <p:cNvGrpSpPr/>
          <p:nvPr/>
        </p:nvGrpSpPr>
        <p:grpSpPr>
          <a:xfrm>
            <a:off x="-16603" y="413700"/>
            <a:ext cx="12241067" cy="6051067"/>
            <a:chOff x="-12452" y="310275"/>
            <a:chExt cx="9180800" cy="4538300"/>
          </a:xfrm>
        </p:grpSpPr>
        <p:cxnSp>
          <p:nvCxnSpPr>
            <p:cNvPr id="307" name="Google Shape;307;p19"/>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08" name="Google Shape;308;p19"/>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09" name="Google Shape;309;p19"/>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0" name="Google Shape;310;p19"/>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1" name="Google Shape;311;p19"/>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2" name="Google Shape;312;p19"/>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3" name="Google Shape;313;p19"/>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4" name="Google Shape;314;p19"/>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5" name="Google Shape;315;p19"/>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6" name="Google Shape;316;p19"/>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7" name="Google Shape;317;p19"/>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8" name="Google Shape;318;p19"/>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Tree>
    <p:extLst>
      <p:ext uri="{BB962C8B-B14F-4D97-AF65-F5344CB8AC3E}">
        <p14:creationId xmlns:p14="http://schemas.microsoft.com/office/powerpoint/2010/main" val="23487931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LANK SLIDE">
  <p:cSld name="BLANK SLIDE">
    <p:spTree>
      <p:nvGrpSpPr>
        <p:cNvPr id="1" name="Shape 319"/>
        <p:cNvGrpSpPr/>
        <p:nvPr/>
      </p:nvGrpSpPr>
      <p:grpSpPr>
        <a:xfrm>
          <a:off x="0" y="0"/>
          <a:ext cx="0" cy="0"/>
          <a:chOff x="0" y="0"/>
          <a:chExt cx="0" cy="0"/>
        </a:xfrm>
      </p:grpSpPr>
    </p:spTree>
    <p:extLst>
      <p:ext uri="{BB962C8B-B14F-4D97-AF65-F5344CB8AC3E}">
        <p14:creationId xmlns:p14="http://schemas.microsoft.com/office/powerpoint/2010/main" val="28907227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BULLET POINTS">
  <p:cSld name="TITLE + BULLET POINTS">
    <p:spTree>
      <p:nvGrpSpPr>
        <p:cNvPr id="1" name="Shape 24"/>
        <p:cNvGrpSpPr/>
        <p:nvPr/>
      </p:nvGrpSpPr>
      <p:grpSpPr>
        <a:xfrm>
          <a:off x="0" y="0"/>
          <a:ext cx="0" cy="0"/>
          <a:chOff x="0" y="0"/>
          <a:chExt cx="0" cy="0"/>
        </a:xfrm>
      </p:grpSpPr>
      <p:grpSp>
        <p:nvGrpSpPr>
          <p:cNvPr id="25" name="Google Shape;25;p3"/>
          <p:cNvGrpSpPr/>
          <p:nvPr/>
        </p:nvGrpSpPr>
        <p:grpSpPr>
          <a:xfrm>
            <a:off x="-16603" y="413700"/>
            <a:ext cx="12241067" cy="6051067"/>
            <a:chOff x="-12452" y="310275"/>
            <a:chExt cx="9180800" cy="4538300"/>
          </a:xfrm>
        </p:grpSpPr>
        <p:cxnSp>
          <p:nvCxnSpPr>
            <p:cNvPr id="26" name="Google Shape;26;p3"/>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7" name="Google Shape;27;p3"/>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8" name="Google Shape;28;p3"/>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 name="Google Shape;29;p3"/>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0" name="Google Shape;30;p3"/>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 name="Google Shape;31;p3"/>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2" name="Google Shape;32;p3"/>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3" name="Google Shape;33;p3"/>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4" name="Google Shape;34;p3"/>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5" name="Google Shape;35;p3"/>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6" name="Google Shape;36;p3"/>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7" name="Google Shape;37;p3"/>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38" name="Google Shape;38;p3"/>
          <p:cNvSpPr txBox="1">
            <a:spLocks noGrp="1"/>
          </p:cNvSpPr>
          <p:nvPr>
            <p:ph type="ctrTitle"/>
          </p:nvPr>
        </p:nvSpPr>
        <p:spPr>
          <a:xfrm>
            <a:off x="1252700" y="689133"/>
            <a:ext cx="9720400" cy="9772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
        <p:nvSpPr>
          <p:cNvPr id="39" name="Google Shape;39;p3"/>
          <p:cNvSpPr txBox="1">
            <a:spLocks noGrp="1"/>
          </p:cNvSpPr>
          <p:nvPr>
            <p:ph type="body" idx="1"/>
          </p:nvPr>
        </p:nvSpPr>
        <p:spPr>
          <a:xfrm>
            <a:off x="1252700" y="1968500"/>
            <a:ext cx="8085200" cy="4064000"/>
          </a:xfrm>
          <a:prstGeom prst="rect">
            <a:avLst/>
          </a:prstGeom>
        </p:spPr>
        <p:txBody>
          <a:bodyPr spcFirstLastPara="1" wrap="square" lIns="91425" tIns="91425" rIns="91425" bIns="91425" anchor="t" anchorCtr="0">
            <a:noAutofit/>
          </a:bodyPr>
          <a:lstStyle>
            <a:lvl1pPr marL="609585" lvl="0" indent="-389457" rtl="0">
              <a:lnSpc>
                <a:spcPct val="115000"/>
              </a:lnSpc>
              <a:spcBef>
                <a:spcPts val="0"/>
              </a:spcBef>
              <a:spcAft>
                <a:spcPts val="0"/>
              </a:spcAft>
              <a:buSzPts val="1000"/>
              <a:buFont typeface="Comfortaa"/>
              <a:buChar char="●"/>
              <a:defRPr sz="1333">
                <a:latin typeface="Comfortaa"/>
                <a:ea typeface="Comfortaa"/>
                <a:cs typeface="Comfortaa"/>
                <a:sym typeface="Comfortaa"/>
              </a:defRPr>
            </a:lvl1pPr>
            <a:lvl2pPr marL="1219170" lvl="1" indent="-389457" rtl="0">
              <a:lnSpc>
                <a:spcPct val="115000"/>
              </a:lnSpc>
              <a:spcBef>
                <a:spcPts val="2133"/>
              </a:spcBef>
              <a:spcAft>
                <a:spcPts val="0"/>
              </a:spcAft>
              <a:buSzPts val="1000"/>
              <a:buFont typeface="Comfortaa"/>
              <a:buChar char="○"/>
              <a:defRPr sz="1333">
                <a:latin typeface="Comfortaa"/>
                <a:ea typeface="Comfortaa"/>
                <a:cs typeface="Comfortaa"/>
                <a:sym typeface="Comfortaa"/>
              </a:defRPr>
            </a:lvl2pPr>
            <a:lvl3pPr marL="1828754" lvl="2" indent="-389457" rtl="0">
              <a:lnSpc>
                <a:spcPct val="115000"/>
              </a:lnSpc>
              <a:spcBef>
                <a:spcPts val="2133"/>
              </a:spcBef>
              <a:spcAft>
                <a:spcPts val="0"/>
              </a:spcAft>
              <a:buSzPts val="1000"/>
              <a:buFont typeface="Comfortaa"/>
              <a:buChar char="■"/>
              <a:defRPr sz="1333">
                <a:latin typeface="Comfortaa"/>
                <a:ea typeface="Comfortaa"/>
                <a:cs typeface="Comfortaa"/>
                <a:sym typeface="Comfortaa"/>
              </a:defRPr>
            </a:lvl3pPr>
            <a:lvl4pPr marL="2438339" lvl="3" indent="-389457" rtl="0">
              <a:lnSpc>
                <a:spcPct val="115000"/>
              </a:lnSpc>
              <a:spcBef>
                <a:spcPts val="2133"/>
              </a:spcBef>
              <a:spcAft>
                <a:spcPts val="0"/>
              </a:spcAft>
              <a:buSzPts val="1000"/>
              <a:buFont typeface="Comfortaa"/>
              <a:buChar char="●"/>
              <a:defRPr sz="1333">
                <a:latin typeface="Comfortaa"/>
                <a:ea typeface="Comfortaa"/>
                <a:cs typeface="Comfortaa"/>
                <a:sym typeface="Comfortaa"/>
              </a:defRPr>
            </a:lvl4pPr>
            <a:lvl5pPr marL="3047924" lvl="4" indent="-389457" rtl="0">
              <a:lnSpc>
                <a:spcPct val="115000"/>
              </a:lnSpc>
              <a:spcBef>
                <a:spcPts val="2133"/>
              </a:spcBef>
              <a:spcAft>
                <a:spcPts val="0"/>
              </a:spcAft>
              <a:buSzPts val="1000"/>
              <a:buFont typeface="Comfortaa"/>
              <a:buChar char="○"/>
              <a:defRPr sz="1333">
                <a:latin typeface="Comfortaa"/>
                <a:ea typeface="Comfortaa"/>
                <a:cs typeface="Comfortaa"/>
                <a:sym typeface="Comfortaa"/>
              </a:defRPr>
            </a:lvl5pPr>
            <a:lvl6pPr marL="3657509" lvl="5" indent="-389457" rtl="0">
              <a:lnSpc>
                <a:spcPct val="115000"/>
              </a:lnSpc>
              <a:spcBef>
                <a:spcPts val="2133"/>
              </a:spcBef>
              <a:spcAft>
                <a:spcPts val="0"/>
              </a:spcAft>
              <a:buSzPts val="1000"/>
              <a:buFont typeface="Comfortaa"/>
              <a:buChar char="■"/>
              <a:defRPr sz="1333">
                <a:latin typeface="Comfortaa"/>
                <a:ea typeface="Comfortaa"/>
                <a:cs typeface="Comfortaa"/>
                <a:sym typeface="Comfortaa"/>
              </a:defRPr>
            </a:lvl6pPr>
            <a:lvl7pPr marL="4267093" lvl="6" indent="-389457" rtl="0">
              <a:lnSpc>
                <a:spcPct val="115000"/>
              </a:lnSpc>
              <a:spcBef>
                <a:spcPts val="2133"/>
              </a:spcBef>
              <a:spcAft>
                <a:spcPts val="0"/>
              </a:spcAft>
              <a:buSzPts val="1000"/>
              <a:buFont typeface="Comfortaa"/>
              <a:buChar char="●"/>
              <a:defRPr sz="1333">
                <a:latin typeface="Comfortaa"/>
                <a:ea typeface="Comfortaa"/>
                <a:cs typeface="Comfortaa"/>
                <a:sym typeface="Comfortaa"/>
              </a:defRPr>
            </a:lvl7pPr>
            <a:lvl8pPr marL="4876678" lvl="7" indent="-389457" rtl="0">
              <a:lnSpc>
                <a:spcPct val="115000"/>
              </a:lnSpc>
              <a:spcBef>
                <a:spcPts val="2133"/>
              </a:spcBef>
              <a:spcAft>
                <a:spcPts val="0"/>
              </a:spcAft>
              <a:buSzPts val="1000"/>
              <a:buFont typeface="Comfortaa"/>
              <a:buChar char="○"/>
              <a:defRPr sz="1333">
                <a:latin typeface="Comfortaa"/>
                <a:ea typeface="Comfortaa"/>
                <a:cs typeface="Comfortaa"/>
                <a:sym typeface="Comfortaa"/>
              </a:defRPr>
            </a:lvl8pPr>
            <a:lvl9pPr marL="5486263" lvl="8" indent="-389457" rtl="0">
              <a:lnSpc>
                <a:spcPct val="115000"/>
              </a:lnSpc>
              <a:spcBef>
                <a:spcPts val="2133"/>
              </a:spcBef>
              <a:spcAft>
                <a:spcPts val="2133"/>
              </a:spcAft>
              <a:buSzPts val="1000"/>
              <a:buFont typeface="Comfortaa"/>
              <a:buChar char="■"/>
              <a:defRPr sz="1333">
                <a:latin typeface="Comfortaa"/>
                <a:ea typeface="Comfortaa"/>
                <a:cs typeface="Comfortaa"/>
                <a:sym typeface="Comfortaa"/>
              </a:defRPr>
            </a:lvl9pPr>
          </a:lstStyle>
          <a:p>
            <a:pPr lvl="0"/>
            <a:r>
              <a:rPr lang="en-US"/>
              <a:t>Click to edit Master text styles</a:t>
            </a:r>
          </a:p>
        </p:txBody>
      </p:sp>
    </p:spTree>
    <p:extLst>
      <p:ext uri="{BB962C8B-B14F-4D97-AF65-F5344CB8AC3E}">
        <p14:creationId xmlns:p14="http://schemas.microsoft.com/office/powerpoint/2010/main" val="368260570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5FC48E3-B4F9-4A13-A811-970D136E2BDA}"/>
              </a:ext>
            </a:extLst>
          </p:cNvPr>
          <p:cNvSpPr>
            <a:spLocks noGrp="1"/>
          </p:cNvSpPr>
          <p:nvPr>
            <p:ph type="dt" sz="half" idx="10"/>
          </p:nvPr>
        </p:nvSpPr>
        <p:spPr/>
        <p:txBody>
          <a:bodyPr/>
          <a:lstStyle/>
          <a:p>
            <a:fld id="{2293C9D8-B2D4-47A0-98D4-F96309ABADD3}" type="datetimeFigureOut">
              <a:rPr lang="en-US" smtClean="0"/>
              <a:t>5/3/2020</a:t>
            </a:fld>
            <a:endParaRPr lang="en-US"/>
          </a:p>
        </p:txBody>
      </p:sp>
      <p:sp>
        <p:nvSpPr>
          <p:cNvPr id="3" name="Footer Placeholder 2">
            <a:extLst>
              <a:ext uri="{FF2B5EF4-FFF2-40B4-BE49-F238E27FC236}">
                <a16:creationId xmlns:a16="http://schemas.microsoft.com/office/drawing/2014/main" id="{6D8C9C30-408F-4996-83FA-A3E5ADF6A6B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7DA7940-3309-4B20-9C58-7102665AA62F}"/>
              </a:ext>
            </a:extLst>
          </p:cNvPr>
          <p:cNvSpPr>
            <a:spLocks noGrp="1"/>
          </p:cNvSpPr>
          <p:nvPr>
            <p:ph type="sldNum" sz="quarter" idx="12"/>
          </p:nvPr>
        </p:nvSpPr>
        <p:spPr/>
        <p:txBody>
          <a:bodyPr/>
          <a:lstStyle/>
          <a:p>
            <a:fld id="{10CF3FF5-7AC2-4B73-8C63-9CBC91D61429}" type="slidenum">
              <a:rPr lang="en-US" smtClean="0"/>
              <a:t>‹#›</a:t>
            </a:fld>
            <a:endParaRPr lang="en-US"/>
          </a:p>
        </p:txBody>
      </p:sp>
    </p:spTree>
    <p:extLst>
      <p:ext uri="{BB962C8B-B14F-4D97-AF65-F5344CB8AC3E}">
        <p14:creationId xmlns:p14="http://schemas.microsoft.com/office/powerpoint/2010/main" val="28736517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lank slide" type="blank" preserve="1">
  <p:cSld name="Blank slide">
    <p:spTree>
      <p:nvGrpSpPr>
        <p:cNvPr id="1" name="Shape 323"/>
        <p:cNvGrpSpPr/>
        <p:nvPr/>
      </p:nvGrpSpPr>
      <p:grpSpPr>
        <a:xfrm>
          <a:off x="0" y="0"/>
          <a:ext cx="0" cy="0"/>
          <a:chOff x="0" y="0"/>
          <a:chExt cx="0" cy="0"/>
        </a:xfrm>
      </p:grpSpPr>
    </p:spTree>
    <p:extLst>
      <p:ext uri="{BB962C8B-B14F-4D97-AF65-F5344CB8AC3E}">
        <p14:creationId xmlns:p14="http://schemas.microsoft.com/office/powerpoint/2010/main" val="39109679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BDF68E2-58F2-4D09-BE8B-E3BD06533059}" type="datetimeFigureOut">
              <a:rPr lang="en-US" smtClean="0"/>
              <a:t>5/3/2020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65666860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8FC5F6-F338-4AE4-BB23-26385BCFC423}" type="datetimeFigureOut">
              <a:rPr lang="en-US" smtClean="0"/>
              <a:t>5/3/2020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113E31D-E2AB-40D1-8B51-AFA5AFEF393A}" type="slidenum">
              <a:rPr lang="en-US" smtClean="0"/>
              <a:t>‹#›</a:t>
            </a:fld>
            <a:endParaRPr lang="en-US" dirty="0"/>
          </a:p>
        </p:txBody>
      </p:sp>
    </p:spTree>
    <p:extLst>
      <p:ext uri="{BB962C8B-B14F-4D97-AF65-F5344CB8AC3E}">
        <p14:creationId xmlns:p14="http://schemas.microsoft.com/office/powerpoint/2010/main" val="27203332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0EBB0C4-6273-4C6E-B9BD-2EDC30F1CD52}" type="datetimeFigureOut">
              <a:rPr lang="en-US" smtClean="0"/>
              <a:t>5/3/2020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40683189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9AB4D41-86C1-4908-B66A-0B50CEB3BF29}" type="datetimeFigureOut">
              <a:rPr lang="en-US" smtClean="0"/>
              <a:t>5/3/2020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88588240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smtClean="0"/>
              <a:t>5/3/2020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43612251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8C39B41-D8B5-4052-B551-9B5525EAA8B6}" type="datetimeFigureOut">
              <a:rPr lang="en-US" smtClean="0"/>
              <a:t>5/3/2020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27926492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93C9D8-B2D4-47A0-98D4-F96309ABADD3}" type="datetimeFigureOut">
              <a:rPr lang="en-US" smtClean="0"/>
              <a:t>5/3/2020</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10CF3FF5-7AC2-4B73-8C63-9CBC91D61429}" type="slidenum">
              <a:rPr lang="en-US" smtClean="0"/>
              <a:t>‹#›</a:t>
            </a:fld>
            <a:endParaRPr lang="en-US"/>
          </a:p>
        </p:txBody>
      </p:sp>
    </p:spTree>
    <p:extLst>
      <p:ext uri="{BB962C8B-B14F-4D97-AF65-F5344CB8AC3E}">
        <p14:creationId xmlns:p14="http://schemas.microsoft.com/office/powerpoint/2010/main" val="142833912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2ABBEA6-7C60-4B02-AE87-00D78D8422AF}" type="datetimeFigureOut">
              <a:rPr lang="en-US" smtClean="0"/>
              <a:t>5/3/2020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7651502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40"/>
        <p:cNvGrpSpPr/>
        <p:nvPr/>
      </p:nvGrpSpPr>
      <p:grpSpPr>
        <a:xfrm>
          <a:off x="0" y="0"/>
          <a:ext cx="0" cy="0"/>
          <a:chOff x="0" y="0"/>
          <a:chExt cx="0" cy="0"/>
        </a:xfrm>
      </p:grpSpPr>
      <p:grpSp>
        <p:nvGrpSpPr>
          <p:cNvPr id="41" name="Google Shape;41;p4"/>
          <p:cNvGrpSpPr/>
          <p:nvPr/>
        </p:nvGrpSpPr>
        <p:grpSpPr>
          <a:xfrm>
            <a:off x="-16603" y="413700"/>
            <a:ext cx="12241067" cy="6051067"/>
            <a:chOff x="-12452" y="310275"/>
            <a:chExt cx="9180800" cy="4538300"/>
          </a:xfrm>
        </p:grpSpPr>
        <p:cxnSp>
          <p:nvCxnSpPr>
            <p:cNvPr id="42" name="Google Shape;42;p4"/>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43" name="Google Shape;43;p4"/>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44" name="Google Shape;44;p4"/>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45" name="Google Shape;45;p4"/>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46" name="Google Shape;46;p4"/>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47" name="Google Shape;47;p4"/>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48" name="Google Shape;48;p4"/>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49" name="Google Shape;49;p4"/>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50" name="Google Shape;50;p4"/>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51" name="Google Shape;51;p4"/>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52" name="Google Shape;52;p4"/>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53" name="Google Shape;53;p4"/>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54" name="Google Shape;54;p4"/>
          <p:cNvSpPr txBox="1">
            <a:spLocks noGrp="1"/>
          </p:cNvSpPr>
          <p:nvPr>
            <p:ph type="title" hasCustomPrompt="1"/>
          </p:nvPr>
        </p:nvSpPr>
        <p:spPr>
          <a:xfrm>
            <a:off x="1895117" y="3121800"/>
            <a:ext cx="1245600" cy="769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3200"/>
            </a:lvl1pPr>
            <a:lvl2pPr lvl="1" algn="ctr" rtl="0">
              <a:spcBef>
                <a:spcPts val="0"/>
              </a:spcBef>
              <a:spcAft>
                <a:spcPts val="0"/>
              </a:spcAft>
              <a:buSzPts val="12000"/>
              <a:buNone/>
              <a:defRPr sz="16000"/>
            </a:lvl2pPr>
            <a:lvl3pPr lvl="2" algn="ctr" rtl="0">
              <a:spcBef>
                <a:spcPts val="0"/>
              </a:spcBef>
              <a:spcAft>
                <a:spcPts val="0"/>
              </a:spcAft>
              <a:buSzPts val="12000"/>
              <a:buNone/>
              <a:defRPr sz="16000"/>
            </a:lvl3pPr>
            <a:lvl4pPr lvl="3" algn="ctr" rtl="0">
              <a:spcBef>
                <a:spcPts val="0"/>
              </a:spcBef>
              <a:spcAft>
                <a:spcPts val="0"/>
              </a:spcAft>
              <a:buSzPts val="12000"/>
              <a:buNone/>
              <a:defRPr sz="16000"/>
            </a:lvl4pPr>
            <a:lvl5pPr lvl="4" algn="ctr" rtl="0">
              <a:spcBef>
                <a:spcPts val="0"/>
              </a:spcBef>
              <a:spcAft>
                <a:spcPts val="0"/>
              </a:spcAft>
              <a:buSzPts val="12000"/>
              <a:buNone/>
              <a:defRPr sz="16000"/>
            </a:lvl5pPr>
            <a:lvl6pPr lvl="5" algn="ctr" rtl="0">
              <a:spcBef>
                <a:spcPts val="0"/>
              </a:spcBef>
              <a:spcAft>
                <a:spcPts val="0"/>
              </a:spcAft>
              <a:buSzPts val="12000"/>
              <a:buNone/>
              <a:defRPr sz="16000"/>
            </a:lvl6pPr>
            <a:lvl7pPr lvl="6" algn="ctr" rtl="0">
              <a:spcBef>
                <a:spcPts val="0"/>
              </a:spcBef>
              <a:spcAft>
                <a:spcPts val="0"/>
              </a:spcAft>
              <a:buSzPts val="12000"/>
              <a:buNone/>
              <a:defRPr sz="16000"/>
            </a:lvl7pPr>
            <a:lvl8pPr lvl="7" algn="ctr" rtl="0">
              <a:spcBef>
                <a:spcPts val="0"/>
              </a:spcBef>
              <a:spcAft>
                <a:spcPts val="0"/>
              </a:spcAft>
              <a:buSzPts val="12000"/>
              <a:buNone/>
              <a:defRPr sz="16000"/>
            </a:lvl8pPr>
            <a:lvl9pPr lvl="8" algn="ctr" rtl="0">
              <a:spcBef>
                <a:spcPts val="0"/>
              </a:spcBef>
              <a:spcAft>
                <a:spcPts val="0"/>
              </a:spcAft>
              <a:buSzPts val="12000"/>
              <a:buNone/>
              <a:defRPr sz="16000"/>
            </a:lvl9pPr>
          </a:lstStyle>
          <a:p>
            <a:r>
              <a:t>xx%</a:t>
            </a:r>
          </a:p>
        </p:txBody>
      </p:sp>
      <p:sp>
        <p:nvSpPr>
          <p:cNvPr id="55" name="Google Shape;55;p4"/>
          <p:cNvSpPr txBox="1">
            <a:spLocks noGrp="1"/>
          </p:cNvSpPr>
          <p:nvPr>
            <p:ph type="title" idx="2" hasCustomPrompt="1"/>
          </p:nvPr>
        </p:nvSpPr>
        <p:spPr>
          <a:xfrm>
            <a:off x="4280505" y="3121800"/>
            <a:ext cx="1245600" cy="769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3200"/>
            </a:lvl1pPr>
            <a:lvl2pPr lvl="1" algn="ctr" rtl="0">
              <a:spcBef>
                <a:spcPts val="0"/>
              </a:spcBef>
              <a:spcAft>
                <a:spcPts val="0"/>
              </a:spcAft>
              <a:buSzPts val="12000"/>
              <a:buNone/>
              <a:defRPr sz="16000"/>
            </a:lvl2pPr>
            <a:lvl3pPr lvl="2" algn="ctr" rtl="0">
              <a:spcBef>
                <a:spcPts val="0"/>
              </a:spcBef>
              <a:spcAft>
                <a:spcPts val="0"/>
              </a:spcAft>
              <a:buSzPts val="12000"/>
              <a:buNone/>
              <a:defRPr sz="16000"/>
            </a:lvl3pPr>
            <a:lvl4pPr lvl="3" algn="ctr" rtl="0">
              <a:spcBef>
                <a:spcPts val="0"/>
              </a:spcBef>
              <a:spcAft>
                <a:spcPts val="0"/>
              </a:spcAft>
              <a:buSzPts val="12000"/>
              <a:buNone/>
              <a:defRPr sz="16000"/>
            </a:lvl4pPr>
            <a:lvl5pPr lvl="4" algn="ctr" rtl="0">
              <a:spcBef>
                <a:spcPts val="0"/>
              </a:spcBef>
              <a:spcAft>
                <a:spcPts val="0"/>
              </a:spcAft>
              <a:buSzPts val="12000"/>
              <a:buNone/>
              <a:defRPr sz="16000"/>
            </a:lvl5pPr>
            <a:lvl6pPr lvl="5" algn="ctr" rtl="0">
              <a:spcBef>
                <a:spcPts val="0"/>
              </a:spcBef>
              <a:spcAft>
                <a:spcPts val="0"/>
              </a:spcAft>
              <a:buSzPts val="12000"/>
              <a:buNone/>
              <a:defRPr sz="16000"/>
            </a:lvl6pPr>
            <a:lvl7pPr lvl="6" algn="ctr" rtl="0">
              <a:spcBef>
                <a:spcPts val="0"/>
              </a:spcBef>
              <a:spcAft>
                <a:spcPts val="0"/>
              </a:spcAft>
              <a:buSzPts val="12000"/>
              <a:buNone/>
              <a:defRPr sz="16000"/>
            </a:lvl7pPr>
            <a:lvl8pPr lvl="7" algn="ctr" rtl="0">
              <a:spcBef>
                <a:spcPts val="0"/>
              </a:spcBef>
              <a:spcAft>
                <a:spcPts val="0"/>
              </a:spcAft>
              <a:buSzPts val="12000"/>
              <a:buNone/>
              <a:defRPr sz="16000"/>
            </a:lvl8pPr>
            <a:lvl9pPr lvl="8" algn="ctr" rtl="0">
              <a:spcBef>
                <a:spcPts val="0"/>
              </a:spcBef>
              <a:spcAft>
                <a:spcPts val="0"/>
              </a:spcAft>
              <a:buSzPts val="12000"/>
              <a:buNone/>
              <a:defRPr sz="16000"/>
            </a:lvl9pPr>
          </a:lstStyle>
          <a:p>
            <a:r>
              <a:t>xx%</a:t>
            </a:r>
          </a:p>
        </p:txBody>
      </p:sp>
      <p:sp>
        <p:nvSpPr>
          <p:cNvPr id="56" name="Google Shape;56;p4"/>
          <p:cNvSpPr txBox="1">
            <a:spLocks noGrp="1"/>
          </p:cNvSpPr>
          <p:nvPr>
            <p:ph type="title" idx="3" hasCustomPrompt="1"/>
          </p:nvPr>
        </p:nvSpPr>
        <p:spPr>
          <a:xfrm>
            <a:off x="6665895" y="3121800"/>
            <a:ext cx="1245600" cy="769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3200"/>
            </a:lvl1pPr>
            <a:lvl2pPr lvl="1" algn="ctr" rtl="0">
              <a:spcBef>
                <a:spcPts val="0"/>
              </a:spcBef>
              <a:spcAft>
                <a:spcPts val="0"/>
              </a:spcAft>
              <a:buSzPts val="12000"/>
              <a:buNone/>
              <a:defRPr sz="16000"/>
            </a:lvl2pPr>
            <a:lvl3pPr lvl="2" algn="ctr" rtl="0">
              <a:spcBef>
                <a:spcPts val="0"/>
              </a:spcBef>
              <a:spcAft>
                <a:spcPts val="0"/>
              </a:spcAft>
              <a:buSzPts val="12000"/>
              <a:buNone/>
              <a:defRPr sz="16000"/>
            </a:lvl3pPr>
            <a:lvl4pPr lvl="3" algn="ctr" rtl="0">
              <a:spcBef>
                <a:spcPts val="0"/>
              </a:spcBef>
              <a:spcAft>
                <a:spcPts val="0"/>
              </a:spcAft>
              <a:buSzPts val="12000"/>
              <a:buNone/>
              <a:defRPr sz="16000"/>
            </a:lvl4pPr>
            <a:lvl5pPr lvl="4" algn="ctr" rtl="0">
              <a:spcBef>
                <a:spcPts val="0"/>
              </a:spcBef>
              <a:spcAft>
                <a:spcPts val="0"/>
              </a:spcAft>
              <a:buSzPts val="12000"/>
              <a:buNone/>
              <a:defRPr sz="16000"/>
            </a:lvl5pPr>
            <a:lvl6pPr lvl="5" algn="ctr" rtl="0">
              <a:spcBef>
                <a:spcPts val="0"/>
              </a:spcBef>
              <a:spcAft>
                <a:spcPts val="0"/>
              </a:spcAft>
              <a:buSzPts val="12000"/>
              <a:buNone/>
              <a:defRPr sz="16000"/>
            </a:lvl6pPr>
            <a:lvl7pPr lvl="6" algn="ctr" rtl="0">
              <a:spcBef>
                <a:spcPts val="0"/>
              </a:spcBef>
              <a:spcAft>
                <a:spcPts val="0"/>
              </a:spcAft>
              <a:buSzPts val="12000"/>
              <a:buNone/>
              <a:defRPr sz="16000"/>
            </a:lvl7pPr>
            <a:lvl8pPr lvl="7" algn="ctr" rtl="0">
              <a:spcBef>
                <a:spcPts val="0"/>
              </a:spcBef>
              <a:spcAft>
                <a:spcPts val="0"/>
              </a:spcAft>
              <a:buSzPts val="12000"/>
              <a:buNone/>
              <a:defRPr sz="16000"/>
            </a:lvl8pPr>
            <a:lvl9pPr lvl="8" algn="ctr" rtl="0">
              <a:spcBef>
                <a:spcPts val="0"/>
              </a:spcBef>
              <a:spcAft>
                <a:spcPts val="0"/>
              </a:spcAft>
              <a:buSzPts val="12000"/>
              <a:buNone/>
              <a:defRPr sz="16000"/>
            </a:lvl9pPr>
          </a:lstStyle>
          <a:p>
            <a:r>
              <a:t>xx%</a:t>
            </a:r>
          </a:p>
        </p:txBody>
      </p:sp>
      <p:sp>
        <p:nvSpPr>
          <p:cNvPr id="57" name="Google Shape;57;p4"/>
          <p:cNvSpPr txBox="1">
            <a:spLocks noGrp="1"/>
          </p:cNvSpPr>
          <p:nvPr>
            <p:ph type="title" idx="4" hasCustomPrompt="1"/>
          </p:nvPr>
        </p:nvSpPr>
        <p:spPr>
          <a:xfrm>
            <a:off x="9051284" y="3121800"/>
            <a:ext cx="1245600" cy="769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3200"/>
            </a:lvl1pPr>
            <a:lvl2pPr lvl="1" algn="ctr" rtl="0">
              <a:spcBef>
                <a:spcPts val="0"/>
              </a:spcBef>
              <a:spcAft>
                <a:spcPts val="0"/>
              </a:spcAft>
              <a:buSzPts val="12000"/>
              <a:buNone/>
              <a:defRPr sz="16000"/>
            </a:lvl2pPr>
            <a:lvl3pPr lvl="2" algn="ctr" rtl="0">
              <a:spcBef>
                <a:spcPts val="0"/>
              </a:spcBef>
              <a:spcAft>
                <a:spcPts val="0"/>
              </a:spcAft>
              <a:buSzPts val="12000"/>
              <a:buNone/>
              <a:defRPr sz="16000"/>
            </a:lvl3pPr>
            <a:lvl4pPr lvl="3" algn="ctr" rtl="0">
              <a:spcBef>
                <a:spcPts val="0"/>
              </a:spcBef>
              <a:spcAft>
                <a:spcPts val="0"/>
              </a:spcAft>
              <a:buSzPts val="12000"/>
              <a:buNone/>
              <a:defRPr sz="16000"/>
            </a:lvl4pPr>
            <a:lvl5pPr lvl="4" algn="ctr" rtl="0">
              <a:spcBef>
                <a:spcPts val="0"/>
              </a:spcBef>
              <a:spcAft>
                <a:spcPts val="0"/>
              </a:spcAft>
              <a:buSzPts val="12000"/>
              <a:buNone/>
              <a:defRPr sz="16000"/>
            </a:lvl5pPr>
            <a:lvl6pPr lvl="5" algn="ctr" rtl="0">
              <a:spcBef>
                <a:spcPts val="0"/>
              </a:spcBef>
              <a:spcAft>
                <a:spcPts val="0"/>
              </a:spcAft>
              <a:buSzPts val="12000"/>
              <a:buNone/>
              <a:defRPr sz="16000"/>
            </a:lvl6pPr>
            <a:lvl7pPr lvl="6" algn="ctr" rtl="0">
              <a:spcBef>
                <a:spcPts val="0"/>
              </a:spcBef>
              <a:spcAft>
                <a:spcPts val="0"/>
              </a:spcAft>
              <a:buSzPts val="12000"/>
              <a:buNone/>
              <a:defRPr sz="16000"/>
            </a:lvl7pPr>
            <a:lvl8pPr lvl="7" algn="ctr" rtl="0">
              <a:spcBef>
                <a:spcPts val="0"/>
              </a:spcBef>
              <a:spcAft>
                <a:spcPts val="0"/>
              </a:spcAft>
              <a:buSzPts val="12000"/>
              <a:buNone/>
              <a:defRPr sz="16000"/>
            </a:lvl8pPr>
            <a:lvl9pPr lvl="8" algn="ctr" rtl="0">
              <a:spcBef>
                <a:spcPts val="0"/>
              </a:spcBef>
              <a:spcAft>
                <a:spcPts val="0"/>
              </a:spcAft>
              <a:buSzPts val="12000"/>
              <a:buNone/>
              <a:defRPr sz="16000"/>
            </a:lvl9pPr>
          </a:lstStyle>
          <a:p>
            <a:r>
              <a:t>xx%</a:t>
            </a:r>
          </a:p>
        </p:txBody>
      </p:sp>
      <p:sp>
        <p:nvSpPr>
          <p:cNvPr id="58" name="Google Shape;58;p4"/>
          <p:cNvSpPr txBox="1">
            <a:spLocks noGrp="1"/>
          </p:cNvSpPr>
          <p:nvPr>
            <p:ph type="ctrTitle" idx="5"/>
          </p:nvPr>
        </p:nvSpPr>
        <p:spPr>
          <a:xfrm>
            <a:off x="415600" y="824767"/>
            <a:ext cx="113608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Font typeface="Permanent Marker"/>
              <a:buNone/>
              <a:defRPr sz="2400">
                <a:latin typeface="Permanent Marker"/>
                <a:ea typeface="Permanent Marker"/>
                <a:cs typeface="Permanent Marker"/>
                <a:sym typeface="Permanent Marker"/>
              </a:defRPr>
            </a:lvl1pPr>
            <a:lvl2pPr lvl="1" algn="ctr" rtl="0">
              <a:spcBef>
                <a:spcPts val="0"/>
              </a:spcBef>
              <a:spcAft>
                <a:spcPts val="0"/>
              </a:spcAft>
              <a:buSzPts val="2400"/>
              <a:buFont typeface="Permanent Marker"/>
              <a:buNone/>
              <a:defRPr sz="3200">
                <a:latin typeface="Permanent Marker"/>
                <a:ea typeface="Permanent Marker"/>
                <a:cs typeface="Permanent Marker"/>
                <a:sym typeface="Permanent Marker"/>
              </a:defRPr>
            </a:lvl2pPr>
            <a:lvl3pPr lvl="2" algn="ctr" rtl="0">
              <a:spcBef>
                <a:spcPts val="0"/>
              </a:spcBef>
              <a:spcAft>
                <a:spcPts val="0"/>
              </a:spcAft>
              <a:buSzPts val="2400"/>
              <a:buFont typeface="Permanent Marker"/>
              <a:buNone/>
              <a:defRPr sz="3200">
                <a:latin typeface="Permanent Marker"/>
                <a:ea typeface="Permanent Marker"/>
                <a:cs typeface="Permanent Marker"/>
                <a:sym typeface="Permanent Marker"/>
              </a:defRPr>
            </a:lvl3pPr>
            <a:lvl4pPr lvl="3" algn="ctr" rtl="0">
              <a:spcBef>
                <a:spcPts val="0"/>
              </a:spcBef>
              <a:spcAft>
                <a:spcPts val="0"/>
              </a:spcAft>
              <a:buSzPts val="2400"/>
              <a:buFont typeface="Permanent Marker"/>
              <a:buNone/>
              <a:defRPr sz="3200">
                <a:latin typeface="Permanent Marker"/>
                <a:ea typeface="Permanent Marker"/>
                <a:cs typeface="Permanent Marker"/>
                <a:sym typeface="Permanent Marker"/>
              </a:defRPr>
            </a:lvl4pPr>
            <a:lvl5pPr lvl="4" algn="ctr" rtl="0">
              <a:spcBef>
                <a:spcPts val="0"/>
              </a:spcBef>
              <a:spcAft>
                <a:spcPts val="0"/>
              </a:spcAft>
              <a:buSzPts val="2400"/>
              <a:buFont typeface="Permanent Marker"/>
              <a:buNone/>
              <a:defRPr sz="3200">
                <a:latin typeface="Permanent Marker"/>
                <a:ea typeface="Permanent Marker"/>
                <a:cs typeface="Permanent Marker"/>
                <a:sym typeface="Permanent Marker"/>
              </a:defRPr>
            </a:lvl5pPr>
            <a:lvl6pPr lvl="5" algn="ctr" rtl="0">
              <a:spcBef>
                <a:spcPts val="0"/>
              </a:spcBef>
              <a:spcAft>
                <a:spcPts val="0"/>
              </a:spcAft>
              <a:buSzPts val="2400"/>
              <a:buFont typeface="Permanent Marker"/>
              <a:buNone/>
              <a:defRPr sz="3200">
                <a:latin typeface="Permanent Marker"/>
                <a:ea typeface="Permanent Marker"/>
                <a:cs typeface="Permanent Marker"/>
                <a:sym typeface="Permanent Marker"/>
              </a:defRPr>
            </a:lvl6pPr>
            <a:lvl7pPr lvl="6" algn="ctr" rtl="0">
              <a:spcBef>
                <a:spcPts val="0"/>
              </a:spcBef>
              <a:spcAft>
                <a:spcPts val="0"/>
              </a:spcAft>
              <a:buSzPts val="2400"/>
              <a:buFont typeface="Permanent Marker"/>
              <a:buNone/>
              <a:defRPr sz="3200">
                <a:latin typeface="Permanent Marker"/>
                <a:ea typeface="Permanent Marker"/>
                <a:cs typeface="Permanent Marker"/>
                <a:sym typeface="Permanent Marker"/>
              </a:defRPr>
            </a:lvl7pPr>
            <a:lvl8pPr lvl="7" algn="ctr" rtl="0">
              <a:spcBef>
                <a:spcPts val="0"/>
              </a:spcBef>
              <a:spcAft>
                <a:spcPts val="0"/>
              </a:spcAft>
              <a:buSzPts val="2400"/>
              <a:buFont typeface="Permanent Marker"/>
              <a:buNone/>
              <a:defRPr sz="3200">
                <a:latin typeface="Permanent Marker"/>
                <a:ea typeface="Permanent Marker"/>
                <a:cs typeface="Permanent Marker"/>
                <a:sym typeface="Permanent Marker"/>
              </a:defRPr>
            </a:lvl8pPr>
            <a:lvl9pPr lvl="8" algn="ctr" rtl="0">
              <a:spcBef>
                <a:spcPts val="0"/>
              </a:spcBef>
              <a:spcAft>
                <a:spcPts val="0"/>
              </a:spcAft>
              <a:buSzPts val="2400"/>
              <a:buFont typeface="Permanent Marker"/>
              <a:buNone/>
              <a:defRPr sz="3200">
                <a:latin typeface="Permanent Marker"/>
                <a:ea typeface="Permanent Marker"/>
                <a:cs typeface="Permanent Marker"/>
                <a:sym typeface="Permanent Marker"/>
              </a:defRPr>
            </a:lvl9pPr>
          </a:lstStyle>
          <a:p>
            <a:r>
              <a:rPr lang="en-US"/>
              <a:t>Click to edit Master title style</a:t>
            </a:r>
            <a:endParaRPr/>
          </a:p>
        </p:txBody>
      </p:sp>
      <p:sp>
        <p:nvSpPr>
          <p:cNvPr id="59" name="Google Shape;59;p4"/>
          <p:cNvSpPr txBox="1">
            <a:spLocks noGrp="1"/>
          </p:cNvSpPr>
          <p:nvPr>
            <p:ph type="subTitle" idx="1"/>
          </p:nvPr>
        </p:nvSpPr>
        <p:spPr>
          <a:xfrm>
            <a:off x="1521933" y="49527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sz="1867"/>
            </a:lvl2pPr>
            <a:lvl3pPr lvl="2" algn="ctr" rtl="0">
              <a:lnSpc>
                <a:spcPct val="100000"/>
              </a:lnSpc>
              <a:spcBef>
                <a:spcPts val="0"/>
              </a:spcBef>
              <a:spcAft>
                <a:spcPts val="0"/>
              </a:spcAft>
              <a:buSzPts val="1400"/>
              <a:buNone/>
              <a:defRPr sz="1867"/>
            </a:lvl3pPr>
            <a:lvl4pPr lvl="3" algn="ctr" rtl="0">
              <a:lnSpc>
                <a:spcPct val="100000"/>
              </a:lnSpc>
              <a:spcBef>
                <a:spcPts val="0"/>
              </a:spcBef>
              <a:spcAft>
                <a:spcPts val="0"/>
              </a:spcAft>
              <a:buSzPts val="1400"/>
              <a:buNone/>
              <a:defRPr sz="1867"/>
            </a:lvl4pPr>
            <a:lvl5pPr lvl="4" algn="ctr" rtl="0">
              <a:lnSpc>
                <a:spcPct val="100000"/>
              </a:lnSpc>
              <a:spcBef>
                <a:spcPts val="0"/>
              </a:spcBef>
              <a:spcAft>
                <a:spcPts val="0"/>
              </a:spcAft>
              <a:buSzPts val="1400"/>
              <a:buNone/>
              <a:defRPr sz="1867"/>
            </a:lvl5pPr>
            <a:lvl6pPr lvl="5" algn="ctr" rtl="0">
              <a:lnSpc>
                <a:spcPct val="100000"/>
              </a:lnSpc>
              <a:spcBef>
                <a:spcPts val="0"/>
              </a:spcBef>
              <a:spcAft>
                <a:spcPts val="0"/>
              </a:spcAft>
              <a:buSzPts val="1400"/>
              <a:buNone/>
              <a:defRPr sz="1867"/>
            </a:lvl6pPr>
            <a:lvl7pPr lvl="6" algn="ctr" rtl="0">
              <a:lnSpc>
                <a:spcPct val="100000"/>
              </a:lnSpc>
              <a:spcBef>
                <a:spcPts val="0"/>
              </a:spcBef>
              <a:spcAft>
                <a:spcPts val="0"/>
              </a:spcAft>
              <a:buSzPts val="1400"/>
              <a:buNone/>
              <a:defRPr sz="1867"/>
            </a:lvl7pPr>
            <a:lvl8pPr lvl="7" algn="ctr" rtl="0">
              <a:lnSpc>
                <a:spcPct val="100000"/>
              </a:lnSpc>
              <a:spcBef>
                <a:spcPts val="0"/>
              </a:spcBef>
              <a:spcAft>
                <a:spcPts val="0"/>
              </a:spcAft>
              <a:buSzPts val="1400"/>
              <a:buNone/>
              <a:defRPr sz="1867"/>
            </a:lvl8pPr>
            <a:lvl9pPr lvl="8" algn="ctr" rtl="0">
              <a:lnSpc>
                <a:spcPct val="100000"/>
              </a:lnSpc>
              <a:spcBef>
                <a:spcPts val="0"/>
              </a:spcBef>
              <a:spcAft>
                <a:spcPts val="0"/>
              </a:spcAft>
              <a:buSzPts val="1400"/>
              <a:buNone/>
              <a:defRPr sz="1867"/>
            </a:lvl9pPr>
          </a:lstStyle>
          <a:p>
            <a:r>
              <a:rPr lang="en-US"/>
              <a:t>Click to edit Master subtitle style</a:t>
            </a:r>
            <a:endParaRPr/>
          </a:p>
        </p:txBody>
      </p:sp>
      <p:sp>
        <p:nvSpPr>
          <p:cNvPr id="60" name="Google Shape;60;p4"/>
          <p:cNvSpPr txBox="1">
            <a:spLocks noGrp="1"/>
          </p:cNvSpPr>
          <p:nvPr>
            <p:ph type="subTitle" idx="6"/>
          </p:nvPr>
        </p:nvSpPr>
        <p:spPr>
          <a:xfrm>
            <a:off x="3907300" y="49527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sz="1867"/>
            </a:lvl2pPr>
            <a:lvl3pPr lvl="2" algn="ctr" rtl="0">
              <a:lnSpc>
                <a:spcPct val="100000"/>
              </a:lnSpc>
              <a:spcBef>
                <a:spcPts val="0"/>
              </a:spcBef>
              <a:spcAft>
                <a:spcPts val="0"/>
              </a:spcAft>
              <a:buSzPts val="1400"/>
              <a:buNone/>
              <a:defRPr sz="1867"/>
            </a:lvl3pPr>
            <a:lvl4pPr lvl="3" algn="ctr" rtl="0">
              <a:lnSpc>
                <a:spcPct val="100000"/>
              </a:lnSpc>
              <a:spcBef>
                <a:spcPts val="0"/>
              </a:spcBef>
              <a:spcAft>
                <a:spcPts val="0"/>
              </a:spcAft>
              <a:buSzPts val="1400"/>
              <a:buNone/>
              <a:defRPr sz="1867"/>
            </a:lvl4pPr>
            <a:lvl5pPr lvl="4" algn="ctr" rtl="0">
              <a:lnSpc>
                <a:spcPct val="100000"/>
              </a:lnSpc>
              <a:spcBef>
                <a:spcPts val="0"/>
              </a:spcBef>
              <a:spcAft>
                <a:spcPts val="0"/>
              </a:spcAft>
              <a:buSzPts val="1400"/>
              <a:buNone/>
              <a:defRPr sz="1867"/>
            </a:lvl5pPr>
            <a:lvl6pPr lvl="5" algn="ctr" rtl="0">
              <a:lnSpc>
                <a:spcPct val="100000"/>
              </a:lnSpc>
              <a:spcBef>
                <a:spcPts val="0"/>
              </a:spcBef>
              <a:spcAft>
                <a:spcPts val="0"/>
              </a:spcAft>
              <a:buSzPts val="1400"/>
              <a:buNone/>
              <a:defRPr sz="1867"/>
            </a:lvl6pPr>
            <a:lvl7pPr lvl="6" algn="ctr" rtl="0">
              <a:lnSpc>
                <a:spcPct val="100000"/>
              </a:lnSpc>
              <a:spcBef>
                <a:spcPts val="0"/>
              </a:spcBef>
              <a:spcAft>
                <a:spcPts val="0"/>
              </a:spcAft>
              <a:buSzPts val="1400"/>
              <a:buNone/>
              <a:defRPr sz="1867"/>
            </a:lvl7pPr>
            <a:lvl8pPr lvl="7" algn="ctr" rtl="0">
              <a:lnSpc>
                <a:spcPct val="100000"/>
              </a:lnSpc>
              <a:spcBef>
                <a:spcPts val="0"/>
              </a:spcBef>
              <a:spcAft>
                <a:spcPts val="0"/>
              </a:spcAft>
              <a:buSzPts val="1400"/>
              <a:buNone/>
              <a:defRPr sz="1867"/>
            </a:lvl8pPr>
            <a:lvl9pPr lvl="8" algn="ctr" rtl="0">
              <a:lnSpc>
                <a:spcPct val="100000"/>
              </a:lnSpc>
              <a:spcBef>
                <a:spcPts val="0"/>
              </a:spcBef>
              <a:spcAft>
                <a:spcPts val="0"/>
              </a:spcAft>
              <a:buSzPts val="1400"/>
              <a:buNone/>
              <a:defRPr sz="1867"/>
            </a:lvl9pPr>
          </a:lstStyle>
          <a:p>
            <a:r>
              <a:rPr lang="en-US"/>
              <a:t>Click to edit Master subtitle style</a:t>
            </a:r>
            <a:endParaRPr/>
          </a:p>
        </p:txBody>
      </p:sp>
      <p:sp>
        <p:nvSpPr>
          <p:cNvPr id="61" name="Google Shape;61;p4"/>
          <p:cNvSpPr txBox="1">
            <a:spLocks noGrp="1"/>
          </p:cNvSpPr>
          <p:nvPr>
            <p:ph type="subTitle" idx="7"/>
          </p:nvPr>
        </p:nvSpPr>
        <p:spPr>
          <a:xfrm>
            <a:off x="6292667" y="49527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sz="1867"/>
            </a:lvl2pPr>
            <a:lvl3pPr lvl="2" algn="ctr" rtl="0">
              <a:lnSpc>
                <a:spcPct val="100000"/>
              </a:lnSpc>
              <a:spcBef>
                <a:spcPts val="0"/>
              </a:spcBef>
              <a:spcAft>
                <a:spcPts val="0"/>
              </a:spcAft>
              <a:buSzPts val="1400"/>
              <a:buNone/>
              <a:defRPr sz="1867"/>
            </a:lvl3pPr>
            <a:lvl4pPr lvl="3" algn="ctr" rtl="0">
              <a:lnSpc>
                <a:spcPct val="100000"/>
              </a:lnSpc>
              <a:spcBef>
                <a:spcPts val="0"/>
              </a:spcBef>
              <a:spcAft>
                <a:spcPts val="0"/>
              </a:spcAft>
              <a:buSzPts val="1400"/>
              <a:buNone/>
              <a:defRPr sz="1867"/>
            </a:lvl4pPr>
            <a:lvl5pPr lvl="4" algn="ctr" rtl="0">
              <a:lnSpc>
                <a:spcPct val="100000"/>
              </a:lnSpc>
              <a:spcBef>
                <a:spcPts val="0"/>
              </a:spcBef>
              <a:spcAft>
                <a:spcPts val="0"/>
              </a:spcAft>
              <a:buSzPts val="1400"/>
              <a:buNone/>
              <a:defRPr sz="1867"/>
            </a:lvl5pPr>
            <a:lvl6pPr lvl="5" algn="ctr" rtl="0">
              <a:lnSpc>
                <a:spcPct val="100000"/>
              </a:lnSpc>
              <a:spcBef>
                <a:spcPts val="0"/>
              </a:spcBef>
              <a:spcAft>
                <a:spcPts val="0"/>
              </a:spcAft>
              <a:buSzPts val="1400"/>
              <a:buNone/>
              <a:defRPr sz="1867"/>
            </a:lvl6pPr>
            <a:lvl7pPr lvl="6" algn="ctr" rtl="0">
              <a:lnSpc>
                <a:spcPct val="100000"/>
              </a:lnSpc>
              <a:spcBef>
                <a:spcPts val="0"/>
              </a:spcBef>
              <a:spcAft>
                <a:spcPts val="0"/>
              </a:spcAft>
              <a:buSzPts val="1400"/>
              <a:buNone/>
              <a:defRPr sz="1867"/>
            </a:lvl7pPr>
            <a:lvl8pPr lvl="7" algn="ctr" rtl="0">
              <a:lnSpc>
                <a:spcPct val="100000"/>
              </a:lnSpc>
              <a:spcBef>
                <a:spcPts val="0"/>
              </a:spcBef>
              <a:spcAft>
                <a:spcPts val="0"/>
              </a:spcAft>
              <a:buSzPts val="1400"/>
              <a:buNone/>
              <a:defRPr sz="1867"/>
            </a:lvl8pPr>
            <a:lvl9pPr lvl="8" algn="ctr" rtl="0">
              <a:lnSpc>
                <a:spcPct val="100000"/>
              </a:lnSpc>
              <a:spcBef>
                <a:spcPts val="0"/>
              </a:spcBef>
              <a:spcAft>
                <a:spcPts val="0"/>
              </a:spcAft>
              <a:buSzPts val="1400"/>
              <a:buNone/>
              <a:defRPr sz="1867"/>
            </a:lvl9pPr>
          </a:lstStyle>
          <a:p>
            <a:r>
              <a:rPr lang="en-US"/>
              <a:t>Click to edit Master subtitle style</a:t>
            </a:r>
            <a:endParaRPr/>
          </a:p>
        </p:txBody>
      </p:sp>
      <p:sp>
        <p:nvSpPr>
          <p:cNvPr id="62" name="Google Shape;62;p4"/>
          <p:cNvSpPr txBox="1">
            <a:spLocks noGrp="1"/>
          </p:cNvSpPr>
          <p:nvPr>
            <p:ph type="subTitle" idx="8"/>
          </p:nvPr>
        </p:nvSpPr>
        <p:spPr>
          <a:xfrm>
            <a:off x="8678100" y="49101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sz="1867"/>
            </a:lvl2pPr>
            <a:lvl3pPr lvl="2" algn="ctr" rtl="0">
              <a:lnSpc>
                <a:spcPct val="100000"/>
              </a:lnSpc>
              <a:spcBef>
                <a:spcPts val="0"/>
              </a:spcBef>
              <a:spcAft>
                <a:spcPts val="0"/>
              </a:spcAft>
              <a:buSzPts val="1400"/>
              <a:buNone/>
              <a:defRPr sz="1867"/>
            </a:lvl3pPr>
            <a:lvl4pPr lvl="3" algn="ctr" rtl="0">
              <a:lnSpc>
                <a:spcPct val="100000"/>
              </a:lnSpc>
              <a:spcBef>
                <a:spcPts val="0"/>
              </a:spcBef>
              <a:spcAft>
                <a:spcPts val="0"/>
              </a:spcAft>
              <a:buSzPts val="1400"/>
              <a:buNone/>
              <a:defRPr sz="1867"/>
            </a:lvl4pPr>
            <a:lvl5pPr lvl="4" algn="ctr" rtl="0">
              <a:lnSpc>
                <a:spcPct val="100000"/>
              </a:lnSpc>
              <a:spcBef>
                <a:spcPts val="0"/>
              </a:spcBef>
              <a:spcAft>
                <a:spcPts val="0"/>
              </a:spcAft>
              <a:buSzPts val="1400"/>
              <a:buNone/>
              <a:defRPr sz="1867"/>
            </a:lvl5pPr>
            <a:lvl6pPr lvl="5" algn="ctr" rtl="0">
              <a:lnSpc>
                <a:spcPct val="100000"/>
              </a:lnSpc>
              <a:spcBef>
                <a:spcPts val="0"/>
              </a:spcBef>
              <a:spcAft>
                <a:spcPts val="0"/>
              </a:spcAft>
              <a:buSzPts val="1400"/>
              <a:buNone/>
              <a:defRPr sz="1867"/>
            </a:lvl6pPr>
            <a:lvl7pPr lvl="6" algn="ctr" rtl="0">
              <a:lnSpc>
                <a:spcPct val="100000"/>
              </a:lnSpc>
              <a:spcBef>
                <a:spcPts val="0"/>
              </a:spcBef>
              <a:spcAft>
                <a:spcPts val="0"/>
              </a:spcAft>
              <a:buSzPts val="1400"/>
              <a:buNone/>
              <a:defRPr sz="1867"/>
            </a:lvl7pPr>
            <a:lvl8pPr lvl="7" algn="ctr" rtl="0">
              <a:lnSpc>
                <a:spcPct val="100000"/>
              </a:lnSpc>
              <a:spcBef>
                <a:spcPts val="0"/>
              </a:spcBef>
              <a:spcAft>
                <a:spcPts val="0"/>
              </a:spcAft>
              <a:buSzPts val="1400"/>
              <a:buNone/>
              <a:defRPr sz="1867"/>
            </a:lvl8pPr>
            <a:lvl9pPr lvl="8" algn="ctr" rtl="0">
              <a:lnSpc>
                <a:spcPct val="100000"/>
              </a:lnSpc>
              <a:spcBef>
                <a:spcPts val="0"/>
              </a:spcBef>
              <a:spcAft>
                <a:spcPts val="0"/>
              </a:spcAft>
              <a:buSzPts val="1400"/>
              <a:buNone/>
              <a:defRPr sz="1867"/>
            </a:lvl9pPr>
          </a:lstStyle>
          <a:p>
            <a:r>
              <a:rPr lang="en-US"/>
              <a:t>Click to edit Master subtitle style</a:t>
            </a:r>
            <a:endParaRPr/>
          </a:p>
        </p:txBody>
      </p:sp>
      <p:sp>
        <p:nvSpPr>
          <p:cNvPr id="63" name="Google Shape;63;p4"/>
          <p:cNvSpPr txBox="1">
            <a:spLocks noGrp="1"/>
          </p:cNvSpPr>
          <p:nvPr>
            <p:ph type="subTitle" idx="9"/>
          </p:nvPr>
        </p:nvSpPr>
        <p:spPr>
          <a:xfrm>
            <a:off x="6292700" y="49527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sz="1867"/>
            </a:lvl2pPr>
            <a:lvl3pPr lvl="2" algn="ctr" rtl="0">
              <a:lnSpc>
                <a:spcPct val="100000"/>
              </a:lnSpc>
              <a:spcBef>
                <a:spcPts val="0"/>
              </a:spcBef>
              <a:spcAft>
                <a:spcPts val="0"/>
              </a:spcAft>
              <a:buSzPts val="1400"/>
              <a:buNone/>
              <a:defRPr sz="1867"/>
            </a:lvl3pPr>
            <a:lvl4pPr lvl="3" algn="ctr" rtl="0">
              <a:lnSpc>
                <a:spcPct val="100000"/>
              </a:lnSpc>
              <a:spcBef>
                <a:spcPts val="0"/>
              </a:spcBef>
              <a:spcAft>
                <a:spcPts val="0"/>
              </a:spcAft>
              <a:buSzPts val="1400"/>
              <a:buNone/>
              <a:defRPr sz="1867"/>
            </a:lvl4pPr>
            <a:lvl5pPr lvl="4" algn="ctr" rtl="0">
              <a:lnSpc>
                <a:spcPct val="100000"/>
              </a:lnSpc>
              <a:spcBef>
                <a:spcPts val="0"/>
              </a:spcBef>
              <a:spcAft>
                <a:spcPts val="0"/>
              </a:spcAft>
              <a:buSzPts val="1400"/>
              <a:buNone/>
              <a:defRPr sz="1867"/>
            </a:lvl5pPr>
            <a:lvl6pPr lvl="5" algn="ctr" rtl="0">
              <a:lnSpc>
                <a:spcPct val="100000"/>
              </a:lnSpc>
              <a:spcBef>
                <a:spcPts val="0"/>
              </a:spcBef>
              <a:spcAft>
                <a:spcPts val="0"/>
              </a:spcAft>
              <a:buSzPts val="1400"/>
              <a:buNone/>
              <a:defRPr sz="1867"/>
            </a:lvl6pPr>
            <a:lvl7pPr lvl="6" algn="ctr" rtl="0">
              <a:lnSpc>
                <a:spcPct val="100000"/>
              </a:lnSpc>
              <a:spcBef>
                <a:spcPts val="0"/>
              </a:spcBef>
              <a:spcAft>
                <a:spcPts val="0"/>
              </a:spcAft>
              <a:buSzPts val="1400"/>
              <a:buNone/>
              <a:defRPr sz="1867"/>
            </a:lvl7pPr>
            <a:lvl8pPr lvl="7" algn="ctr" rtl="0">
              <a:lnSpc>
                <a:spcPct val="100000"/>
              </a:lnSpc>
              <a:spcBef>
                <a:spcPts val="0"/>
              </a:spcBef>
              <a:spcAft>
                <a:spcPts val="0"/>
              </a:spcAft>
              <a:buSzPts val="1400"/>
              <a:buNone/>
              <a:defRPr sz="1867"/>
            </a:lvl8pPr>
            <a:lvl9pPr lvl="8" algn="ctr" rtl="0">
              <a:lnSpc>
                <a:spcPct val="100000"/>
              </a:lnSpc>
              <a:spcBef>
                <a:spcPts val="0"/>
              </a:spcBef>
              <a:spcAft>
                <a:spcPts val="0"/>
              </a:spcAft>
              <a:buSzPts val="1400"/>
              <a:buNone/>
              <a:defRPr sz="1867"/>
            </a:lvl9pPr>
          </a:lstStyle>
          <a:p>
            <a:r>
              <a:rPr lang="en-US"/>
              <a:t>Click to edit Master subtitle style</a:t>
            </a:r>
            <a:endParaRPr/>
          </a:p>
        </p:txBody>
      </p:sp>
    </p:spTree>
    <p:extLst>
      <p:ext uri="{BB962C8B-B14F-4D97-AF65-F5344CB8AC3E}">
        <p14:creationId xmlns:p14="http://schemas.microsoft.com/office/powerpoint/2010/main" val="427933898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9CAD897-D46E-4AD2-BD9B-49DD3E640873}" type="datetimeFigureOut">
              <a:rPr lang="en-US" smtClean="0"/>
              <a:t>5/3/2020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03078477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160EA64-D806-43AC-9DF2-F8C432F32B4C}" type="datetimeFigureOut">
              <a:rPr lang="en-US" smtClean="0"/>
              <a:t>5/3/2020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159091775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160EA64-D806-43AC-9DF2-F8C432F32B4C}" type="datetimeFigureOut">
              <a:rPr lang="en-US" smtClean="0"/>
              <a:t>5/3/2020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A7A6979-0714-4377-B894-6BE4C2D6E202}"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13777352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1160EA64-D806-43AC-9DF2-F8C432F32B4C}" type="datetimeFigureOut">
              <a:rPr lang="en-US" smtClean="0"/>
              <a:t>5/3/2020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423690131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1160EA64-D806-43AC-9DF2-F8C432F32B4C}" type="datetimeFigureOut">
              <a:rPr lang="en-US" smtClean="0"/>
              <a:t>5/3/2020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A7A6979-0714-4377-B894-6BE4C2D6E202}"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39714397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1160EA64-D806-43AC-9DF2-F8C432F32B4C}" type="datetimeFigureOut">
              <a:rPr lang="en-US" smtClean="0"/>
              <a:t>5/3/2020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144889997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2D6473-DF6D-4702-B328-E0DD40540A4E}" type="datetimeFigureOut">
              <a:rPr lang="en-US" smtClean="0"/>
              <a:t>5/3/2020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99280656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6F7E3A-B166-407D-9866-32884E7D5B37}" type="datetimeFigureOut">
              <a:rPr lang="en-US" smtClean="0"/>
              <a:t>5/3/2020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6562448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TEXT">
  <p:cSld name="TITLE + TEXT">
    <p:spTree>
      <p:nvGrpSpPr>
        <p:cNvPr id="1" name="Shape 64"/>
        <p:cNvGrpSpPr/>
        <p:nvPr/>
      </p:nvGrpSpPr>
      <p:grpSpPr>
        <a:xfrm>
          <a:off x="0" y="0"/>
          <a:ext cx="0" cy="0"/>
          <a:chOff x="0" y="0"/>
          <a:chExt cx="0" cy="0"/>
        </a:xfrm>
      </p:grpSpPr>
      <p:grpSp>
        <p:nvGrpSpPr>
          <p:cNvPr id="65" name="Google Shape;65;p5"/>
          <p:cNvGrpSpPr/>
          <p:nvPr/>
        </p:nvGrpSpPr>
        <p:grpSpPr>
          <a:xfrm>
            <a:off x="-16603" y="413700"/>
            <a:ext cx="12241067" cy="6051067"/>
            <a:chOff x="-12452" y="310275"/>
            <a:chExt cx="9180800" cy="4538300"/>
          </a:xfrm>
        </p:grpSpPr>
        <p:cxnSp>
          <p:nvCxnSpPr>
            <p:cNvPr id="66" name="Google Shape;66;p5"/>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67" name="Google Shape;67;p5"/>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68" name="Google Shape;68;p5"/>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69" name="Google Shape;69;p5"/>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0" name="Google Shape;70;p5"/>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1" name="Google Shape;71;p5"/>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2" name="Google Shape;72;p5"/>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3" name="Google Shape;73;p5"/>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4" name="Google Shape;74;p5"/>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5" name="Google Shape;75;p5"/>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6" name="Google Shape;76;p5"/>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7" name="Google Shape;77;p5"/>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78" name="Google Shape;78;p5"/>
          <p:cNvSpPr txBox="1">
            <a:spLocks noGrp="1"/>
          </p:cNvSpPr>
          <p:nvPr>
            <p:ph type="subTitle" idx="1"/>
          </p:nvPr>
        </p:nvSpPr>
        <p:spPr>
          <a:xfrm>
            <a:off x="1252700" y="2739400"/>
            <a:ext cx="3888000" cy="1056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100"/>
              <a:buNone/>
              <a:defRPr/>
            </a:lvl1pPr>
            <a:lvl2pPr lvl="1" rtl="0">
              <a:lnSpc>
                <a:spcPct val="100000"/>
              </a:lnSpc>
              <a:spcBef>
                <a:spcPts val="0"/>
              </a:spcBef>
              <a:spcAft>
                <a:spcPts val="0"/>
              </a:spcAft>
              <a:buSzPts val="1100"/>
              <a:buNone/>
              <a:defRPr/>
            </a:lvl2pPr>
            <a:lvl3pPr lvl="2" rtl="0">
              <a:lnSpc>
                <a:spcPct val="100000"/>
              </a:lnSpc>
              <a:spcBef>
                <a:spcPts val="0"/>
              </a:spcBef>
              <a:spcAft>
                <a:spcPts val="0"/>
              </a:spcAft>
              <a:buSzPts val="1100"/>
              <a:buNone/>
              <a:defRPr/>
            </a:lvl3pPr>
            <a:lvl4pPr lvl="3" rtl="0">
              <a:lnSpc>
                <a:spcPct val="100000"/>
              </a:lnSpc>
              <a:spcBef>
                <a:spcPts val="0"/>
              </a:spcBef>
              <a:spcAft>
                <a:spcPts val="0"/>
              </a:spcAft>
              <a:buSzPts val="1100"/>
              <a:buNone/>
              <a:defRPr/>
            </a:lvl4pPr>
            <a:lvl5pPr lvl="4" rtl="0">
              <a:lnSpc>
                <a:spcPct val="100000"/>
              </a:lnSpc>
              <a:spcBef>
                <a:spcPts val="0"/>
              </a:spcBef>
              <a:spcAft>
                <a:spcPts val="0"/>
              </a:spcAft>
              <a:buSzPts val="1100"/>
              <a:buNone/>
              <a:defRPr/>
            </a:lvl5pPr>
            <a:lvl6pPr lvl="5" rtl="0">
              <a:lnSpc>
                <a:spcPct val="100000"/>
              </a:lnSpc>
              <a:spcBef>
                <a:spcPts val="0"/>
              </a:spcBef>
              <a:spcAft>
                <a:spcPts val="0"/>
              </a:spcAft>
              <a:buSzPts val="1100"/>
              <a:buNone/>
              <a:defRPr/>
            </a:lvl6pPr>
            <a:lvl7pPr lvl="6" rtl="0">
              <a:lnSpc>
                <a:spcPct val="100000"/>
              </a:lnSpc>
              <a:spcBef>
                <a:spcPts val="0"/>
              </a:spcBef>
              <a:spcAft>
                <a:spcPts val="0"/>
              </a:spcAft>
              <a:buSzPts val="1100"/>
              <a:buNone/>
              <a:defRPr/>
            </a:lvl7pPr>
            <a:lvl8pPr lvl="7" rtl="0">
              <a:lnSpc>
                <a:spcPct val="100000"/>
              </a:lnSpc>
              <a:spcBef>
                <a:spcPts val="0"/>
              </a:spcBef>
              <a:spcAft>
                <a:spcPts val="0"/>
              </a:spcAft>
              <a:buSzPts val="1100"/>
              <a:buNone/>
              <a:defRPr/>
            </a:lvl8pPr>
            <a:lvl9pPr lvl="8" rtl="0">
              <a:lnSpc>
                <a:spcPct val="100000"/>
              </a:lnSpc>
              <a:spcBef>
                <a:spcPts val="0"/>
              </a:spcBef>
              <a:spcAft>
                <a:spcPts val="0"/>
              </a:spcAft>
              <a:buSzPts val="1100"/>
              <a:buNone/>
              <a:defRPr/>
            </a:lvl9pPr>
          </a:lstStyle>
          <a:p>
            <a:r>
              <a:rPr lang="en-US"/>
              <a:t>Click to edit Master subtitle style</a:t>
            </a:r>
            <a:endParaRPr/>
          </a:p>
        </p:txBody>
      </p:sp>
      <p:sp>
        <p:nvSpPr>
          <p:cNvPr id="79" name="Google Shape;79;p5"/>
          <p:cNvSpPr txBox="1">
            <a:spLocks noGrp="1"/>
          </p:cNvSpPr>
          <p:nvPr>
            <p:ph type="ctrTitle"/>
          </p:nvPr>
        </p:nvSpPr>
        <p:spPr>
          <a:xfrm>
            <a:off x="1252700" y="689133"/>
            <a:ext cx="9720400" cy="9772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4003944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80"/>
        <p:cNvGrpSpPr/>
        <p:nvPr/>
      </p:nvGrpSpPr>
      <p:grpSpPr>
        <a:xfrm>
          <a:off x="0" y="0"/>
          <a:ext cx="0" cy="0"/>
          <a:chOff x="0" y="0"/>
          <a:chExt cx="0" cy="0"/>
        </a:xfrm>
      </p:grpSpPr>
      <p:grpSp>
        <p:nvGrpSpPr>
          <p:cNvPr id="81" name="Google Shape;81;p6"/>
          <p:cNvGrpSpPr/>
          <p:nvPr/>
        </p:nvGrpSpPr>
        <p:grpSpPr>
          <a:xfrm>
            <a:off x="-16603" y="413700"/>
            <a:ext cx="12241067" cy="6051067"/>
            <a:chOff x="-12452" y="310275"/>
            <a:chExt cx="9180800" cy="4538300"/>
          </a:xfrm>
        </p:grpSpPr>
        <p:cxnSp>
          <p:nvCxnSpPr>
            <p:cNvPr id="82" name="Google Shape;82;p6"/>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83" name="Google Shape;83;p6"/>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84" name="Google Shape;84;p6"/>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85" name="Google Shape;85;p6"/>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86" name="Google Shape;86;p6"/>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87" name="Google Shape;87;p6"/>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88" name="Google Shape;88;p6"/>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89" name="Google Shape;89;p6"/>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90" name="Google Shape;90;p6"/>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91" name="Google Shape;91;p6"/>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92" name="Google Shape;92;p6"/>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93" name="Google Shape;93;p6"/>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94" name="Google Shape;94;p6"/>
          <p:cNvSpPr txBox="1">
            <a:spLocks noGrp="1"/>
          </p:cNvSpPr>
          <p:nvPr>
            <p:ph type="ctrTitle"/>
          </p:nvPr>
        </p:nvSpPr>
        <p:spPr>
          <a:xfrm>
            <a:off x="2678400" y="5196051"/>
            <a:ext cx="6835200" cy="510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100"/>
              <a:buFont typeface="Comfortaa"/>
              <a:buNone/>
              <a:defRPr sz="1467">
                <a:latin typeface="Comfortaa"/>
                <a:ea typeface="Comfortaa"/>
                <a:cs typeface="Comfortaa"/>
                <a:sym typeface="Comfortaa"/>
              </a:defRPr>
            </a:lvl1pPr>
            <a:lvl2pPr lvl="1" rtl="0">
              <a:spcBef>
                <a:spcPts val="0"/>
              </a:spcBef>
              <a:spcAft>
                <a:spcPts val="0"/>
              </a:spcAft>
              <a:buSzPts val="3000"/>
              <a:buFont typeface="Comfortaa"/>
              <a:buNone/>
              <a:defRPr sz="4000">
                <a:latin typeface="Comfortaa"/>
                <a:ea typeface="Comfortaa"/>
                <a:cs typeface="Comfortaa"/>
                <a:sym typeface="Comfortaa"/>
              </a:defRPr>
            </a:lvl2pPr>
            <a:lvl3pPr lvl="2" rtl="0">
              <a:spcBef>
                <a:spcPts val="0"/>
              </a:spcBef>
              <a:spcAft>
                <a:spcPts val="0"/>
              </a:spcAft>
              <a:buSzPts val="3000"/>
              <a:buFont typeface="Comfortaa"/>
              <a:buNone/>
              <a:defRPr sz="4000">
                <a:latin typeface="Comfortaa"/>
                <a:ea typeface="Comfortaa"/>
                <a:cs typeface="Comfortaa"/>
                <a:sym typeface="Comfortaa"/>
              </a:defRPr>
            </a:lvl3pPr>
            <a:lvl4pPr lvl="3" rtl="0">
              <a:spcBef>
                <a:spcPts val="0"/>
              </a:spcBef>
              <a:spcAft>
                <a:spcPts val="0"/>
              </a:spcAft>
              <a:buSzPts val="3000"/>
              <a:buFont typeface="Comfortaa"/>
              <a:buNone/>
              <a:defRPr sz="4000">
                <a:latin typeface="Comfortaa"/>
                <a:ea typeface="Comfortaa"/>
                <a:cs typeface="Comfortaa"/>
                <a:sym typeface="Comfortaa"/>
              </a:defRPr>
            </a:lvl4pPr>
            <a:lvl5pPr lvl="4" rtl="0">
              <a:spcBef>
                <a:spcPts val="0"/>
              </a:spcBef>
              <a:spcAft>
                <a:spcPts val="0"/>
              </a:spcAft>
              <a:buSzPts val="3000"/>
              <a:buFont typeface="Comfortaa"/>
              <a:buNone/>
              <a:defRPr sz="4000">
                <a:latin typeface="Comfortaa"/>
                <a:ea typeface="Comfortaa"/>
                <a:cs typeface="Comfortaa"/>
                <a:sym typeface="Comfortaa"/>
              </a:defRPr>
            </a:lvl5pPr>
            <a:lvl6pPr lvl="5" rtl="0">
              <a:spcBef>
                <a:spcPts val="0"/>
              </a:spcBef>
              <a:spcAft>
                <a:spcPts val="0"/>
              </a:spcAft>
              <a:buSzPts val="3000"/>
              <a:buFont typeface="Comfortaa"/>
              <a:buNone/>
              <a:defRPr sz="4000">
                <a:latin typeface="Comfortaa"/>
                <a:ea typeface="Comfortaa"/>
                <a:cs typeface="Comfortaa"/>
                <a:sym typeface="Comfortaa"/>
              </a:defRPr>
            </a:lvl6pPr>
            <a:lvl7pPr lvl="6" rtl="0">
              <a:spcBef>
                <a:spcPts val="0"/>
              </a:spcBef>
              <a:spcAft>
                <a:spcPts val="0"/>
              </a:spcAft>
              <a:buSzPts val="3000"/>
              <a:buFont typeface="Comfortaa"/>
              <a:buNone/>
              <a:defRPr sz="4000">
                <a:latin typeface="Comfortaa"/>
                <a:ea typeface="Comfortaa"/>
                <a:cs typeface="Comfortaa"/>
                <a:sym typeface="Comfortaa"/>
              </a:defRPr>
            </a:lvl7pPr>
            <a:lvl8pPr lvl="7" rtl="0">
              <a:spcBef>
                <a:spcPts val="0"/>
              </a:spcBef>
              <a:spcAft>
                <a:spcPts val="0"/>
              </a:spcAft>
              <a:buSzPts val="3000"/>
              <a:buFont typeface="Comfortaa"/>
              <a:buNone/>
              <a:defRPr sz="4000">
                <a:latin typeface="Comfortaa"/>
                <a:ea typeface="Comfortaa"/>
                <a:cs typeface="Comfortaa"/>
                <a:sym typeface="Comfortaa"/>
              </a:defRPr>
            </a:lvl8pPr>
            <a:lvl9pPr lvl="8" rtl="0">
              <a:spcBef>
                <a:spcPts val="0"/>
              </a:spcBef>
              <a:spcAft>
                <a:spcPts val="0"/>
              </a:spcAft>
              <a:buSzPts val="3000"/>
              <a:buFont typeface="Comfortaa"/>
              <a:buNone/>
              <a:defRPr sz="4000">
                <a:latin typeface="Comfortaa"/>
                <a:ea typeface="Comfortaa"/>
                <a:cs typeface="Comfortaa"/>
                <a:sym typeface="Comfortaa"/>
              </a:defRPr>
            </a:lvl9pPr>
          </a:lstStyle>
          <a:p>
            <a:r>
              <a:rPr lang="en-US"/>
              <a:t>Click to edit Master title style</a:t>
            </a:r>
            <a:endParaRPr/>
          </a:p>
        </p:txBody>
      </p:sp>
      <p:sp>
        <p:nvSpPr>
          <p:cNvPr id="95" name="Google Shape;95;p6"/>
          <p:cNvSpPr txBox="1">
            <a:spLocks noGrp="1"/>
          </p:cNvSpPr>
          <p:nvPr>
            <p:ph type="subTitle" idx="1"/>
          </p:nvPr>
        </p:nvSpPr>
        <p:spPr>
          <a:xfrm>
            <a:off x="2553000" y="1869300"/>
            <a:ext cx="7086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rtl="0">
              <a:lnSpc>
                <a:spcPct val="100000"/>
              </a:lnSpc>
              <a:spcBef>
                <a:spcPts val="0"/>
              </a:spcBef>
              <a:spcAft>
                <a:spcPts val="0"/>
              </a:spcAft>
              <a:buSzPts val="2400"/>
              <a:buNone/>
              <a:defRPr sz="3200"/>
            </a:lvl2pPr>
            <a:lvl3pPr lvl="2" rtl="0">
              <a:lnSpc>
                <a:spcPct val="100000"/>
              </a:lnSpc>
              <a:spcBef>
                <a:spcPts val="0"/>
              </a:spcBef>
              <a:spcAft>
                <a:spcPts val="0"/>
              </a:spcAft>
              <a:buSzPts val="2400"/>
              <a:buNone/>
              <a:defRPr sz="3200"/>
            </a:lvl3pPr>
            <a:lvl4pPr lvl="3" rtl="0">
              <a:lnSpc>
                <a:spcPct val="100000"/>
              </a:lnSpc>
              <a:spcBef>
                <a:spcPts val="0"/>
              </a:spcBef>
              <a:spcAft>
                <a:spcPts val="0"/>
              </a:spcAft>
              <a:buSzPts val="2400"/>
              <a:buNone/>
              <a:defRPr sz="3200"/>
            </a:lvl4pPr>
            <a:lvl5pPr lvl="4" rtl="0">
              <a:lnSpc>
                <a:spcPct val="100000"/>
              </a:lnSpc>
              <a:spcBef>
                <a:spcPts val="0"/>
              </a:spcBef>
              <a:spcAft>
                <a:spcPts val="0"/>
              </a:spcAft>
              <a:buSzPts val="2400"/>
              <a:buNone/>
              <a:defRPr sz="3200"/>
            </a:lvl5pPr>
            <a:lvl6pPr lvl="5" rtl="0">
              <a:lnSpc>
                <a:spcPct val="100000"/>
              </a:lnSpc>
              <a:spcBef>
                <a:spcPts val="0"/>
              </a:spcBef>
              <a:spcAft>
                <a:spcPts val="0"/>
              </a:spcAft>
              <a:buSzPts val="2400"/>
              <a:buNone/>
              <a:defRPr sz="3200"/>
            </a:lvl6pPr>
            <a:lvl7pPr lvl="6" rtl="0">
              <a:lnSpc>
                <a:spcPct val="100000"/>
              </a:lnSpc>
              <a:spcBef>
                <a:spcPts val="0"/>
              </a:spcBef>
              <a:spcAft>
                <a:spcPts val="0"/>
              </a:spcAft>
              <a:buSzPts val="2400"/>
              <a:buNone/>
              <a:defRPr sz="3200"/>
            </a:lvl7pPr>
            <a:lvl8pPr lvl="7" rtl="0">
              <a:lnSpc>
                <a:spcPct val="100000"/>
              </a:lnSpc>
              <a:spcBef>
                <a:spcPts val="0"/>
              </a:spcBef>
              <a:spcAft>
                <a:spcPts val="0"/>
              </a:spcAft>
              <a:buSzPts val="2400"/>
              <a:buNone/>
              <a:defRPr sz="3200"/>
            </a:lvl8pPr>
            <a:lvl9pPr lvl="8" rtl="0">
              <a:lnSpc>
                <a:spcPct val="100000"/>
              </a:lnSpc>
              <a:spcBef>
                <a:spcPts val="0"/>
              </a:spcBef>
              <a:spcAft>
                <a:spcPts val="0"/>
              </a:spcAft>
              <a:buSzPts val="2400"/>
              <a:buNone/>
              <a:defRPr sz="3200"/>
            </a:lvl9pPr>
          </a:lstStyle>
          <a:p>
            <a:r>
              <a:rPr lang="en-US"/>
              <a:t>Click to edit Master subtitle style</a:t>
            </a:r>
            <a:endParaRPr/>
          </a:p>
        </p:txBody>
      </p:sp>
    </p:spTree>
    <p:extLst>
      <p:ext uri="{BB962C8B-B14F-4D97-AF65-F5344CB8AC3E}">
        <p14:creationId xmlns:p14="http://schemas.microsoft.com/office/powerpoint/2010/main" val="35867198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TEXT 2">
  <p:cSld name="TITLE + TEXT 2">
    <p:spTree>
      <p:nvGrpSpPr>
        <p:cNvPr id="1" name="Shape 96"/>
        <p:cNvGrpSpPr/>
        <p:nvPr/>
      </p:nvGrpSpPr>
      <p:grpSpPr>
        <a:xfrm>
          <a:off x="0" y="0"/>
          <a:ext cx="0" cy="0"/>
          <a:chOff x="0" y="0"/>
          <a:chExt cx="0" cy="0"/>
        </a:xfrm>
      </p:grpSpPr>
      <p:grpSp>
        <p:nvGrpSpPr>
          <p:cNvPr id="97" name="Google Shape;97;p7"/>
          <p:cNvGrpSpPr/>
          <p:nvPr/>
        </p:nvGrpSpPr>
        <p:grpSpPr>
          <a:xfrm>
            <a:off x="-16603" y="413700"/>
            <a:ext cx="12241067" cy="6051067"/>
            <a:chOff x="-12452" y="310275"/>
            <a:chExt cx="9180800" cy="4538300"/>
          </a:xfrm>
        </p:grpSpPr>
        <p:cxnSp>
          <p:nvCxnSpPr>
            <p:cNvPr id="98" name="Google Shape;98;p7"/>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99" name="Google Shape;99;p7"/>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0" name="Google Shape;100;p7"/>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1" name="Google Shape;101;p7"/>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2" name="Google Shape;102;p7"/>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3" name="Google Shape;103;p7"/>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4" name="Google Shape;104;p7"/>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5" name="Google Shape;105;p7"/>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6" name="Google Shape;106;p7"/>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7" name="Google Shape;107;p7"/>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8" name="Google Shape;108;p7"/>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9" name="Google Shape;109;p7"/>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110" name="Google Shape;110;p7"/>
          <p:cNvSpPr txBox="1">
            <a:spLocks noGrp="1"/>
          </p:cNvSpPr>
          <p:nvPr>
            <p:ph type="ctrTitle"/>
          </p:nvPr>
        </p:nvSpPr>
        <p:spPr>
          <a:xfrm>
            <a:off x="2678400" y="689133"/>
            <a:ext cx="68352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
        <p:nvSpPr>
          <p:cNvPr id="111" name="Google Shape;111;p7"/>
          <p:cNvSpPr txBox="1">
            <a:spLocks noGrp="1"/>
          </p:cNvSpPr>
          <p:nvPr>
            <p:ph type="subTitle" idx="1"/>
          </p:nvPr>
        </p:nvSpPr>
        <p:spPr>
          <a:xfrm>
            <a:off x="4152000" y="2739400"/>
            <a:ext cx="3888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Tree>
    <p:extLst>
      <p:ext uri="{BB962C8B-B14F-4D97-AF65-F5344CB8AC3E}">
        <p14:creationId xmlns:p14="http://schemas.microsoft.com/office/powerpoint/2010/main" val="31607004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IG TITLE">
  <p:cSld name="BIG TITLE">
    <p:spTree>
      <p:nvGrpSpPr>
        <p:cNvPr id="1" name="Shape 112"/>
        <p:cNvGrpSpPr/>
        <p:nvPr/>
      </p:nvGrpSpPr>
      <p:grpSpPr>
        <a:xfrm>
          <a:off x="0" y="0"/>
          <a:ext cx="0" cy="0"/>
          <a:chOff x="0" y="0"/>
          <a:chExt cx="0" cy="0"/>
        </a:xfrm>
      </p:grpSpPr>
      <p:sp>
        <p:nvSpPr>
          <p:cNvPr id="113" name="Google Shape;113;p8"/>
          <p:cNvSpPr txBox="1">
            <a:spLocks noGrp="1"/>
          </p:cNvSpPr>
          <p:nvPr>
            <p:ph type="ctrTitle"/>
          </p:nvPr>
        </p:nvSpPr>
        <p:spPr>
          <a:xfrm>
            <a:off x="4145000" y="2940400"/>
            <a:ext cx="3902000" cy="977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6884497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 FOUR COLUMNS" type="blank">
  <p:cSld name="TITLE + FOUR COLUMNS">
    <p:spTree>
      <p:nvGrpSpPr>
        <p:cNvPr id="1" name="Shape 114"/>
        <p:cNvGrpSpPr/>
        <p:nvPr/>
      </p:nvGrpSpPr>
      <p:grpSpPr>
        <a:xfrm>
          <a:off x="0" y="0"/>
          <a:ext cx="0" cy="0"/>
          <a:chOff x="0" y="0"/>
          <a:chExt cx="0" cy="0"/>
        </a:xfrm>
      </p:grpSpPr>
      <p:grpSp>
        <p:nvGrpSpPr>
          <p:cNvPr id="115" name="Google Shape;115;p9"/>
          <p:cNvGrpSpPr/>
          <p:nvPr/>
        </p:nvGrpSpPr>
        <p:grpSpPr>
          <a:xfrm>
            <a:off x="-16603" y="413700"/>
            <a:ext cx="12241067" cy="6051067"/>
            <a:chOff x="-12452" y="310275"/>
            <a:chExt cx="9180800" cy="4538300"/>
          </a:xfrm>
        </p:grpSpPr>
        <p:cxnSp>
          <p:nvCxnSpPr>
            <p:cNvPr id="116" name="Google Shape;116;p9"/>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17" name="Google Shape;117;p9"/>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18" name="Google Shape;118;p9"/>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19" name="Google Shape;119;p9"/>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0" name="Google Shape;120;p9"/>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1" name="Google Shape;121;p9"/>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2" name="Google Shape;122;p9"/>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3" name="Google Shape;123;p9"/>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4" name="Google Shape;124;p9"/>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5" name="Google Shape;125;p9"/>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6" name="Google Shape;126;p9"/>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7" name="Google Shape;127;p9"/>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128" name="Google Shape;128;p9"/>
          <p:cNvSpPr txBox="1">
            <a:spLocks noGrp="1"/>
          </p:cNvSpPr>
          <p:nvPr>
            <p:ph type="subTitle" idx="1"/>
          </p:nvPr>
        </p:nvSpPr>
        <p:spPr>
          <a:xfrm>
            <a:off x="1521917" y="43513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129" name="Google Shape;129;p9"/>
          <p:cNvSpPr txBox="1">
            <a:spLocks noGrp="1"/>
          </p:cNvSpPr>
          <p:nvPr>
            <p:ph type="subTitle" idx="2"/>
          </p:nvPr>
        </p:nvSpPr>
        <p:spPr>
          <a:xfrm>
            <a:off x="3907284" y="43513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130" name="Google Shape;130;p9"/>
          <p:cNvSpPr txBox="1">
            <a:spLocks noGrp="1"/>
          </p:cNvSpPr>
          <p:nvPr>
            <p:ph type="subTitle" idx="3"/>
          </p:nvPr>
        </p:nvSpPr>
        <p:spPr>
          <a:xfrm>
            <a:off x="8678084" y="43513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131" name="Google Shape;131;p9"/>
          <p:cNvSpPr txBox="1">
            <a:spLocks noGrp="1"/>
          </p:cNvSpPr>
          <p:nvPr>
            <p:ph type="subTitle" idx="4"/>
          </p:nvPr>
        </p:nvSpPr>
        <p:spPr>
          <a:xfrm>
            <a:off x="6292684" y="43513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132" name="Google Shape;132;p9"/>
          <p:cNvSpPr txBox="1">
            <a:spLocks noGrp="1"/>
          </p:cNvSpPr>
          <p:nvPr>
            <p:ph type="ctrTitle"/>
          </p:nvPr>
        </p:nvSpPr>
        <p:spPr>
          <a:xfrm>
            <a:off x="1521933" y="34196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133" name="Google Shape;133;p9"/>
          <p:cNvSpPr txBox="1">
            <a:spLocks noGrp="1"/>
          </p:cNvSpPr>
          <p:nvPr>
            <p:ph type="ctrTitle" idx="5"/>
          </p:nvPr>
        </p:nvSpPr>
        <p:spPr>
          <a:xfrm>
            <a:off x="3907300" y="34196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134" name="Google Shape;134;p9"/>
          <p:cNvSpPr txBox="1">
            <a:spLocks noGrp="1"/>
          </p:cNvSpPr>
          <p:nvPr>
            <p:ph type="ctrTitle" idx="6"/>
          </p:nvPr>
        </p:nvSpPr>
        <p:spPr>
          <a:xfrm>
            <a:off x="6292700" y="34196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135" name="Google Shape;135;p9"/>
          <p:cNvSpPr txBox="1">
            <a:spLocks noGrp="1"/>
          </p:cNvSpPr>
          <p:nvPr>
            <p:ph type="ctrTitle" idx="7"/>
          </p:nvPr>
        </p:nvSpPr>
        <p:spPr>
          <a:xfrm>
            <a:off x="8678100" y="34196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136" name="Google Shape;136;p9"/>
          <p:cNvSpPr txBox="1">
            <a:spLocks noGrp="1"/>
          </p:cNvSpPr>
          <p:nvPr>
            <p:ph type="ctrTitle" idx="8"/>
          </p:nvPr>
        </p:nvSpPr>
        <p:spPr>
          <a:xfrm>
            <a:off x="2678400" y="689133"/>
            <a:ext cx="68352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2565093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 THREE COLUMNS">
  <p:cSld name="TITLE + THREE COLUMNS">
    <p:spTree>
      <p:nvGrpSpPr>
        <p:cNvPr id="1" name="Shape 137"/>
        <p:cNvGrpSpPr/>
        <p:nvPr/>
      </p:nvGrpSpPr>
      <p:grpSpPr>
        <a:xfrm>
          <a:off x="0" y="0"/>
          <a:ext cx="0" cy="0"/>
          <a:chOff x="0" y="0"/>
          <a:chExt cx="0" cy="0"/>
        </a:xfrm>
      </p:grpSpPr>
      <p:grpSp>
        <p:nvGrpSpPr>
          <p:cNvPr id="138" name="Google Shape;138;p10"/>
          <p:cNvGrpSpPr/>
          <p:nvPr/>
        </p:nvGrpSpPr>
        <p:grpSpPr>
          <a:xfrm>
            <a:off x="-16603" y="413700"/>
            <a:ext cx="12241067" cy="6051067"/>
            <a:chOff x="-12452" y="310275"/>
            <a:chExt cx="9180800" cy="4538300"/>
          </a:xfrm>
        </p:grpSpPr>
        <p:cxnSp>
          <p:nvCxnSpPr>
            <p:cNvPr id="139" name="Google Shape;139;p10"/>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0" name="Google Shape;140;p10"/>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1" name="Google Shape;141;p10"/>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2" name="Google Shape;142;p10"/>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3" name="Google Shape;143;p10"/>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4" name="Google Shape;144;p10"/>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5" name="Google Shape;145;p10"/>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6" name="Google Shape;146;p10"/>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7" name="Google Shape;147;p10"/>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8" name="Google Shape;148;p10"/>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9" name="Google Shape;149;p10"/>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50" name="Google Shape;150;p10"/>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151" name="Google Shape;151;p10"/>
          <p:cNvSpPr txBox="1">
            <a:spLocks noGrp="1"/>
          </p:cNvSpPr>
          <p:nvPr>
            <p:ph type="subTitle" idx="1"/>
          </p:nvPr>
        </p:nvSpPr>
        <p:spPr>
          <a:xfrm>
            <a:off x="1665233" y="3809733"/>
            <a:ext cx="226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152" name="Google Shape;152;p10"/>
          <p:cNvSpPr txBox="1">
            <a:spLocks noGrp="1"/>
          </p:cNvSpPr>
          <p:nvPr>
            <p:ph type="subTitle" idx="2"/>
          </p:nvPr>
        </p:nvSpPr>
        <p:spPr>
          <a:xfrm>
            <a:off x="4965000" y="3809733"/>
            <a:ext cx="226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153" name="Google Shape;153;p10"/>
          <p:cNvSpPr txBox="1">
            <a:spLocks noGrp="1"/>
          </p:cNvSpPr>
          <p:nvPr>
            <p:ph type="subTitle" idx="3"/>
          </p:nvPr>
        </p:nvSpPr>
        <p:spPr>
          <a:xfrm>
            <a:off x="8264767" y="3809733"/>
            <a:ext cx="226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154" name="Google Shape;154;p10"/>
          <p:cNvSpPr txBox="1">
            <a:spLocks noGrp="1"/>
          </p:cNvSpPr>
          <p:nvPr>
            <p:ph type="ctrTitle"/>
          </p:nvPr>
        </p:nvSpPr>
        <p:spPr>
          <a:xfrm>
            <a:off x="1800217" y="23655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155" name="Google Shape;155;p10"/>
          <p:cNvSpPr txBox="1">
            <a:spLocks noGrp="1"/>
          </p:cNvSpPr>
          <p:nvPr>
            <p:ph type="ctrTitle" idx="4"/>
          </p:nvPr>
        </p:nvSpPr>
        <p:spPr>
          <a:xfrm>
            <a:off x="5099984" y="23655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156" name="Google Shape;156;p10"/>
          <p:cNvSpPr txBox="1">
            <a:spLocks noGrp="1"/>
          </p:cNvSpPr>
          <p:nvPr>
            <p:ph type="ctrTitle" idx="5"/>
          </p:nvPr>
        </p:nvSpPr>
        <p:spPr>
          <a:xfrm>
            <a:off x="8399784" y="23655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157" name="Google Shape;157;p10"/>
          <p:cNvSpPr txBox="1">
            <a:spLocks noGrp="1"/>
          </p:cNvSpPr>
          <p:nvPr>
            <p:ph type="ctrTitle" idx="6"/>
          </p:nvPr>
        </p:nvSpPr>
        <p:spPr>
          <a:xfrm>
            <a:off x="2678400" y="689133"/>
            <a:ext cx="68352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13850359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17" Type="http://schemas.openxmlformats.org/officeDocument/2006/relationships/theme" Target="../theme/theme3.xml"/><Relationship Id="rId2" Type="http://schemas.openxmlformats.org/officeDocument/2006/relationships/slideLayout" Target="../slideLayouts/slideLayout23.xml"/><Relationship Id="rId16" Type="http://schemas.openxmlformats.org/officeDocument/2006/relationships/slideLayout" Target="../slideLayouts/slideLayout37.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5" Type="http://schemas.openxmlformats.org/officeDocument/2006/relationships/slideLayout" Target="../slideLayouts/slideLayout3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SzPts val="2800"/>
              <a:buFont typeface="Permanent Marker"/>
              <a:buNone/>
              <a:defRPr sz="2800">
                <a:latin typeface="Permanent Marker"/>
                <a:ea typeface="Permanent Marker"/>
                <a:cs typeface="Permanent Marker"/>
                <a:sym typeface="Permanent Marker"/>
              </a:defRPr>
            </a:lvl1pPr>
            <a:lvl2pPr lvl="1">
              <a:spcBef>
                <a:spcPts val="0"/>
              </a:spcBef>
              <a:spcAft>
                <a:spcPts val="0"/>
              </a:spcAft>
              <a:buSzPts val="2800"/>
              <a:buNone/>
              <a:defRPr sz="2800"/>
            </a:lvl2pPr>
            <a:lvl3pPr lvl="2">
              <a:spcBef>
                <a:spcPts val="0"/>
              </a:spcBef>
              <a:spcAft>
                <a:spcPts val="0"/>
              </a:spcAft>
              <a:buSzPts val="2800"/>
              <a:buNone/>
              <a:defRPr sz="2800"/>
            </a:lvl3pPr>
            <a:lvl4pPr lvl="3">
              <a:spcBef>
                <a:spcPts val="0"/>
              </a:spcBef>
              <a:spcAft>
                <a:spcPts val="0"/>
              </a:spcAft>
              <a:buSzPts val="2800"/>
              <a:buNone/>
              <a:defRPr sz="2800"/>
            </a:lvl4pPr>
            <a:lvl5pPr lvl="4">
              <a:spcBef>
                <a:spcPts val="0"/>
              </a:spcBef>
              <a:spcAft>
                <a:spcPts val="0"/>
              </a:spcAft>
              <a:buSzPts val="2800"/>
              <a:buNone/>
              <a:defRPr sz="2800"/>
            </a:lvl5pPr>
            <a:lvl6pPr lvl="5">
              <a:spcBef>
                <a:spcPts val="0"/>
              </a:spcBef>
              <a:spcAft>
                <a:spcPts val="0"/>
              </a:spcAft>
              <a:buSzPts val="2800"/>
              <a:buNone/>
              <a:defRPr sz="2800"/>
            </a:lvl6pPr>
            <a:lvl7pPr lvl="6">
              <a:spcBef>
                <a:spcPts val="0"/>
              </a:spcBef>
              <a:spcAft>
                <a:spcPts val="0"/>
              </a:spcAft>
              <a:buSzPts val="2800"/>
              <a:buNone/>
              <a:defRPr sz="2800"/>
            </a:lvl7pPr>
            <a:lvl8pPr lvl="7">
              <a:spcBef>
                <a:spcPts val="0"/>
              </a:spcBef>
              <a:spcAft>
                <a:spcPts val="0"/>
              </a:spcAft>
              <a:buSzPts val="2800"/>
              <a:buNone/>
              <a:defRPr sz="2800"/>
            </a:lvl8pPr>
            <a:lvl9pPr lvl="8">
              <a:spcBef>
                <a:spcPts val="0"/>
              </a:spcBef>
              <a:spcAft>
                <a:spcPts val="0"/>
              </a:spcAft>
              <a:buSzPts val="2800"/>
              <a:buNone/>
              <a:defRPr sz="2800"/>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Autofit/>
          </a:bodyPr>
          <a:lstStyle>
            <a:lvl1pPr marL="457200" lvl="0" indent="-298450">
              <a:lnSpc>
                <a:spcPct val="115000"/>
              </a:lnSpc>
              <a:spcBef>
                <a:spcPts val="0"/>
              </a:spcBef>
              <a:spcAft>
                <a:spcPts val="0"/>
              </a:spcAft>
              <a:buSzPts val="1100"/>
              <a:buFont typeface="Comfortaa"/>
              <a:buChar char="●"/>
              <a:defRPr sz="1100">
                <a:latin typeface="Comfortaa"/>
                <a:ea typeface="Comfortaa"/>
                <a:cs typeface="Comfortaa"/>
                <a:sym typeface="Comfortaa"/>
              </a:defRPr>
            </a:lvl1pPr>
            <a:lvl2pPr marL="914400" lvl="1" indent="-298450">
              <a:lnSpc>
                <a:spcPct val="115000"/>
              </a:lnSpc>
              <a:spcBef>
                <a:spcPts val="1600"/>
              </a:spcBef>
              <a:spcAft>
                <a:spcPts val="0"/>
              </a:spcAft>
              <a:buSzPts val="1100"/>
              <a:buFont typeface="Comfortaa"/>
              <a:buChar char="○"/>
              <a:defRPr sz="1100">
                <a:latin typeface="Comfortaa"/>
                <a:ea typeface="Comfortaa"/>
                <a:cs typeface="Comfortaa"/>
                <a:sym typeface="Comfortaa"/>
              </a:defRPr>
            </a:lvl2pPr>
            <a:lvl3pPr marL="1371600" lvl="2" indent="-298450">
              <a:lnSpc>
                <a:spcPct val="115000"/>
              </a:lnSpc>
              <a:spcBef>
                <a:spcPts val="1600"/>
              </a:spcBef>
              <a:spcAft>
                <a:spcPts val="0"/>
              </a:spcAft>
              <a:buSzPts val="1100"/>
              <a:buFont typeface="Comfortaa"/>
              <a:buChar char="■"/>
              <a:defRPr sz="1100">
                <a:latin typeface="Comfortaa"/>
                <a:ea typeface="Comfortaa"/>
                <a:cs typeface="Comfortaa"/>
                <a:sym typeface="Comfortaa"/>
              </a:defRPr>
            </a:lvl3pPr>
            <a:lvl4pPr marL="1828800" lvl="3" indent="-298450">
              <a:lnSpc>
                <a:spcPct val="115000"/>
              </a:lnSpc>
              <a:spcBef>
                <a:spcPts val="1600"/>
              </a:spcBef>
              <a:spcAft>
                <a:spcPts val="0"/>
              </a:spcAft>
              <a:buSzPts val="1100"/>
              <a:buFont typeface="Comfortaa"/>
              <a:buChar char="●"/>
              <a:defRPr sz="1100">
                <a:latin typeface="Comfortaa"/>
                <a:ea typeface="Comfortaa"/>
                <a:cs typeface="Comfortaa"/>
                <a:sym typeface="Comfortaa"/>
              </a:defRPr>
            </a:lvl4pPr>
            <a:lvl5pPr marL="2286000" lvl="4" indent="-298450">
              <a:lnSpc>
                <a:spcPct val="115000"/>
              </a:lnSpc>
              <a:spcBef>
                <a:spcPts val="1600"/>
              </a:spcBef>
              <a:spcAft>
                <a:spcPts val="0"/>
              </a:spcAft>
              <a:buSzPts val="1100"/>
              <a:buFont typeface="Comfortaa"/>
              <a:buChar char="○"/>
              <a:defRPr sz="1100">
                <a:latin typeface="Comfortaa"/>
                <a:ea typeface="Comfortaa"/>
                <a:cs typeface="Comfortaa"/>
                <a:sym typeface="Comfortaa"/>
              </a:defRPr>
            </a:lvl5pPr>
            <a:lvl6pPr marL="2743200" lvl="5" indent="-298450">
              <a:lnSpc>
                <a:spcPct val="115000"/>
              </a:lnSpc>
              <a:spcBef>
                <a:spcPts val="1600"/>
              </a:spcBef>
              <a:spcAft>
                <a:spcPts val="0"/>
              </a:spcAft>
              <a:buSzPts val="1100"/>
              <a:buFont typeface="Comfortaa"/>
              <a:buChar char="■"/>
              <a:defRPr sz="1100">
                <a:latin typeface="Comfortaa"/>
                <a:ea typeface="Comfortaa"/>
                <a:cs typeface="Comfortaa"/>
                <a:sym typeface="Comfortaa"/>
              </a:defRPr>
            </a:lvl6pPr>
            <a:lvl7pPr marL="3200400" lvl="6" indent="-298450">
              <a:lnSpc>
                <a:spcPct val="115000"/>
              </a:lnSpc>
              <a:spcBef>
                <a:spcPts val="1600"/>
              </a:spcBef>
              <a:spcAft>
                <a:spcPts val="0"/>
              </a:spcAft>
              <a:buSzPts val="1100"/>
              <a:buFont typeface="Comfortaa"/>
              <a:buChar char="●"/>
              <a:defRPr sz="1100">
                <a:latin typeface="Comfortaa"/>
                <a:ea typeface="Comfortaa"/>
                <a:cs typeface="Comfortaa"/>
                <a:sym typeface="Comfortaa"/>
              </a:defRPr>
            </a:lvl7pPr>
            <a:lvl8pPr marL="3657600" lvl="7" indent="-298450">
              <a:lnSpc>
                <a:spcPct val="115000"/>
              </a:lnSpc>
              <a:spcBef>
                <a:spcPts val="1600"/>
              </a:spcBef>
              <a:spcAft>
                <a:spcPts val="0"/>
              </a:spcAft>
              <a:buSzPts val="1100"/>
              <a:buFont typeface="Comfortaa"/>
              <a:buChar char="○"/>
              <a:defRPr sz="1100">
                <a:latin typeface="Comfortaa"/>
                <a:ea typeface="Comfortaa"/>
                <a:cs typeface="Comfortaa"/>
                <a:sym typeface="Comfortaa"/>
              </a:defRPr>
            </a:lvl8pPr>
            <a:lvl9pPr marL="4114800" lvl="8" indent="-298450">
              <a:lnSpc>
                <a:spcPct val="115000"/>
              </a:lnSpc>
              <a:spcBef>
                <a:spcPts val="1600"/>
              </a:spcBef>
              <a:spcAft>
                <a:spcPts val="1600"/>
              </a:spcAft>
              <a:buSzPts val="1100"/>
              <a:buFont typeface="Comfortaa"/>
              <a:buChar char="■"/>
              <a:defRPr sz="1100">
                <a:latin typeface="Comfortaa"/>
                <a:ea typeface="Comfortaa"/>
                <a:cs typeface="Comfortaa"/>
                <a:sym typeface="Comfortaa"/>
              </a:defRPr>
            </a:lvl9pPr>
          </a:lstStyle>
          <a:p>
            <a:endParaRPr/>
          </a:p>
        </p:txBody>
      </p:sp>
    </p:spTree>
    <p:extLst>
      <p:ext uri="{BB962C8B-B14F-4D97-AF65-F5344CB8AC3E}">
        <p14:creationId xmlns:p14="http://schemas.microsoft.com/office/powerpoint/2010/main" val="1718381855"/>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0E2A47"/>
        </a:solidFill>
        <a:effectLst/>
      </p:bgPr>
    </p:bg>
    <p:spTree>
      <p:nvGrpSpPr>
        <p:cNvPr id="1" name="Shape 320"/>
        <p:cNvGrpSpPr/>
        <p:nvPr/>
      </p:nvGrpSpPr>
      <p:grpSpPr>
        <a:xfrm>
          <a:off x="0" y="0"/>
          <a:ext cx="0" cy="0"/>
          <a:chOff x="0" y="0"/>
          <a:chExt cx="0" cy="0"/>
        </a:xfrm>
      </p:grpSpPr>
      <p:sp>
        <p:nvSpPr>
          <p:cNvPr id="321" name="Google Shape;321;p21"/>
          <p:cNvSpPr txBox="1">
            <a:spLocks noGrp="1"/>
          </p:cNvSpPr>
          <p:nvPr>
            <p:ph type="title"/>
          </p:nvPr>
        </p:nvSpPr>
        <p:spPr>
          <a:xfrm>
            <a:off x="1424133" y="1244600"/>
            <a:ext cx="9396400" cy="6432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1pPr>
            <a:lvl2pPr lvl="1"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2pPr>
            <a:lvl3pPr lvl="2"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3pPr>
            <a:lvl4pPr lvl="3"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4pPr>
            <a:lvl5pPr lvl="4"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5pPr>
            <a:lvl6pPr lvl="5"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6pPr>
            <a:lvl7pPr lvl="6"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7pPr>
            <a:lvl8pPr lvl="7"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8pPr>
            <a:lvl9pPr lvl="8"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9pPr>
          </a:lstStyle>
          <a:p>
            <a:endParaRPr/>
          </a:p>
        </p:txBody>
      </p:sp>
      <p:sp>
        <p:nvSpPr>
          <p:cNvPr id="322" name="Google Shape;322;p21"/>
          <p:cNvSpPr txBox="1">
            <a:spLocks noGrp="1"/>
          </p:cNvSpPr>
          <p:nvPr>
            <p:ph type="body" idx="1"/>
          </p:nvPr>
        </p:nvSpPr>
        <p:spPr>
          <a:xfrm>
            <a:off x="1424133" y="2260600"/>
            <a:ext cx="9396400" cy="3336000"/>
          </a:xfrm>
          <a:prstGeom prst="rect">
            <a:avLst/>
          </a:prstGeom>
          <a:noFill/>
          <a:ln>
            <a:noFill/>
          </a:ln>
        </p:spPr>
        <p:txBody>
          <a:bodyPr spcFirstLastPara="1" wrap="square" lIns="91425" tIns="91425" rIns="91425" bIns="91425" anchor="t" anchorCtr="0">
            <a:noAutofit/>
          </a:bodyPr>
          <a:lstStyle>
            <a:lvl1pPr marL="457200" lvl="0"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1pPr>
            <a:lvl2pPr marL="914400" lvl="1"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2pPr>
            <a:lvl3pPr marL="1371600" lvl="2"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3pPr>
            <a:lvl4pPr marL="1828800" lvl="3"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4pPr>
            <a:lvl5pPr marL="2286000" lvl="4"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5pPr>
            <a:lvl6pPr marL="2743200" lvl="5"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6pPr>
            <a:lvl7pPr marL="3200400" lvl="6"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7pPr>
            <a:lvl8pPr marL="3657600" lvl="7"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8pPr>
            <a:lvl9pPr marL="4114800" lvl="8"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9pPr>
          </a:lstStyle>
          <a:p>
            <a:endParaRPr/>
          </a:p>
        </p:txBody>
      </p:sp>
    </p:spTree>
    <p:extLst>
      <p:ext uri="{BB962C8B-B14F-4D97-AF65-F5344CB8AC3E}">
        <p14:creationId xmlns:p14="http://schemas.microsoft.com/office/powerpoint/2010/main" val="3387477210"/>
      </p:ext>
    </p:extLst>
  </p:cSld>
  <p:clrMap bg1="lt1" tx1="dk1" bg2="dk2" tx2="lt2" accent1="accent1" accent2="accent2" accent3="accent3" accent4="accent4" accent5="accent5" accent6="accent6" hlink="hlink" folHlink="folHlink"/>
  <p:sldLayoutIdLst>
    <p:sldLayoutId id="2147483682" r:id="rId1"/>
  </p:sldLayoutIdLs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5/3/2020</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2047255782"/>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 id="2147483719" r:id="rId12"/>
    <p:sldLayoutId id="2147483720" r:id="rId13"/>
    <p:sldLayoutId id="2147483721" r:id="rId14"/>
    <p:sldLayoutId id="2147483722" r:id="rId15"/>
    <p:sldLayoutId id="2147483723"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a:extLst>
              <a:ext uri="{FF2B5EF4-FFF2-40B4-BE49-F238E27FC236}">
                <a16:creationId xmlns:a16="http://schemas.microsoft.com/office/drawing/2014/main" id="{E5C0B0D2-BDD2-42CD-940D-7F93E16EBAD1}"/>
              </a:ext>
            </a:extLst>
          </p:cNvPr>
          <p:cNvSpPr txBox="1">
            <a:spLocks noChangeArrowheads="1"/>
          </p:cNvSpPr>
          <p:nvPr/>
        </p:nvSpPr>
        <p:spPr bwMode="auto">
          <a:xfrm>
            <a:off x="4893468" y="360797"/>
            <a:ext cx="2405063" cy="588963"/>
          </a:xfrm>
          <a:prstGeom prst="rect">
            <a:avLst/>
          </a:prstGeom>
          <a:solidFill>
            <a:srgbClr val="FFFF99"/>
          </a:solidFill>
          <a:ln w="9525">
            <a:solidFill>
              <a:schemeClr val="hlink"/>
            </a:solidFill>
            <a:miter lim="800000"/>
            <a:headEnd/>
            <a:tailEnd/>
          </a:ln>
          <a:effectLst>
            <a:outerShdw blurRad="63500" dist="38099" dir="2700000" algn="ctr" rotWithShape="0">
              <a:schemeClr val="bg2">
                <a:alpha val="74997"/>
              </a:schemeClr>
            </a:outerShdw>
          </a:effectLst>
        </p:spPr>
        <p:txBody>
          <a:bodyPr wrap="none">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US" altLang="en-US" sz="3200" b="1" dirty="0">
                <a:solidFill>
                  <a:schemeClr val="tx2"/>
                </a:solidFill>
                <a:effectLst>
                  <a:outerShdw blurRad="38100" dist="38100" dir="2700000" algn="tl">
                    <a:srgbClr val="000000"/>
                  </a:outerShdw>
                </a:effectLst>
              </a:rPr>
              <a:t>Introduction</a:t>
            </a:r>
          </a:p>
        </p:txBody>
      </p:sp>
      <p:sp>
        <p:nvSpPr>
          <p:cNvPr id="4" name="Text Box 3">
            <a:extLst>
              <a:ext uri="{FF2B5EF4-FFF2-40B4-BE49-F238E27FC236}">
                <a16:creationId xmlns:a16="http://schemas.microsoft.com/office/drawing/2014/main" id="{526DE29A-A3CC-44E7-BB31-1890B36F6692}"/>
              </a:ext>
            </a:extLst>
          </p:cNvPr>
          <p:cNvSpPr txBox="1">
            <a:spLocks noChangeArrowheads="1"/>
          </p:cNvSpPr>
          <p:nvPr/>
        </p:nvSpPr>
        <p:spPr bwMode="auto">
          <a:xfrm>
            <a:off x="3217068" y="3127899"/>
            <a:ext cx="67056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buFontTx/>
              <a:buChar char="•"/>
            </a:pPr>
            <a:r>
              <a:rPr lang="en-US" altLang="en-US" dirty="0"/>
              <a:t>  </a:t>
            </a:r>
            <a:r>
              <a:rPr lang="en-US" altLang="en-US" b="1" dirty="0">
                <a:solidFill>
                  <a:schemeClr val="tx2"/>
                </a:solidFill>
              </a:rPr>
              <a:t>You will be learning some basic laws of Physics </a:t>
            </a:r>
          </a:p>
          <a:p>
            <a:pPr eaLnBrk="1" hangingPunct="1"/>
            <a:r>
              <a:rPr lang="en-US" altLang="en-US" b="1" dirty="0">
                <a:solidFill>
                  <a:schemeClr val="tx2"/>
                </a:solidFill>
              </a:rPr>
              <a:t>    and few simple topics in Chemistry</a:t>
            </a:r>
          </a:p>
          <a:p>
            <a:pPr eaLnBrk="1" hangingPunct="1">
              <a:buFontTx/>
              <a:buChar char="•"/>
            </a:pPr>
            <a:r>
              <a:rPr lang="en-US" altLang="en-US" dirty="0">
                <a:solidFill>
                  <a:schemeClr val="tx2"/>
                </a:solidFill>
              </a:rPr>
              <a:t>  </a:t>
            </a:r>
            <a:r>
              <a:rPr lang="en-US" altLang="en-US" b="1" dirty="0">
                <a:solidFill>
                  <a:schemeClr val="tx2"/>
                </a:solidFill>
              </a:rPr>
              <a:t>Very little mathematics will be used</a:t>
            </a:r>
          </a:p>
          <a:p>
            <a:pPr eaLnBrk="1" hangingPunct="1">
              <a:buFontTx/>
              <a:buChar char="•"/>
            </a:pPr>
            <a:r>
              <a:rPr lang="en-US" altLang="en-US" dirty="0">
                <a:solidFill>
                  <a:schemeClr val="tx2"/>
                </a:solidFill>
              </a:rPr>
              <a:t>   </a:t>
            </a:r>
            <a:r>
              <a:rPr lang="en-US" altLang="en-US" b="1" dirty="0">
                <a:solidFill>
                  <a:schemeClr val="tx2"/>
                </a:solidFill>
              </a:rPr>
              <a:t>Conceptual understanding will be emphasized.</a:t>
            </a:r>
          </a:p>
          <a:p>
            <a:pPr eaLnBrk="1" hangingPunct="1"/>
            <a:endParaRPr lang="en-US" altLang="en-US" b="1" dirty="0">
              <a:solidFill>
                <a:srgbClr val="6600FF"/>
              </a:solidFill>
            </a:endParaRPr>
          </a:p>
        </p:txBody>
      </p:sp>
      <p:sp>
        <p:nvSpPr>
          <p:cNvPr id="5" name="Text Box 4">
            <a:extLst>
              <a:ext uri="{FF2B5EF4-FFF2-40B4-BE49-F238E27FC236}">
                <a16:creationId xmlns:a16="http://schemas.microsoft.com/office/drawing/2014/main" id="{D2F8AB8E-5FE2-43A2-BE16-C6D117045F0D}"/>
              </a:ext>
            </a:extLst>
          </p:cNvPr>
          <p:cNvSpPr txBox="1">
            <a:spLocks noChangeArrowheads="1"/>
          </p:cNvSpPr>
          <p:nvPr/>
        </p:nvSpPr>
        <p:spPr bwMode="auto">
          <a:xfrm>
            <a:off x="3064668" y="1451499"/>
            <a:ext cx="6797675" cy="1261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US" altLang="en-US" sz="2800" b="1" dirty="0">
                <a:solidFill>
                  <a:schemeClr val="tx2"/>
                </a:solidFill>
              </a:rPr>
              <a:t>Objective:</a:t>
            </a:r>
          </a:p>
          <a:p>
            <a:pPr eaLnBrk="1" hangingPunct="1"/>
            <a:r>
              <a:rPr lang="en-US" altLang="en-US" dirty="0">
                <a:solidFill>
                  <a:schemeClr val="tx2"/>
                </a:solidFill>
              </a:rPr>
              <a:t>     </a:t>
            </a:r>
            <a:r>
              <a:rPr lang="en-US" altLang="en-US" b="1" dirty="0">
                <a:solidFill>
                  <a:schemeClr val="tx2"/>
                </a:solidFill>
              </a:rPr>
              <a:t>Relate and link the knowledge gained from the </a:t>
            </a:r>
          </a:p>
          <a:p>
            <a:pPr eaLnBrk="1" hangingPunct="1"/>
            <a:r>
              <a:rPr lang="en-US" altLang="en-US" b="1" dirty="0">
                <a:solidFill>
                  <a:schemeClr val="tx2"/>
                </a:solidFill>
              </a:rPr>
              <a:t>     course to your everyday life experiences</a:t>
            </a:r>
          </a:p>
        </p:txBody>
      </p:sp>
      <p:sp>
        <p:nvSpPr>
          <p:cNvPr id="6" name="Text Box 5">
            <a:extLst>
              <a:ext uri="{FF2B5EF4-FFF2-40B4-BE49-F238E27FC236}">
                <a16:creationId xmlns:a16="http://schemas.microsoft.com/office/drawing/2014/main" id="{BFBC1385-CB2F-45AF-849E-C4F0FC664330}"/>
              </a:ext>
            </a:extLst>
          </p:cNvPr>
          <p:cNvSpPr txBox="1">
            <a:spLocks noChangeArrowheads="1"/>
          </p:cNvSpPr>
          <p:nvPr/>
        </p:nvSpPr>
        <p:spPr bwMode="auto">
          <a:xfrm>
            <a:off x="3064668" y="5480753"/>
            <a:ext cx="726550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US" altLang="en-US" b="1" dirty="0"/>
              <a:t>Text:</a:t>
            </a:r>
            <a:r>
              <a:rPr lang="en-US" altLang="en-US" dirty="0"/>
              <a:t> </a:t>
            </a:r>
            <a:r>
              <a:rPr lang="en-US" altLang="en-US" b="1" dirty="0">
                <a:solidFill>
                  <a:srgbClr val="6600FF"/>
                </a:solidFill>
              </a:rPr>
              <a:t>Concepts of Physics and Concepts of Chemistry</a:t>
            </a:r>
            <a:r>
              <a:rPr lang="en-US" altLang="en-US" dirty="0"/>
              <a:t> </a:t>
            </a:r>
          </a:p>
          <a:p>
            <a:pPr eaLnBrk="1" hangingPunct="1"/>
            <a:r>
              <a:rPr lang="en-US" altLang="en-US" dirty="0"/>
              <a:t>              </a:t>
            </a:r>
            <a:r>
              <a:rPr lang="en-US" altLang="en-US" b="1" i="1" dirty="0">
                <a:solidFill>
                  <a:schemeClr val="hlink"/>
                </a:solidFill>
              </a:rPr>
              <a:t>by Bobby Bailey and </a:t>
            </a:r>
            <a:r>
              <a:rPr lang="en-US" altLang="en-US" b="1" i="1" dirty="0" err="1">
                <a:solidFill>
                  <a:schemeClr val="hlink"/>
                </a:solidFill>
              </a:rPr>
              <a:t>Openstax</a:t>
            </a:r>
            <a:r>
              <a:rPr lang="en-US" altLang="en-US" b="1" i="1" dirty="0">
                <a:solidFill>
                  <a:schemeClr val="hlink"/>
                </a:solidFill>
              </a:rPr>
              <a:t> College</a:t>
            </a:r>
          </a:p>
        </p:txBody>
      </p:sp>
    </p:spTree>
    <p:extLst>
      <p:ext uri="{BB962C8B-B14F-4D97-AF65-F5344CB8AC3E}">
        <p14:creationId xmlns:p14="http://schemas.microsoft.com/office/powerpoint/2010/main" val="23735175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1">
            <a:extLst>
              <a:ext uri="{FF2B5EF4-FFF2-40B4-BE49-F238E27FC236}">
                <a16:creationId xmlns:a16="http://schemas.microsoft.com/office/drawing/2014/main" id="{72AE22D6-BDA5-4D2C-951C-C118245EAAC7}"/>
              </a:ext>
            </a:extLst>
          </p:cNvPr>
          <p:cNvSpPr txBox="1">
            <a:spLocks/>
          </p:cNvSpPr>
          <p:nvPr/>
        </p:nvSpPr>
        <p:spPr bwMode="auto">
          <a:xfrm>
            <a:off x="2822713" y="140805"/>
            <a:ext cx="9369287" cy="3288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None/>
            </a:pPr>
            <a:r>
              <a:rPr lang="en-US" altLang="en-US" sz="2400" b="1" dirty="0">
                <a:solidFill>
                  <a:schemeClr val="tx2"/>
                </a:solidFill>
                <a:latin typeface="Times New Roman" panose="02020603050405020304" pitchFamily="18" charset="0"/>
                <a:cs typeface="Times New Roman" panose="02020603050405020304" pitchFamily="18" charset="0"/>
              </a:rPr>
              <a:t>Science had its origins in thinking about nature: “Natural Philosophy”</a:t>
            </a:r>
          </a:p>
          <a:p>
            <a:pPr>
              <a:spcBef>
                <a:spcPct val="0"/>
              </a:spcBef>
              <a:buNone/>
            </a:pPr>
            <a:endParaRPr lang="en-US" altLang="en-US" sz="2400" dirty="0">
              <a:solidFill>
                <a:schemeClr val="tx2"/>
              </a:solidFill>
              <a:latin typeface="Times New Roman" panose="02020603050405020304" pitchFamily="18" charset="0"/>
              <a:cs typeface="Times New Roman" panose="02020603050405020304" pitchFamily="18" charset="0"/>
            </a:endParaRPr>
          </a:p>
          <a:p>
            <a:pPr>
              <a:spcBef>
                <a:spcPct val="0"/>
              </a:spcBef>
              <a:buNone/>
            </a:pPr>
            <a:r>
              <a:rPr lang="en-US" altLang="en-US" sz="2400" dirty="0">
                <a:solidFill>
                  <a:schemeClr val="tx2"/>
                </a:solidFill>
                <a:latin typeface="Times New Roman" panose="02020603050405020304" pitchFamily="18" charset="0"/>
                <a:cs typeface="Times New Roman" panose="02020603050405020304" pitchFamily="18" charset="0"/>
              </a:rPr>
              <a:t>580 BCE – Pythagoras (founded a school of philosophy)</a:t>
            </a:r>
          </a:p>
          <a:p>
            <a:pPr>
              <a:spcBef>
                <a:spcPct val="0"/>
              </a:spcBef>
              <a:buNone/>
            </a:pPr>
            <a:endParaRPr lang="en-US" altLang="en-US" sz="2400" dirty="0">
              <a:solidFill>
                <a:schemeClr val="tx2"/>
              </a:solidFill>
              <a:latin typeface="Times New Roman" panose="02020603050405020304" pitchFamily="18" charset="0"/>
              <a:cs typeface="Times New Roman" panose="02020603050405020304" pitchFamily="18" charset="0"/>
            </a:endParaRPr>
          </a:p>
          <a:p>
            <a:pPr>
              <a:spcBef>
                <a:spcPct val="0"/>
              </a:spcBef>
              <a:buNone/>
            </a:pPr>
            <a:r>
              <a:rPr lang="en-US" altLang="en-US" sz="2400" dirty="0">
                <a:solidFill>
                  <a:schemeClr val="tx2"/>
                </a:solidFill>
                <a:latin typeface="Times New Roman" panose="02020603050405020304" pitchFamily="18" charset="0"/>
                <a:cs typeface="Times New Roman" panose="02020603050405020304" pitchFamily="18" charset="0"/>
              </a:rPr>
              <a:t>350 BCE – Aristotle (first attempt at physics)</a:t>
            </a:r>
          </a:p>
          <a:p>
            <a:pPr>
              <a:spcBef>
                <a:spcPct val="0"/>
              </a:spcBef>
              <a:buNone/>
            </a:pPr>
            <a:endParaRPr lang="en-US" altLang="en-US" sz="2400" dirty="0">
              <a:solidFill>
                <a:schemeClr val="tx2"/>
              </a:solidFill>
              <a:latin typeface="Times New Roman" panose="02020603050405020304" pitchFamily="18" charset="0"/>
              <a:cs typeface="Times New Roman" panose="02020603050405020304" pitchFamily="18" charset="0"/>
            </a:endParaRPr>
          </a:p>
          <a:p>
            <a:pPr>
              <a:spcBef>
                <a:spcPct val="0"/>
              </a:spcBef>
              <a:buNone/>
            </a:pPr>
            <a:r>
              <a:rPr lang="en-US" altLang="en-US" sz="2400" dirty="0">
                <a:solidFill>
                  <a:schemeClr val="tx2"/>
                </a:solidFill>
                <a:latin typeface="Times New Roman" panose="02020603050405020304" pitchFamily="18" charset="0"/>
                <a:cs typeface="Times New Roman" panose="02020603050405020304" pitchFamily="18" charset="0"/>
              </a:rPr>
              <a:t>250 BCE – Archimedes (engineering) </a:t>
            </a:r>
          </a:p>
          <a:p>
            <a:pPr>
              <a:spcBef>
                <a:spcPct val="0"/>
              </a:spcBef>
              <a:buNone/>
            </a:pPr>
            <a:endParaRPr lang="en-US" altLang="en-US" sz="2400" dirty="0">
              <a:solidFill>
                <a:schemeClr val="tx2"/>
              </a:solidFill>
              <a:latin typeface="Times New Roman" panose="02020603050405020304" pitchFamily="18" charset="0"/>
              <a:cs typeface="Times New Roman" panose="02020603050405020304" pitchFamily="18" charset="0"/>
            </a:endParaRPr>
          </a:p>
          <a:p>
            <a:pPr>
              <a:spcBef>
                <a:spcPct val="0"/>
              </a:spcBef>
              <a:buNone/>
            </a:pPr>
            <a:r>
              <a:rPr lang="en-US" altLang="en-US" sz="2400" dirty="0">
                <a:solidFill>
                  <a:schemeClr val="tx2"/>
                </a:solidFill>
                <a:latin typeface="Times New Roman" panose="02020603050405020304" pitchFamily="18" charset="0"/>
                <a:cs typeface="Times New Roman" panose="02020603050405020304" pitchFamily="18" charset="0"/>
              </a:rPr>
              <a:t>150 BCE – Ptolemy (astronomy)</a:t>
            </a:r>
          </a:p>
        </p:txBody>
      </p:sp>
      <p:sp>
        <p:nvSpPr>
          <p:cNvPr id="5" name="Content Placeholder 1">
            <a:extLst>
              <a:ext uri="{FF2B5EF4-FFF2-40B4-BE49-F238E27FC236}">
                <a16:creationId xmlns:a16="http://schemas.microsoft.com/office/drawing/2014/main" id="{335FD7AC-756B-42D5-A3A0-389F2FA874DE}"/>
              </a:ext>
            </a:extLst>
          </p:cNvPr>
          <p:cNvSpPr txBox="1">
            <a:spLocks/>
          </p:cNvSpPr>
          <p:nvPr/>
        </p:nvSpPr>
        <p:spPr bwMode="auto">
          <a:xfrm>
            <a:off x="2822713" y="4235728"/>
            <a:ext cx="9462053" cy="2622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a:defRPr>
            </a:lvl2pPr>
            <a:lvl3pPr algn="ctr" rtl="0" eaLnBrk="0" fontAlgn="base" hangingPunct="0">
              <a:spcBef>
                <a:spcPct val="0"/>
              </a:spcBef>
              <a:spcAft>
                <a:spcPct val="0"/>
              </a:spcAft>
              <a:defRPr sz="4400">
                <a:solidFill>
                  <a:schemeClr val="tx2"/>
                </a:solidFill>
                <a:latin typeface="Times"/>
              </a:defRPr>
            </a:lvl3pPr>
            <a:lvl4pPr algn="ctr" rtl="0" eaLnBrk="0" fontAlgn="base" hangingPunct="0">
              <a:spcBef>
                <a:spcPct val="0"/>
              </a:spcBef>
              <a:spcAft>
                <a:spcPct val="0"/>
              </a:spcAft>
              <a:defRPr sz="4400">
                <a:solidFill>
                  <a:schemeClr val="tx2"/>
                </a:solidFill>
                <a:latin typeface="Times"/>
              </a:defRPr>
            </a:lvl4pPr>
            <a:lvl5pPr algn="ctr" rtl="0" eaLnBrk="0" fontAlgn="base" hangingPunct="0">
              <a:spcBef>
                <a:spcPct val="0"/>
              </a:spcBef>
              <a:spcAft>
                <a:spcPct val="0"/>
              </a:spcAft>
              <a:defRPr sz="4400">
                <a:solidFill>
                  <a:schemeClr val="tx2"/>
                </a:solidFill>
                <a:latin typeface="Times"/>
              </a:defRPr>
            </a:lvl5pPr>
            <a:lvl6pPr marL="457200" algn="ctr" rtl="0" fontAlgn="base">
              <a:spcBef>
                <a:spcPct val="0"/>
              </a:spcBef>
              <a:spcAft>
                <a:spcPct val="0"/>
              </a:spcAft>
              <a:defRPr sz="4400">
                <a:solidFill>
                  <a:schemeClr val="tx2"/>
                </a:solidFill>
                <a:latin typeface="Times"/>
              </a:defRPr>
            </a:lvl6pPr>
            <a:lvl7pPr marL="914400" algn="ctr" rtl="0" fontAlgn="base">
              <a:spcBef>
                <a:spcPct val="0"/>
              </a:spcBef>
              <a:spcAft>
                <a:spcPct val="0"/>
              </a:spcAft>
              <a:defRPr sz="4400">
                <a:solidFill>
                  <a:schemeClr val="tx2"/>
                </a:solidFill>
                <a:latin typeface="Times"/>
              </a:defRPr>
            </a:lvl7pPr>
            <a:lvl8pPr marL="1371600" algn="ctr" rtl="0" fontAlgn="base">
              <a:spcBef>
                <a:spcPct val="0"/>
              </a:spcBef>
              <a:spcAft>
                <a:spcPct val="0"/>
              </a:spcAft>
              <a:defRPr sz="4400">
                <a:solidFill>
                  <a:schemeClr val="tx2"/>
                </a:solidFill>
                <a:latin typeface="Times"/>
              </a:defRPr>
            </a:lvl8pPr>
            <a:lvl9pPr marL="1828800" algn="ctr" rtl="0" fontAlgn="base">
              <a:spcBef>
                <a:spcPct val="0"/>
              </a:spcBef>
              <a:spcAft>
                <a:spcPct val="0"/>
              </a:spcAft>
              <a:defRPr sz="4400">
                <a:solidFill>
                  <a:schemeClr val="tx2"/>
                </a:solidFill>
                <a:latin typeface="Times"/>
              </a:defRPr>
            </a:lvl9pPr>
          </a:lstStyle>
          <a:p>
            <a:pPr algn="l" eaLnBrk="1" hangingPunct="1">
              <a:defRPr/>
            </a:pPr>
            <a:r>
              <a:rPr lang="en-US" altLang="en-US" sz="2400" b="1" kern="0" dirty="0">
                <a:latin typeface="Times New Roman" panose="02020603050405020304" pitchFamily="18" charset="0"/>
                <a:cs typeface="Times New Roman" panose="02020603050405020304" pitchFamily="18" charset="0"/>
              </a:rPr>
              <a:t>Science in Renaissance</a:t>
            </a:r>
          </a:p>
          <a:p>
            <a:pPr algn="l" eaLnBrk="1" hangingPunct="1">
              <a:defRPr/>
            </a:pPr>
            <a:endParaRPr lang="en-US" altLang="en-US" sz="2400" b="1" kern="0" dirty="0">
              <a:latin typeface="Times New Roman" panose="02020603050405020304" pitchFamily="18" charset="0"/>
              <a:cs typeface="Times New Roman" panose="02020603050405020304" pitchFamily="18" charset="0"/>
            </a:endParaRPr>
          </a:p>
          <a:p>
            <a:pPr algn="l" eaLnBrk="1" hangingPunct="1">
              <a:defRPr/>
            </a:pPr>
            <a:r>
              <a:rPr lang="en-US" altLang="en-US" sz="2400" kern="0" dirty="0">
                <a:latin typeface="Times New Roman" panose="02020603050405020304" pitchFamily="18" charset="0"/>
                <a:cs typeface="Times New Roman" panose="02020603050405020304" pitchFamily="18" charset="0"/>
              </a:rPr>
              <a:t>1543  – </a:t>
            </a:r>
            <a:r>
              <a:rPr lang="en-US" altLang="en-US" sz="2400" b="1" kern="0" dirty="0">
                <a:latin typeface="Times New Roman" panose="02020603050405020304" pitchFamily="18" charset="0"/>
                <a:cs typeface="Times New Roman" panose="02020603050405020304" pitchFamily="18" charset="0"/>
              </a:rPr>
              <a:t>Copernicus </a:t>
            </a:r>
            <a:r>
              <a:rPr lang="en-US" altLang="en-US" sz="2400" kern="0" dirty="0">
                <a:latin typeface="Times New Roman" panose="02020603050405020304" pitchFamily="18" charset="0"/>
                <a:cs typeface="Times New Roman" panose="02020603050405020304" pitchFamily="18" charset="0"/>
              </a:rPr>
              <a:t>publishes “de </a:t>
            </a:r>
            <a:r>
              <a:rPr lang="en-US" altLang="en-US" sz="2400" kern="0" dirty="0" err="1">
                <a:latin typeface="Times New Roman" panose="02020603050405020304" pitchFamily="18" charset="0"/>
                <a:cs typeface="Times New Roman" panose="02020603050405020304" pitchFamily="18" charset="0"/>
              </a:rPr>
              <a:t>Revolutionibus</a:t>
            </a:r>
            <a:r>
              <a:rPr lang="en-US" altLang="en-US" sz="2400" kern="0" dirty="0">
                <a:latin typeface="Times New Roman" panose="02020603050405020304" pitchFamily="18" charset="0"/>
                <a:cs typeface="Times New Roman" panose="02020603050405020304" pitchFamily="18" charset="0"/>
              </a:rPr>
              <a:t> </a:t>
            </a:r>
            <a:r>
              <a:rPr lang="en-US" altLang="en-US" sz="2400" kern="0" dirty="0" err="1">
                <a:latin typeface="Times New Roman" panose="02020603050405020304" pitchFamily="18" charset="0"/>
                <a:cs typeface="Times New Roman" panose="02020603050405020304" pitchFamily="18" charset="0"/>
              </a:rPr>
              <a:t>orbium</a:t>
            </a:r>
            <a:r>
              <a:rPr lang="en-US" altLang="en-US" sz="2400" kern="0" dirty="0">
                <a:latin typeface="Times New Roman" panose="02020603050405020304" pitchFamily="18" charset="0"/>
                <a:cs typeface="Times New Roman" panose="02020603050405020304" pitchFamily="18" charset="0"/>
              </a:rPr>
              <a:t> </a:t>
            </a:r>
            <a:r>
              <a:rPr lang="en-US" altLang="en-US" sz="2400" kern="0" dirty="0" err="1">
                <a:latin typeface="Times New Roman" panose="02020603050405020304" pitchFamily="18" charset="0"/>
                <a:cs typeface="Times New Roman" panose="02020603050405020304" pitchFamily="18" charset="0"/>
              </a:rPr>
              <a:t>coelestium</a:t>
            </a:r>
            <a:r>
              <a:rPr lang="en-US" altLang="en-US" sz="2400" kern="0" dirty="0">
                <a:latin typeface="Times New Roman" panose="02020603050405020304" pitchFamily="18" charset="0"/>
                <a:cs typeface="Times New Roman" panose="02020603050405020304" pitchFamily="18" charset="0"/>
              </a:rPr>
              <a:t>” 	</a:t>
            </a:r>
            <a:r>
              <a:rPr lang="en-US" altLang="en-US" sz="2400" i="1" kern="0" dirty="0">
                <a:latin typeface="Times New Roman" panose="02020603050405020304" pitchFamily="18" charset="0"/>
                <a:cs typeface="Times New Roman" panose="02020603050405020304" pitchFamily="18" charset="0"/>
              </a:rPr>
              <a:t>This book was	revolutionary”, replacing the ideas of Ptolemy.</a:t>
            </a:r>
          </a:p>
          <a:p>
            <a:pPr algn="l" eaLnBrk="1" hangingPunct="1">
              <a:defRPr/>
            </a:pPr>
            <a:br>
              <a:rPr lang="en-US" altLang="en-US" sz="2400" dirty="0">
                <a:latin typeface="Times New Roman" panose="02020603050405020304" pitchFamily="18" charset="0"/>
                <a:cs typeface="Times New Roman" panose="02020603050405020304" pitchFamily="18" charset="0"/>
              </a:rPr>
            </a:br>
            <a:r>
              <a:rPr lang="en-US" altLang="en-US" sz="2400" dirty="0">
                <a:latin typeface="Times New Roman" panose="02020603050405020304" pitchFamily="18" charset="0"/>
                <a:cs typeface="Times New Roman" panose="02020603050405020304" pitchFamily="18" charset="0"/>
              </a:rPr>
              <a:t>Around </a:t>
            </a:r>
            <a:r>
              <a:rPr lang="en-US" altLang="en-US" sz="2400" kern="0" dirty="0">
                <a:latin typeface="Times New Roman" panose="02020603050405020304" pitchFamily="18" charset="0"/>
                <a:cs typeface="Times New Roman" panose="02020603050405020304" pitchFamily="18" charset="0"/>
              </a:rPr>
              <a:t>1</a:t>
            </a:r>
            <a:r>
              <a:rPr lang="en-US" altLang="en-US" sz="2400" dirty="0">
                <a:latin typeface="Times New Roman" panose="02020603050405020304" pitchFamily="18" charset="0"/>
                <a:cs typeface="Times New Roman" panose="02020603050405020304" pitchFamily="18" charset="0"/>
              </a:rPr>
              <a:t>589 </a:t>
            </a:r>
            <a:r>
              <a:rPr lang="en-US" altLang="en-US" sz="2400" kern="0" dirty="0">
                <a:latin typeface="Times New Roman" panose="02020603050405020304" pitchFamily="18" charset="0"/>
                <a:cs typeface="Times New Roman" panose="02020603050405020304" pitchFamily="18" charset="0"/>
              </a:rPr>
              <a:t>– </a:t>
            </a:r>
            <a:r>
              <a:rPr lang="en-US" altLang="en-US" sz="2400" b="1" kern="0" dirty="0">
                <a:latin typeface="Times New Roman" panose="02020603050405020304" pitchFamily="18" charset="0"/>
                <a:cs typeface="Times New Roman" panose="02020603050405020304" pitchFamily="18" charset="0"/>
              </a:rPr>
              <a:t>Galileo</a:t>
            </a:r>
            <a:r>
              <a:rPr lang="en-US" altLang="en-US" sz="2400" b="1" dirty="0">
                <a:latin typeface="Times New Roman" panose="02020603050405020304" pitchFamily="18" charset="0"/>
                <a:cs typeface="Times New Roman" panose="02020603050405020304" pitchFamily="18" charset="0"/>
              </a:rPr>
              <a:t> </a:t>
            </a:r>
            <a:r>
              <a:rPr lang="en-US" altLang="en-US" sz="2400" kern="0" dirty="0">
                <a:latin typeface="Times New Roman" panose="02020603050405020304" pitchFamily="18" charset="0"/>
                <a:cs typeface="Times New Roman" panose="02020603050405020304" pitchFamily="18" charset="0"/>
              </a:rPr>
              <a:t>creates the idea of modern experimental science. 	</a:t>
            </a:r>
            <a:r>
              <a:rPr lang="en-US" altLang="en-US" sz="2400" i="1" kern="0" dirty="0">
                <a:latin typeface="Times New Roman" panose="02020603050405020304" pitchFamily="18" charset="0"/>
                <a:cs typeface="Times New Roman" panose="02020603050405020304" pitchFamily="18" charset="0"/>
              </a:rPr>
              <a:t>Galileo’s reliance on experiment led to Newton’s theories that 	replaced those of Aristotle.</a:t>
            </a:r>
          </a:p>
          <a:p>
            <a:pPr algn="l" eaLnBrk="1" hangingPunct="1">
              <a:defRPr/>
            </a:pPr>
            <a:endParaRPr lang="en-US" altLang="en-US" sz="2400" kern="0" dirty="0">
              <a:latin typeface="Times New Roman" panose="02020603050405020304" pitchFamily="18" charset="0"/>
              <a:cs typeface="Times New Roman" panose="02020603050405020304" pitchFamily="18" charset="0"/>
            </a:endParaRPr>
          </a:p>
          <a:p>
            <a:pPr algn="l" eaLnBrk="1" hangingPunct="1">
              <a:defRPr/>
            </a:pPr>
            <a:endParaRPr lang="en-US" altLang="en-US" sz="2400" kern="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588101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7D0191A-EBE6-46EE-846E-2194BA2F17AE}"/>
              </a:ext>
            </a:extLst>
          </p:cNvPr>
          <p:cNvSpPr txBox="1">
            <a:spLocks/>
          </p:cNvSpPr>
          <p:nvPr/>
        </p:nvSpPr>
        <p:spPr bwMode="auto">
          <a:xfrm>
            <a:off x="2501347" y="228600"/>
            <a:ext cx="9690653" cy="640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a:defRPr>
            </a:lvl2pPr>
            <a:lvl3pPr algn="ctr" rtl="0" eaLnBrk="0" fontAlgn="base" hangingPunct="0">
              <a:spcBef>
                <a:spcPct val="0"/>
              </a:spcBef>
              <a:spcAft>
                <a:spcPct val="0"/>
              </a:spcAft>
              <a:defRPr sz="4400">
                <a:solidFill>
                  <a:schemeClr val="tx2"/>
                </a:solidFill>
                <a:latin typeface="Times"/>
              </a:defRPr>
            </a:lvl3pPr>
            <a:lvl4pPr algn="ctr" rtl="0" eaLnBrk="0" fontAlgn="base" hangingPunct="0">
              <a:spcBef>
                <a:spcPct val="0"/>
              </a:spcBef>
              <a:spcAft>
                <a:spcPct val="0"/>
              </a:spcAft>
              <a:defRPr sz="4400">
                <a:solidFill>
                  <a:schemeClr val="tx2"/>
                </a:solidFill>
                <a:latin typeface="Times"/>
              </a:defRPr>
            </a:lvl4pPr>
            <a:lvl5pPr algn="ctr" rtl="0" eaLnBrk="0" fontAlgn="base" hangingPunct="0">
              <a:spcBef>
                <a:spcPct val="0"/>
              </a:spcBef>
              <a:spcAft>
                <a:spcPct val="0"/>
              </a:spcAft>
              <a:defRPr sz="4400">
                <a:solidFill>
                  <a:schemeClr val="tx2"/>
                </a:solidFill>
                <a:latin typeface="Times"/>
              </a:defRPr>
            </a:lvl5pPr>
            <a:lvl6pPr marL="457200" algn="ctr" rtl="0" fontAlgn="base">
              <a:spcBef>
                <a:spcPct val="0"/>
              </a:spcBef>
              <a:spcAft>
                <a:spcPct val="0"/>
              </a:spcAft>
              <a:defRPr sz="4400">
                <a:solidFill>
                  <a:schemeClr val="tx2"/>
                </a:solidFill>
                <a:latin typeface="Times"/>
              </a:defRPr>
            </a:lvl6pPr>
            <a:lvl7pPr marL="914400" algn="ctr" rtl="0" fontAlgn="base">
              <a:spcBef>
                <a:spcPct val="0"/>
              </a:spcBef>
              <a:spcAft>
                <a:spcPct val="0"/>
              </a:spcAft>
              <a:defRPr sz="4400">
                <a:solidFill>
                  <a:schemeClr val="tx2"/>
                </a:solidFill>
                <a:latin typeface="Times"/>
              </a:defRPr>
            </a:lvl7pPr>
            <a:lvl8pPr marL="1371600" algn="ctr" rtl="0" fontAlgn="base">
              <a:spcBef>
                <a:spcPct val="0"/>
              </a:spcBef>
              <a:spcAft>
                <a:spcPct val="0"/>
              </a:spcAft>
              <a:defRPr sz="4400">
                <a:solidFill>
                  <a:schemeClr val="tx2"/>
                </a:solidFill>
                <a:latin typeface="Times"/>
              </a:defRPr>
            </a:lvl8pPr>
            <a:lvl9pPr marL="1828800" algn="ctr" rtl="0" fontAlgn="base">
              <a:spcBef>
                <a:spcPct val="0"/>
              </a:spcBef>
              <a:spcAft>
                <a:spcPct val="0"/>
              </a:spcAft>
              <a:defRPr sz="4400">
                <a:solidFill>
                  <a:schemeClr val="tx2"/>
                </a:solidFill>
                <a:latin typeface="Times"/>
              </a:defRPr>
            </a:lvl9pPr>
          </a:lstStyle>
          <a:p>
            <a:pPr algn="l" eaLnBrk="1" hangingPunct="1">
              <a:defRPr/>
            </a:pPr>
            <a:r>
              <a:rPr lang="en-US" altLang="en-US" sz="2400" kern="0" dirty="0">
                <a:latin typeface="Times New Roman" panose="02020603050405020304" pitchFamily="18" charset="0"/>
                <a:cs typeface="Times New Roman" panose="02020603050405020304" pitchFamily="18" charset="0"/>
              </a:rPr>
              <a:t>1687 – </a:t>
            </a:r>
            <a:r>
              <a:rPr lang="en-US" altLang="en-US" sz="2400" b="1" kern="0" dirty="0">
                <a:latin typeface="Times New Roman" panose="02020603050405020304" pitchFamily="18" charset="0"/>
                <a:cs typeface="Times New Roman" panose="02020603050405020304" pitchFamily="18" charset="0"/>
              </a:rPr>
              <a:t>Newton </a:t>
            </a:r>
            <a:r>
              <a:rPr lang="en-US" altLang="en-US" sz="2400" kern="0" dirty="0">
                <a:latin typeface="Times New Roman" panose="02020603050405020304" pitchFamily="18" charset="0"/>
                <a:cs typeface="Times New Roman" panose="02020603050405020304" pitchFamily="18" charset="0"/>
              </a:rPr>
              <a:t>publishes “Principia Mathematica Naturalis </a:t>
            </a:r>
            <a:r>
              <a:rPr lang="en-US" altLang="en-US" sz="2400" kern="0" dirty="0" err="1">
                <a:latin typeface="Times New Roman" panose="02020603050405020304" pitchFamily="18" charset="0"/>
                <a:cs typeface="Times New Roman" panose="02020603050405020304" pitchFamily="18" charset="0"/>
              </a:rPr>
              <a:t>Philosophiae</a:t>
            </a:r>
            <a:r>
              <a:rPr lang="en-US" altLang="en-US" sz="2400" kern="0" dirty="0">
                <a:latin typeface="Times New Roman" panose="02020603050405020304" pitchFamily="18" charset="0"/>
                <a:cs typeface="Times New Roman" panose="02020603050405020304" pitchFamily="18" charset="0"/>
              </a:rPr>
              <a:t>” </a:t>
            </a:r>
          </a:p>
          <a:p>
            <a:pPr eaLnBrk="1" hangingPunct="1">
              <a:defRPr/>
            </a:pPr>
            <a:endParaRPr lang="en-US" altLang="en-US" sz="2400" i="1" dirty="0">
              <a:latin typeface="Times New Roman" panose="02020603050405020304" pitchFamily="18" charset="0"/>
              <a:cs typeface="Times New Roman" panose="02020603050405020304" pitchFamily="18" charset="0"/>
            </a:endParaRPr>
          </a:p>
          <a:p>
            <a:pPr eaLnBrk="1" hangingPunct="1">
              <a:defRPr/>
            </a:pPr>
            <a:r>
              <a:rPr lang="en-US" altLang="en-US" sz="2400" i="1" kern="0" dirty="0">
                <a:latin typeface="Times New Roman" panose="02020603050405020304" pitchFamily="18" charset="0"/>
                <a:cs typeface="Times New Roman" panose="02020603050405020304" pitchFamily="18" charset="0"/>
              </a:rPr>
              <a:t>         We start with Newton’s mathematical ideas on Physics and Gravity.</a:t>
            </a:r>
          </a:p>
          <a:p>
            <a:pPr eaLnBrk="1" hangingPunct="1">
              <a:defRPr/>
            </a:pPr>
            <a:endParaRPr lang="en-US" altLang="en-US" sz="2400" i="1" kern="0" dirty="0">
              <a:latin typeface="Times New Roman" panose="02020603050405020304" pitchFamily="18" charset="0"/>
              <a:cs typeface="Times New Roman" panose="02020603050405020304" pitchFamily="18" charset="0"/>
            </a:endParaRPr>
          </a:p>
          <a:p>
            <a:pPr algn="l" eaLnBrk="1" hangingPunct="1">
              <a:defRPr/>
            </a:pPr>
            <a:r>
              <a:rPr lang="en-US" altLang="en-US" sz="2400" kern="0" dirty="0">
                <a:latin typeface="Times New Roman" panose="02020603050405020304" pitchFamily="18" charset="0"/>
                <a:cs typeface="Times New Roman" panose="02020603050405020304" pitchFamily="18" charset="0"/>
              </a:rPr>
              <a:t>1865 – </a:t>
            </a:r>
            <a:r>
              <a:rPr lang="en-US" altLang="en-US" sz="2400" b="1" kern="0" dirty="0">
                <a:latin typeface="Times New Roman" panose="02020603050405020304" pitchFamily="18" charset="0"/>
                <a:cs typeface="Times New Roman" panose="02020603050405020304" pitchFamily="18" charset="0"/>
              </a:rPr>
              <a:t>Maxwell </a:t>
            </a:r>
            <a:r>
              <a:rPr lang="en-US" altLang="en-US" sz="2400" kern="0" dirty="0">
                <a:latin typeface="Times New Roman" panose="02020603050405020304" pitchFamily="18" charset="0"/>
                <a:cs typeface="Times New Roman" panose="02020603050405020304" pitchFamily="18" charset="0"/>
              </a:rPr>
              <a:t>gives Electromagnetism and a molecular model for gases</a:t>
            </a:r>
          </a:p>
          <a:p>
            <a:pPr eaLnBrk="1" hangingPunct="1">
              <a:defRPr/>
            </a:pPr>
            <a:endParaRPr lang="en-US" altLang="en-US" sz="2400" i="1" kern="0" dirty="0">
              <a:latin typeface="Times New Roman" panose="02020603050405020304" pitchFamily="18" charset="0"/>
              <a:cs typeface="Times New Roman" panose="02020603050405020304" pitchFamily="18" charset="0"/>
            </a:endParaRPr>
          </a:p>
          <a:p>
            <a:pPr algn="l" eaLnBrk="1" hangingPunct="1">
              <a:defRPr/>
            </a:pPr>
            <a:r>
              <a:rPr lang="en-US" altLang="en-US" sz="2400" i="1" kern="0" dirty="0">
                <a:latin typeface="Times New Roman" panose="02020603050405020304" pitchFamily="18" charset="0"/>
                <a:cs typeface="Times New Roman" panose="02020603050405020304" pitchFamily="18" charset="0"/>
              </a:rPr>
              <a:t>	Making </a:t>
            </a:r>
            <a:r>
              <a:rPr lang="en-US" altLang="en-US" sz="2400" i="1" dirty="0">
                <a:latin typeface="Times New Roman" panose="02020603050405020304" pitchFamily="18" charset="0"/>
                <a:cs typeface="Times New Roman" panose="02020603050405020304" pitchFamily="18" charset="0"/>
              </a:rPr>
              <a:t>tele-communication and </a:t>
            </a:r>
            <a:r>
              <a:rPr lang="en-US" altLang="en-US" sz="2400" i="1" kern="0" dirty="0">
                <a:latin typeface="Times New Roman" panose="02020603050405020304" pitchFamily="18" charset="0"/>
                <a:cs typeface="Times New Roman" panose="02020603050405020304" pitchFamily="18" charset="0"/>
              </a:rPr>
              <a:t>cell phones possible! </a:t>
            </a:r>
          </a:p>
          <a:p>
            <a:pPr eaLnBrk="1" hangingPunct="1">
              <a:defRPr/>
            </a:pPr>
            <a:endParaRPr lang="en-US" altLang="en-US" sz="2400" i="1" kern="0" dirty="0">
              <a:latin typeface="Times New Roman" panose="02020603050405020304" pitchFamily="18" charset="0"/>
              <a:cs typeface="Times New Roman" panose="02020603050405020304" pitchFamily="18" charset="0"/>
            </a:endParaRPr>
          </a:p>
          <a:p>
            <a:pPr eaLnBrk="1" hangingPunct="1">
              <a:defRPr/>
            </a:pPr>
            <a:r>
              <a:rPr lang="en-US" altLang="en-US" sz="2400" b="1" i="1" dirty="0">
                <a:latin typeface="Times New Roman" panose="02020603050405020304" pitchFamily="18" charset="0"/>
                <a:cs typeface="Times New Roman" panose="02020603050405020304" pitchFamily="18" charset="0"/>
              </a:rPr>
              <a:t>      </a:t>
            </a:r>
            <a:r>
              <a:rPr lang="en-US" altLang="en-US" sz="2400" i="1" kern="0" dirty="0">
                <a:latin typeface="Times New Roman" panose="02020603050405020304" pitchFamily="18" charset="0"/>
                <a:cs typeface="Times New Roman" panose="02020603050405020304" pitchFamily="18" charset="0"/>
              </a:rPr>
              <a:t>Don’t forget to put your phone in “</a:t>
            </a:r>
            <a:r>
              <a:rPr lang="en-US" altLang="en-US" sz="2400" b="1" i="1" kern="0" dirty="0">
                <a:latin typeface="Times New Roman" panose="02020603050405020304" pitchFamily="18" charset="0"/>
                <a:cs typeface="Times New Roman" panose="02020603050405020304" pitchFamily="18" charset="0"/>
              </a:rPr>
              <a:t>Airplane Mode</a:t>
            </a:r>
            <a:r>
              <a:rPr lang="en-US" altLang="en-US" sz="2400" i="1" kern="0" dirty="0">
                <a:latin typeface="Times New Roman" panose="02020603050405020304" pitchFamily="18" charset="0"/>
                <a:cs typeface="Times New Roman" panose="02020603050405020304" pitchFamily="18" charset="0"/>
              </a:rPr>
              <a:t>” during class!</a:t>
            </a:r>
          </a:p>
          <a:p>
            <a:pPr eaLnBrk="1" hangingPunct="1">
              <a:defRPr/>
            </a:pPr>
            <a:endParaRPr lang="en-US" altLang="en-US" sz="2400" kern="0" dirty="0">
              <a:latin typeface="Times New Roman" panose="02020603050405020304" pitchFamily="18" charset="0"/>
              <a:cs typeface="Times New Roman" panose="02020603050405020304" pitchFamily="18" charset="0"/>
            </a:endParaRPr>
          </a:p>
          <a:p>
            <a:pPr algn="l" eaLnBrk="1" hangingPunct="1">
              <a:defRPr/>
            </a:pPr>
            <a:r>
              <a:rPr lang="en-US" altLang="en-US" sz="2400" kern="0" dirty="0">
                <a:latin typeface="Times New Roman" panose="02020603050405020304" pitchFamily="18" charset="0"/>
                <a:cs typeface="Times New Roman" panose="02020603050405020304" pitchFamily="18" charset="0"/>
              </a:rPr>
              <a:t>1905 – </a:t>
            </a:r>
            <a:r>
              <a:rPr lang="en-US" altLang="en-US" sz="2400" b="1" kern="0" dirty="0">
                <a:latin typeface="Times New Roman" panose="02020603050405020304" pitchFamily="18" charset="0"/>
                <a:cs typeface="Times New Roman" panose="02020603050405020304" pitchFamily="18" charset="0"/>
              </a:rPr>
              <a:t>Einstein </a:t>
            </a:r>
            <a:r>
              <a:rPr lang="en-US" altLang="en-US" sz="2400" dirty="0">
                <a:latin typeface="Times New Roman" panose="02020603050405020304" pitchFamily="18" charset="0"/>
                <a:cs typeface="Times New Roman" panose="02020603050405020304" pitchFamily="18" charset="0"/>
              </a:rPr>
              <a:t>proposes the</a:t>
            </a:r>
            <a:r>
              <a:rPr lang="en-US" altLang="en-US" sz="2400" b="1" dirty="0">
                <a:latin typeface="Times New Roman" panose="02020603050405020304" pitchFamily="18" charset="0"/>
                <a:cs typeface="Times New Roman" panose="02020603050405020304" pitchFamily="18" charset="0"/>
              </a:rPr>
              <a:t> </a:t>
            </a:r>
            <a:r>
              <a:rPr lang="en-US" altLang="en-US" sz="2400" dirty="0">
                <a:latin typeface="Times New Roman" panose="02020603050405020304" pitchFamily="18" charset="0"/>
                <a:cs typeface="Times New Roman" panose="02020603050405020304" pitchFamily="18" charset="0"/>
              </a:rPr>
              <a:t>idea of R</a:t>
            </a:r>
            <a:r>
              <a:rPr lang="en-US" altLang="en-US" sz="2400" kern="0" dirty="0">
                <a:latin typeface="Times New Roman" panose="02020603050405020304" pitchFamily="18" charset="0"/>
                <a:cs typeface="Times New Roman" panose="02020603050405020304" pitchFamily="18" charset="0"/>
              </a:rPr>
              <a:t>elativity and the Photon</a:t>
            </a:r>
          </a:p>
          <a:p>
            <a:pPr algn="l" eaLnBrk="1" hangingPunct="1">
              <a:defRPr/>
            </a:pPr>
            <a:r>
              <a:rPr lang="en-US" altLang="en-US" sz="2400" dirty="0">
                <a:latin typeface="Times New Roman" panose="02020603050405020304" pitchFamily="18" charset="0"/>
                <a:cs typeface="Times New Roman" panose="02020603050405020304" pitchFamily="18" charset="0"/>
              </a:rPr>
              <a:t>	</a:t>
            </a:r>
          </a:p>
          <a:p>
            <a:pPr algn="l" eaLnBrk="1" hangingPunct="1">
              <a:defRPr/>
            </a:pPr>
            <a:r>
              <a:rPr lang="en-US" altLang="en-US" sz="2400" kern="0" dirty="0">
                <a:latin typeface="Times New Roman" panose="02020603050405020304" pitchFamily="18" charset="0"/>
                <a:cs typeface="Times New Roman" panose="02020603050405020304" pitchFamily="18" charset="0"/>
              </a:rPr>
              <a:t>	</a:t>
            </a:r>
            <a:r>
              <a:rPr lang="en-US" altLang="en-US" sz="2400" i="1" dirty="0">
                <a:latin typeface="Times New Roman" panose="02020603050405020304" pitchFamily="18" charset="0"/>
                <a:cs typeface="Times New Roman" panose="02020603050405020304" pitchFamily="18" charset="0"/>
              </a:rPr>
              <a:t> We start with the era of  </a:t>
            </a:r>
            <a:r>
              <a:rPr lang="en-US" altLang="en-US" sz="2400" kern="0" dirty="0">
                <a:latin typeface="Times New Roman" panose="02020603050405020304" pitchFamily="18" charset="0"/>
                <a:cs typeface="Times New Roman" panose="02020603050405020304" pitchFamily="18" charset="0"/>
              </a:rPr>
              <a:t>“</a:t>
            </a:r>
            <a:r>
              <a:rPr lang="en-US" altLang="en-US" sz="2400" i="1" kern="0" dirty="0">
                <a:latin typeface="Times New Roman" panose="02020603050405020304" pitchFamily="18" charset="0"/>
                <a:cs typeface="Times New Roman" panose="02020603050405020304" pitchFamily="18" charset="0"/>
              </a:rPr>
              <a:t>Modern physics</a:t>
            </a:r>
            <a:r>
              <a:rPr lang="en-US" altLang="en-US" sz="2400" kern="0" dirty="0">
                <a:latin typeface="Times New Roman" panose="02020603050405020304" pitchFamily="18" charset="0"/>
                <a:cs typeface="Times New Roman" panose="02020603050405020304" pitchFamily="18" charset="0"/>
              </a:rPr>
              <a:t>”.</a:t>
            </a:r>
          </a:p>
          <a:p>
            <a:pPr eaLnBrk="1" hangingPunct="1">
              <a:defRPr/>
            </a:pPr>
            <a:endParaRPr lang="en-US" altLang="en-US" sz="2400" kern="0" dirty="0">
              <a:latin typeface="Times New Roman" panose="02020603050405020304" pitchFamily="18" charset="0"/>
              <a:cs typeface="Times New Roman" panose="02020603050405020304" pitchFamily="18" charset="0"/>
            </a:endParaRPr>
          </a:p>
          <a:p>
            <a:pPr algn="l" eaLnBrk="1" hangingPunct="1">
              <a:defRPr/>
            </a:pPr>
            <a:r>
              <a:rPr lang="en-US" altLang="en-US" sz="2400" dirty="0">
                <a:latin typeface="Times New Roman" panose="02020603050405020304" pitchFamily="18" charset="0"/>
                <a:cs typeface="Times New Roman" panose="02020603050405020304" pitchFamily="18" charset="0"/>
              </a:rPr>
              <a:t>1913 – </a:t>
            </a:r>
            <a:r>
              <a:rPr lang="en-US" altLang="en-US" sz="2400" b="1" dirty="0">
                <a:latin typeface="Times New Roman" panose="02020603050405020304" pitchFamily="18" charset="0"/>
                <a:cs typeface="Times New Roman" panose="02020603050405020304" pitchFamily="18" charset="0"/>
              </a:rPr>
              <a:t>Niels Bohr </a:t>
            </a:r>
            <a:r>
              <a:rPr lang="en-US" altLang="en-US" sz="2400" dirty="0">
                <a:latin typeface="Times New Roman" panose="02020603050405020304" pitchFamily="18" charset="0"/>
                <a:cs typeface="Times New Roman" panose="02020603050405020304" pitchFamily="18" charset="0"/>
              </a:rPr>
              <a:t>presents Rutherford-Bohr model </a:t>
            </a:r>
            <a:br>
              <a:rPr lang="en-US" altLang="en-US" sz="2400" dirty="0">
                <a:latin typeface="Times New Roman" panose="02020603050405020304" pitchFamily="18" charset="0"/>
                <a:cs typeface="Times New Roman" panose="02020603050405020304" pitchFamily="18" charset="0"/>
              </a:rPr>
            </a:br>
            <a:r>
              <a:rPr lang="en-US" altLang="en-US" sz="2400" dirty="0">
                <a:latin typeface="Times New Roman" panose="02020603050405020304" pitchFamily="18" charset="0"/>
                <a:cs typeface="Times New Roman" panose="02020603050405020304" pitchFamily="18" charset="0"/>
              </a:rPr>
              <a:t>	</a:t>
            </a:r>
          </a:p>
          <a:p>
            <a:pPr algn="l" eaLnBrk="1" hangingPunct="1">
              <a:defRPr/>
            </a:pPr>
            <a:r>
              <a:rPr lang="en-US" altLang="en-US" sz="2400" dirty="0">
                <a:latin typeface="Times New Roman" panose="02020603050405020304" pitchFamily="18" charset="0"/>
                <a:cs typeface="Times New Roman" panose="02020603050405020304" pitchFamily="18" charset="0"/>
              </a:rPr>
              <a:t>	</a:t>
            </a:r>
            <a:r>
              <a:rPr lang="en-US" altLang="en-US" sz="2400" i="1" dirty="0">
                <a:latin typeface="Times New Roman" panose="02020603050405020304" pitchFamily="18" charset="0"/>
                <a:cs typeface="Times New Roman" panose="02020603050405020304" pitchFamily="18" charset="0"/>
              </a:rPr>
              <a:t> We start with the rise of  </a:t>
            </a:r>
            <a:r>
              <a:rPr lang="en-US" altLang="en-US" sz="2400" dirty="0">
                <a:latin typeface="Times New Roman" panose="02020603050405020304" pitchFamily="18" charset="0"/>
                <a:cs typeface="Times New Roman" panose="02020603050405020304" pitchFamily="18" charset="0"/>
              </a:rPr>
              <a:t>“</a:t>
            </a:r>
            <a:r>
              <a:rPr lang="en-US" altLang="en-US" sz="2400" i="1" dirty="0">
                <a:latin typeface="Times New Roman" panose="02020603050405020304" pitchFamily="18" charset="0"/>
                <a:cs typeface="Times New Roman" panose="02020603050405020304" pitchFamily="18" charset="0"/>
              </a:rPr>
              <a:t>Atomic physics</a:t>
            </a:r>
            <a:r>
              <a:rPr lang="en-US" altLang="en-US" sz="2400" dirty="0">
                <a:latin typeface="Times New Roman" panose="02020603050405020304" pitchFamily="18" charset="0"/>
                <a:cs typeface="Times New Roman" panose="02020603050405020304" pitchFamily="18" charset="0"/>
              </a:rPr>
              <a:t>”.</a:t>
            </a:r>
          </a:p>
          <a:p>
            <a:pPr eaLnBrk="1" hangingPunct="1">
              <a:defRPr/>
            </a:pPr>
            <a:endParaRPr lang="en-US" altLang="en-US" sz="2400" kern="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025382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
            <a:extLst>
              <a:ext uri="{FF2B5EF4-FFF2-40B4-BE49-F238E27FC236}">
                <a16:creationId xmlns:a16="http://schemas.microsoft.com/office/drawing/2014/main" id="{6C6A23C0-4B4D-48BE-86ED-FF79B6AE69D2}"/>
              </a:ext>
            </a:extLst>
          </p:cNvPr>
          <p:cNvSpPr txBox="1">
            <a:spLocks noChangeArrowheads="1"/>
          </p:cNvSpPr>
          <p:nvPr/>
        </p:nvSpPr>
        <p:spPr bwMode="auto">
          <a:xfrm>
            <a:off x="2511440" y="206887"/>
            <a:ext cx="9680560" cy="661168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ＭＳ Ｐゴシック" panose="020B0600070205080204" pitchFamily="34" charset="-128"/>
              </a:defRPr>
            </a:lvl9pPr>
          </a:lstStyle>
          <a:p>
            <a:pPr>
              <a:defRPr/>
            </a:pPr>
            <a:r>
              <a:rPr lang="en-US" altLang="en-US" b="1" dirty="0">
                <a:solidFill>
                  <a:schemeClr val="tx2"/>
                </a:solidFill>
                <a:cs typeface="Times New Roman" panose="02020603050405020304" pitchFamily="18" charset="0"/>
              </a:rPr>
              <a:t>The Scientific Method (</a:t>
            </a:r>
            <a:r>
              <a:rPr lang="en-US" altLang="en-US" i="1" dirty="0">
                <a:solidFill>
                  <a:schemeClr val="tx2"/>
                </a:solidFill>
                <a:cs typeface="Times New Roman" panose="02020603050405020304" pitchFamily="18" charset="0"/>
              </a:rPr>
              <a:t>Formal method of doing science</a:t>
            </a:r>
            <a:r>
              <a:rPr lang="en-US" altLang="en-US" b="1" dirty="0">
                <a:solidFill>
                  <a:schemeClr val="tx2"/>
                </a:solidFill>
                <a:cs typeface="Times New Roman" panose="02020603050405020304" pitchFamily="18" charset="0"/>
              </a:rPr>
              <a:t>)</a:t>
            </a:r>
          </a:p>
          <a:p>
            <a:pPr>
              <a:defRPr/>
            </a:pPr>
            <a:endParaRPr lang="en-US" altLang="en-US" b="1" dirty="0">
              <a:solidFill>
                <a:schemeClr val="tx2"/>
              </a:solidFill>
              <a:cs typeface="Times New Roman" panose="02020603050405020304" pitchFamily="18" charset="0"/>
            </a:endParaRPr>
          </a:p>
          <a:p>
            <a:pPr eaLnBrk="1" hangingPunct="1">
              <a:spcBef>
                <a:spcPts val="1500"/>
              </a:spcBef>
              <a:buFont typeface="Times New Roman" panose="02020603050405020304" pitchFamily="18" charset="0"/>
              <a:buChar char="•"/>
            </a:pPr>
            <a:r>
              <a:rPr lang="en-US" altLang="en-US" dirty="0">
                <a:solidFill>
                  <a:schemeClr val="tx2"/>
                </a:solidFill>
                <a:cs typeface="Times New Roman" panose="02020603050405020304" pitchFamily="18" charset="0"/>
              </a:rPr>
              <a:t> Recognize a question or problem</a:t>
            </a:r>
          </a:p>
          <a:p>
            <a:pPr>
              <a:spcBef>
                <a:spcPts val="1500"/>
              </a:spcBef>
              <a:buFont typeface="Times New Roman" panose="02020603050405020304" pitchFamily="18" charset="0"/>
              <a:buChar char="•"/>
            </a:pPr>
            <a:r>
              <a:rPr lang="en-US" altLang="en-US" dirty="0">
                <a:solidFill>
                  <a:schemeClr val="tx2"/>
                </a:solidFill>
                <a:cs typeface="Times New Roman" panose="02020603050405020304" pitchFamily="18" charset="0"/>
              </a:rPr>
              <a:t> Make an </a:t>
            </a:r>
            <a:r>
              <a:rPr lang="en-US" altLang="en-US" b="1" i="1" dirty="0">
                <a:solidFill>
                  <a:schemeClr val="tx2"/>
                </a:solidFill>
                <a:cs typeface="Times New Roman" panose="02020603050405020304" pitchFamily="18" charset="0"/>
              </a:rPr>
              <a:t>hypothesis </a:t>
            </a:r>
            <a:r>
              <a:rPr lang="en-US" altLang="en-US" dirty="0">
                <a:solidFill>
                  <a:schemeClr val="tx2"/>
                </a:solidFill>
                <a:cs typeface="Times New Roman" panose="02020603050405020304" pitchFamily="18" charset="0"/>
              </a:rPr>
              <a:t>which is an </a:t>
            </a:r>
            <a:r>
              <a:rPr lang="en-US" altLang="en-US" u="sng" dirty="0">
                <a:solidFill>
                  <a:schemeClr val="tx2"/>
                </a:solidFill>
                <a:cs typeface="Times New Roman" panose="02020603050405020304" pitchFamily="18" charset="0"/>
              </a:rPr>
              <a:t>educated guess</a:t>
            </a:r>
            <a:r>
              <a:rPr lang="en-US" altLang="en-US" dirty="0">
                <a:solidFill>
                  <a:schemeClr val="tx2"/>
                </a:solidFill>
                <a:cs typeface="Times New Roman" panose="02020603050405020304" pitchFamily="18" charset="0"/>
              </a:rPr>
              <a:t> to solve the problem that has not been thoroughly tested.</a:t>
            </a:r>
            <a:endParaRPr lang="en-US" altLang="en-US" b="1" i="1" dirty="0">
              <a:solidFill>
                <a:schemeClr val="tx2"/>
              </a:solidFill>
              <a:cs typeface="Times New Roman" panose="02020603050405020304" pitchFamily="18" charset="0"/>
            </a:endParaRPr>
          </a:p>
          <a:p>
            <a:pPr eaLnBrk="1" hangingPunct="1">
              <a:spcBef>
                <a:spcPts val="1500"/>
              </a:spcBef>
              <a:buFont typeface="Times New Roman" panose="02020603050405020304" pitchFamily="18" charset="0"/>
              <a:buChar char="•"/>
            </a:pPr>
            <a:r>
              <a:rPr lang="en-US" altLang="en-US" dirty="0">
                <a:solidFill>
                  <a:schemeClr val="tx2"/>
                </a:solidFill>
                <a:cs typeface="Times New Roman" panose="02020603050405020304" pitchFamily="18" charset="0"/>
              </a:rPr>
              <a:t> Predict consequences that can be observed and do experiments to see if predicted consequences are present.</a:t>
            </a:r>
          </a:p>
          <a:p>
            <a:pPr eaLnBrk="1" hangingPunct="1">
              <a:spcBef>
                <a:spcPts val="1500"/>
              </a:spcBef>
              <a:buFont typeface="Times New Roman" panose="02020603050405020304" pitchFamily="18" charset="0"/>
              <a:buChar char="•"/>
            </a:pPr>
            <a:r>
              <a:rPr lang="en-US" altLang="en-US" dirty="0">
                <a:solidFill>
                  <a:schemeClr val="tx2"/>
                </a:solidFill>
                <a:cs typeface="Times New Roman" panose="02020603050405020304" pitchFamily="18" charset="0"/>
              </a:rPr>
              <a:t> Formulate the simplest general rule that organizes hypothesis, predicted 	  effects and experimental findings. </a:t>
            </a:r>
          </a:p>
          <a:p>
            <a:pPr>
              <a:spcBef>
                <a:spcPts val="1500"/>
              </a:spcBef>
              <a:buFont typeface="Times New Roman" panose="02020603050405020304" pitchFamily="18" charset="0"/>
              <a:buChar char="•"/>
            </a:pPr>
            <a:r>
              <a:rPr lang="en-US" altLang="en-US" dirty="0">
                <a:solidFill>
                  <a:schemeClr val="tx2"/>
                </a:solidFill>
              </a:rPr>
              <a:t>A </a:t>
            </a:r>
            <a:r>
              <a:rPr lang="en-US" altLang="en-US" b="1" i="1" dirty="0">
                <a:solidFill>
                  <a:schemeClr val="tx2"/>
                </a:solidFill>
              </a:rPr>
              <a:t>theory</a:t>
            </a:r>
            <a:r>
              <a:rPr lang="en-US" altLang="en-US" dirty="0">
                <a:solidFill>
                  <a:schemeClr val="tx2"/>
                </a:solidFill>
              </a:rPr>
              <a:t> is a synthesis of many well-tested hypotheses that provide </a:t>
            </a:r>
            <a:r>
              <a:rPr lang="en-US" altLang="en-US" u="sng" dirty="0">
                <a:solidFill>
                  <a:schemeClr val="tx2"/>
                </a:solidFill>
              </a:rPr>
              <a:t>reliable predictions </a:t>
            </a:r>
            <a:r>
              <a:rPr lang="en-US" altLang="en-US" dirty="0">
                <a:solidFill>
                  <a:schemeClr val="tx2"/>
                </a:solidFill>
              </a:rPr>
              <a:t>of what will happen in an experiment. Theories are not fixed, but </a:t>
            </a:r>
            <a:r>
              <a:rPr lang="en-US" altLang="en-US" u="sng" dirty="0">
                <a:solidFill>
                  <a:schemeClr val="tx2"/>
                </a:solidFill>
              </a:rPr>
              <a:t>evolve with time</a:t>
            </a:r>
            <a:r>
              <a:rPr lang="en-US" altLang="en-US" dirty="0">
                <a:solidFill>
                  <a:schemeClr val="tx2"/>
                </a:solidFill>
              </a:rPr>
              <a:t> as new found knowledge refines theories.</a:t>
            </a:r>
          </a:p>
          <a:p>
            <a:pPr>
              <a:spcBef>
                <a:spcPts val="1500"/>
              </a:spcBef>
              <a:buFont typeface="Times New Roman" panose="02020603050405020304" pitchFamily="18" charset="0"/>
              <a:buChar char="•"/>
            </a:pPr>
            <a:r>
              <a:rPr lang="en-US" altLang="en-US" dirty="0">
                <a:solidFill>
                  <a:schemeClr val="tx2"/>
                </a:solidFill>
              </a:rPr>
              <a:t>A </a:t>
            </a:r>
            <a:r>
              <a:rPr lang="en-US" altLang="en-US" b="1" dirty="0">
                <a:solidFill>
                  <a:schemeClr val="tx2"/>
                </a:solidFill>
              </a:rPr>
              <a:t>law</a:t>
            </a:r>
            <a:r>
              <a:rPr lang="en-US" altLang="en-US" dirty="0">
                <a:solidFill>
                  <a:schemeClr val="tx2"/>
                </a:solidFill>
              </a:rPr>
              <a:t> is a statement of universally consistent natural phenomena and measured events. Things that we observe and agree to be true!</a:t>
            </a:r>
            <a:endParaRPr lang="en-US" altLang="en-US" dirty="0">
              <a:solidFill>
                <a:schemeClr val="tx2"/>
              </a:solidFill>
              <a:cs typeface="Times New Roman" panose="02020603050405020304" pitchFamily="18" charset="0"/>
            </a:endParaRPr>
          </a:p>
        </p:txBody>
      </p:sp>
    </p:spTree>
    <p:extLst>
      <p:ext uri="{BB962C8B-B14F-4D97-AF65-F5344CB8AC3E}">
        <p14:creationId xmlns:p14="http://schemas.microsoft.com/office/powerpoint/2010/main" val="24733821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0BE72F5-BBA9-459D-97F2-00E5E0A68256}"/>
              </a:ext>
            </a:extLst>
          </p:cNvPr>
          <p:cNvSpPr/>
          <p:nvPr/>
        </p:nvSpPr>
        <p:spPr>
          <a:xfrm>
            <a:off x="2949526" y="1"/>
            <a:ext cx="9242474" cy="6740307"/>
          </a:xfrm>
          <a:prstGeom prst="rect">
            <a:avLst/>
          </a:prstGeom>
        </p:spPr>
        <p:txBody>
          <a:bodyPr wrap="square">
            <a:spAutoFit/>
          </a:bodyPr>
          <a:lstStyle/>
          <a:p>
            <a:r>
              <a:rPr lang="en-US" altLang="en-US" sz="2400" b="1" dirty="0">
                <a:solidFill>
                  <a:schemeClr val="tx2"/>
                </a:solidFill>
                <a:effectLst>
                  <a:outerShdw blurRad="38100" dist="38100" dir="2700000" algn="tl">
                    <a:srgbClr val="000000"/>
                  </a:outerShdw>
                </a:effectLst>
                <a:latin typeface="Times New Roman" panose="02020603050405020304" pitchFamily="18" charset="0"/>
                <a:ea typeface="ＭＳ Ｐゴシック" panose="020B0600070205080204" pitchFamily="34" charset="-128"/>
                <a:cs typeface="Times New Roman" panose="02020603050405020304" pitchFamily="18" charset="0"/>
              </a:rPr>
              <a:t>Hypothesis, Law and Theory</a:t>
            </a:r>
          </a:p>
          <a:p>
            <a:endParaRPr lang="en-US" altLang="en-US" sz="2400" b="1" dirty="0">
              <a:solidFill>
                <a:schemeClr val="tx2"/>
              </a:solidFill>
              <a:effectLst>
                <a:outerShdw blurRad="38100" dist="38100" dir="2700000" algn="tl">
                  <a:srgbClr val="000000"/>
                </a:outerShdw>
              </a:effectLst>
              <a:latin typeface="Times New Roman" panose="02020603050405020304" pitchFamily="18" charset="0"/>
              <a:ea typeface="ＭＳ Ｐゴシック" panose="020B0600070205080204" pitchFamily="34" charset="-128"/>
              <a:cs typeface="Times New Roman" panose="02020603050405020304" pitchFamily="18" charset="0"/>
            </a:endParaRPr>
          </a:p>
          <a:p>
            <a:endParaRPr lang="en-US" altLang="en-US" sz="2400" b="1" dirty="0">
              <a:solidFill>
                <a:schemeClr val="tx2"/>
              </a:solidFill>
              <a:effectLst>
                <a:outerShdw blurRad="38100" dist="38100" dir="2700000" algn="tl">
                  <a:srgbClr val="000000"/>
                </a:outerShdw>
              </a:effectLst>
              <a:latin typeface="Times New Roman" panose="02020603050405020304" pitchFamily="18" charset="0"/>
              <a:ea typeface="ＭＳ Ｐゴシック" panose="020B0600070205080204" pitchFamily="34" charset="-128"/>
              <a:cs typeface="Times New Roman" panose="02020603050405020304" pitchFamily="18" charset="0"/>
            </a:endParaRPr>
          </a:p>
          <a:p>
            <a:endParaRPr lang="en-US" altLang="en-US" sz="2400" b="1" dirty="0">
              <a:solidFill>
                <a:schemeClr val="tx2"/>
              </a:solidFill>
              <a:effectLst>
                <a:outerShdw blurRad="38100" dist="38100" dir="2700000" algn="tl">
                  <a:srgbClr val="000000"/>
                </a:outerShdw>
              </a:effectLst>
              <a:latin typeface="Times New Roman" panose="02020603050405020304" pitchFamily="18" charset="0"/>
              <a:ea typeface="ＭＳ Ｐゴシック" panose="020B0600070205080204" pitchFamily="34" charset="-128"/>
              <a:cs typeface="Times New Roman" panose="02020603050405020304" pitchFamily="18" charset="0"/>
            </a:endParaRPr>
          </a:p>
          <a:p>
            <a:endParaRPr lang="en-US" altLang="en-US" sz="2400" b="1" dirty="0">
              <a:solidFill>
                <a:schemeClr val="tx2"/>
              </a:solidFill>
              <a:effectLst>
                <a:outerShdw blurRad="38100" dist="38100" dir="2700000" algn="tl">
                  <a:srgbClr val="000000"/>
                </a:outerShdw>
              </a:effectLst>
              <a:latin typeface="Times New Roman" panose="02020603050405020304" pitchFamily="18" charset="0"/>
              <a:ea typeface="ＭＳ Ｐゴシック" panose="020B0600070205080204" pitchFamily="34" charset="-128"/>
              <a:cs typeface="Times New Roman" panose="02020603050405020304" pitchFamily="18" charset="0"/>
            </a:endParaRPr>
          </a:p>
          <a:p>
            <a:endParaRPr lang="en-US" altLang="en-US" sz="2400" b="1" dirty="0">
              <a:solidFill>
                <a:schemeClr val="tx2"/>
              </a:solidFill>
              <a:effectLst>
                <a:outerShdw blurRad="38100" dist="38100" dir="2700000" algn="tl">
                  <a:srgbClr val="000000"/>
                </a:outerShdw>
              </a:effectLst>
              <a:latin typeface="Times New Roman" panose="02020603050405020304" pitchFamily="18" charset="0"/>
              <a:ea typeface="ＭＳ Ｐゴシック" panose="020B0600070205080204" pitchFamily="34" charset="-128"/>
              <a:cs typeface="Times New Roman" panose="02020603050405020304" pitchFamily="18" charset="0"/>
            </a:endParaRPr>
          </a:p>
          <a:p>
            <a:endParaRPr lang="en-US" altLang="en-US" sz="2400" b="1" dirty="0">
              <a:solidFill>
                <a:schemeClr val="tx2"/>
              </a:solidFill>
              <a:effectLst>
                <a:outerShdw blurRad="38100" dist="38100" dir="2700000" algn="tl">
                  <a:srgbClr val="000000"/>
                </a:outerShdw>
              </a:effectLst>
              <a:latin typeface="Times New Roman" panose="02020603050405020304" pitchFamily="18" charset="0"/>
              <a:ea typeface="ＭＳ Ｐゴシック" panose="020B0600070205080204" pitchFamily="34" charset="-128"/>
              <a:cs typeface="Times New Roman" panose="02020603050405020304" pitchFamily="18" charset="0"/>
            </a:endParaRPr>
          </a:p>
          <a:p>
            <a:endParaRPr lang="en-US" altLang="en-US" sz="2400" b="1" dirty="0">
              <a:solidFill>
                <a:schemeClr val="tx2"/>
              </a:solidFill>
              <a:effectLst>
                <a:outerShdw blurRad="38100" dist="38100" dir="2700000" algn="tl">
                  <a:srgbClr val="000000"/>
                </a:outerShdw>
              </a:effectLst>
              <a:latin typeface="Times New Roman" panose="02020603050405020304" pitchFamily="18" charset="0"/>
              <a:ea typeface="ＭＳ Ｐゴシック" panose="020B0600070205080204" pitchFamily="34" charset="-128"/>
              <a:cs typeface="Times New Roman" panose="02020603050405020304" pitchFamily="18" charset="0"/>
            </a:endParaRPr>
          </a:p>
          <a:p>
            <a:endParaRPr lang="en-US" altLang="en-US" sz="2400" b="1" dirty="0">
              <a:solidFill>
                <a:schemeClr val="tx2"/>
              </a:solidFill>
              <a:effectLst>
                <a:outerShdw blurRad="38100" dist="38100" dir="2700000" algn="tl">
                  <a:srgbClr val="000000"/>
                </a:outerShdw>
              </a:effectLst>
              <a:latin typeface="Times New Roman" panose="02020603050405020304" pitchFamily="18" charset="0"/>
              <a:ea typeface="ＭＳ Ｐゴシック" panose="020B0600070205080204" pitchFamily="34" charset="-128"/>
              <a:cs typeface="Times New Roman" panose="02020603050405020304" pitchFamily="18" charset="0"/>
            </a:endParaRPr>
          </a:p>
          <a:p>
            <a:endParaRPr lang="en-US" altLang="en-US" sz="2400" b="1" dirty="0">
              <a:solidFill>
                <a:schemeClr val="tx2"/>
              </a:solidFill>
              <a:effectLst>
                <a:outerShdw blurRad="38100" dist="38100" dir="2700000" algn="tl">
                  <a:srgbClr val="000000"/>
                </a:outerShdw>
              </a:effectLst>
              <a:latin typeface="Times New Roman" panose="02020603050405020304" pitchFamily="18" charset="0"/>
              <a:ea typeface="ＭＳ Ｐゴシック" panose="020B0600070205080204" pitchFamily="34" charset="-128"/>
              <a:cs typeface="Times New Roman" panose="02020603050405020304" pitchFamily="18" charset="0"/>
            </a:endParaRPr>
          </a:p>
          <a:p>
            <a:endParaRPr lang="en-US" altLang="en-US" sz="2400" b="1" dirty="0">
              <a:solidFill>
                <a:schemeClr val="tx2"/>
              </a:solidFill>
              <a:effectLst>
                <a:outerShdw blurRad="38100" dist="38100" dir="2700000" algn="tl">
                  <a:srgbClr val="000000"/>
                </a:outerShdw>
              </a:effectLst>
              <a:latin typeface="Times New Roman" panose="02020603050405020304" pitchFamily="18" charset="0"/>
              <a:ea typeface="ＭＳ Ｐゴシック" panose="020B0600070205080204" pitchFamily="34" charset="-128"/>
              <a:cs typeface="Times New Roman" panose="02020603050405020304" pitchFamily="18" charset="0"/>
            </a:endParaRPr>
          </a:p>
          <a:p>
            <a:endParaRPr lang="en-US" altLang="en-US" sz="2400" b="1" dirty="0">
              <a:solidFill>
                <a:schemeClr val="tx2"/>
              </a:solidFill>
              <a:effectLst>
                <a:outerShdw blurRad="38100" dist="38100" dir="2700000" algn="tl">
                  <a:srgbClr val="000000"/>
                </a:outerShdw>
              </a:effectLst>
              <a:latin typeface="Times New Roman" panose="02020603050405020304" pitchFamily="18" charset="0"/>
              <a:ea typeface="ＭＳ Ｐゴシック" panose="020B0600070205080204" pitchFamily="34" charset="-128"/>
              <a:cs typeface="Times New Roman" panose="02020603050405020304" pitchFamily="18" charset="0"/>
            </a:endParaRPr>
          </a:p>
          <a:p>
            <a:endParaRPr lang="en-US" altLang="en-US" sz="2400" b="1" dirty="0">
              <a:solidFill>
                <a:schemeClr val="tx2"/>
              </a:solidFill>
              <a:effectLst>
                <a:outerShdw blurRad="38100" dist="38100" dir="2700000" algn="tl">
                  <a:srgbClr val="000000"/>
                </a:outerShdw>
              </a:effectLst>
              <a:latin typeface="Times New Roman" panose="02020603050405020304" pitchFamily="18" charset="0"/>
              <a:ea typeface="ＭＳ Ｐゴシック" panose="020B0600070205080204" pitchFamily="34" charset="-128"/>
              <a:cs typeface="Times New Roman" panose="02020603050405020304" pitchFamily="18" charset="0"/>
            </a:endParaRPr>
          </a:p>
          <a:p>
            <a:r>
              <a:rPr lang="en-US" altLang="en-US" sz="2400" dirty="0">
                <a:solidFill>
                  <a:schemeClr val="tx2"/>
                </a:solidFill>
                <a:latin typeface="Times New Roman" panose="02020603050405020304" pitchFamily="18" charset="0"/>
                <a:cs typeface="Times New Roman" panose="02020603050405020304" pitchFamily="18" charset="0"/>
              </a:rPr>
              <a:t>Both theories and laws have </a:t>
            </a:r>
            <a:r>
              <a:rPr lang="en-US" altLang="en-US" sz="2400" u="sng" dirty="0">
                <a:solidFill>
                  <a:schemeClr val="tx2"/>
                </a:solidFill>
                <a:latin typeface="Times New Roman" panose="02020603050405020304" pitchFamily="18" charset="0"/>
                <a:cs typeface="Times New Roman" panose="02020603050405020304" pitchFamily="18" charset="0"/>
              </a:rPr>
              <a:t>extensive experimental evidence</a:t>
            </a:r>
            <a:r>
              <a:rPr lang="en-US" altLang="en-US" sz="2400" dirty="0">
                <a:solidFill>
                  <a:schemeClr val="tx2"/>
                </a:solidFill>
                <a:latin typeface="Times New Roman" panose="02020603050405020304" pitchFamily="18" charset="0"/>
                <a:cs typeface="Times New Roman" panose="02020603050405020304" pitchFamily="18" charset="0"/>
              </a:rPr>
              <a:t> to support them. </a:t>
            </a:r>
            <a:br>
              <a:rPr lang="en-US" altLang="en-US" sz="2400" dirty="0">
                <a:solidFill>
                  <a:schemeClr val="tx2"/>
                </a:solidFill>
                <a:latin typeface="Times New Roman" panose="02020603050405020304" pitchFamily="18" charset="0"/>
                <a:cs typeface="Times New Roman" panose="02020603050405020304" pitchFamily="18" charset="0"/>
              </a:rPr>
            </a:br>
            <a:br>
              <a:rPr lang="en-US" altLang="en-US" sz="2400" dirty="0">
                <a:solidFill>
                  <a:schemeClr val="tx2"/>
                </a:solidFill>
                <a:latin typeface="Times New Roman" panose="02020603050405020304" pitchFamily="18" charset="0"/>
                <a:cs typeface="Times New Roman" panose="02020603050405020304" pitchFamily="18" charset="0"/>
              </a:rPr>
            </a:br>
            <a:r>
              <a:rPr lang="en-US" altLang="en-US" sz="2400" dirty="0">
                <a:solidFill>
                  <a:schemeClr val="tx2"/>
                </a:solidFill>
                <a:latin typeface="Times New Roman" panose="02020603050405020304" pitchFamily="18" charset="0"/>
                <a:cs typeface="Times New Roman" panose="02020603050405020304" pitchFamily="18" charset="0"/>
              </a:rPr>
              <a:t>A theory is not a wild guess!</a:t>
            </a:r>
            <a:br>
              <a:rPr lang="en-US" altLang="en-US" sz="2400" b="1" dirty="0">
                <a:solidFill>
                  <a:schemeClr val="tx2"/>
                </a:solidFill>
                <a:effectLst>
                  <a:outerShdw blurRad="38100" dist="38100" dir="2700000" algn="tl">
                    <a:srgbClr val="000000"/>
                  </a:outerShdw>
                </a:effectLst>
                <a:latin typeface="Times New Roman" panose="02020603050405020304" pitchFamily="18" charset="0"/>
                <a:ea typeface="ＭＳ Ｐゴシック" panose="020B0600070205080204" pitchFamily="34" charset="-128"/>
                <a:cs typeface="Times New Roman" panose="02020603050405020304" pitchFamily="18" charset="0"/>
              </a:rPr>
            </a:br>
            <a:endParaRPr lang="en-US" sz="2400" dirty="0">
              <a:solidFill>
                <a:schemeClr val="tx2"/>
              </a:solidFill>
              <a:latin typeface="Times New Roman" panose="02020603050405020304" pitchFamily="18" charset="0"/>
              <a:cs typeface="Times New Roman" panose="02020603050405020304" pitchFamily="18" charset="0"/>
            </a:endParaRPr>
          </a:p>
        </p:txBody>
      </p:sp>
      <p:pic>
        <p:nvPicPr>
          <p:cNvPr id="3" name="Picture 1027">
            <a:extLst>
              <a:ext uri="{FF2B5EF4-FFF2-40B4-BE49-F238E27FC236}">
                <a16:creationId xmlns:a16="http://schemas.microsoft.com/office/drawing/2014/main" id="{3BC2C64F-7520-412A-B23A-797FAB1754A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49526" y="774895"/>
            <a:ext cx="8982960" cy="3951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099BB8FE-D94E-4F1E-9574-5D3F336E009F}"/>
              </a:ext>
            </a:extLst>
          </p:cNvPr>
          <p:cNvSpPr/>
          <p:nvPr/>
        </p:nvSpPr>
        <p:spPr>
          <a:xfrm>
            <a:off x="3048000" y="2951947"/>
            <a:ext cx="6096000" cy="307777"/>
          </a:xfrm>
          <a:prstGeom prst="rect">
            <a:avLst/>
          </a:prstGeom>
        </p:spPr>
        <p:txBody>
          <a:bodyPr>
            <a:spAutoFit/>
          </a:bodyPr>
          <a:lstStyle/>
          <a:p>
            <a:r>
              <a:rPr lang="en-US" dirty="0"/>
              <a:t>\</a:t>
            </a:r>
          </a:p>
        </p:txBody>
      </p:sp>
    </p:spTree>
    <p:extLst>
      <p:ext uri="{BB962C8B-B14F-4D97-AF65-F5344CB8AC3E}">
        <p14:creationId xmlns:p14="http://schemas.microsoft.com/office/powerpoint/2010/main" val="17214851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0C08B00-C4BF-4E7A-8280-C49E57F1A6F2}"/>
              </a:ext>
            </a:extLst>
          </p:cNvPr>
          <p:cNvSpPr/>
          <p:nvPr/>
        </p:nvSpPr>
        <p:spPr>
          <a:xfrm>
            <a:off x="2307102" y="0"/>
            <a:ext cx="9884898" cy="6832640"/>
          </a:xfrm>
          <a:prstGeom prst="rect">
            <a:avLst/>
          </a:prstGeom>
        </p:spPr>
        <p:txBody>
          <a:bodyPr wrap="square">
            <a:spAutoFit/>
          </a:bodyPr>
          <a:lstStyle/>
          <a:p>
            <a:pPr marL="0" indent="0" eaLnBrk="1" hangingPunct="1">
              <a:buFontTx/>
              <a:buNone/>
            </a:pPr>
            <a:r>
              <a:rPr lang="en-US" altLang="en-US" sz="2400" b="1" dirty="0">
                <a:solidFill>
                  <a:schemeClr val="tx2"/>
                </a:solidFill>
                <a:latin typeface="Times New Roman" panose="02020603050405020304" pitchFamily="18" charset="0"/>
                <a:cs typeface="Times New Roman" panose="02020603050405020304" pitchFamily="18" charset="0"/>
              </a:rPr>
              <a:t>Which is a theory and which is a law?  </a:t>
            </a:r>
          </a:p>
          <a:p>
            <a:pPr marL="0" indent="0" eaLnBrk="1" hangingPunct="1">
              <a:buFontTx/>
              <a:buNone/>
            </a:pPr>
            <a:endParaRPr lang="en-US" altLang="en-US" sz="2000" dirty="0">
              <a:solidFill>
                <a:schemeClr val="tx2"/>
              </a:solidFill>
              <a:latin typeface="Times New Roman" panose="02020603050405020304" pitchFamily="18" charset="0"/>
              <a:cs typeface="Times New Roman" panose="02020603050405020304" pitchFamily="18" charset="0"/>
            </a:endParaRPr>
          </a:p>
          <a:p>
            <a:pPr marL="0" indent="0" eaLnBrk="1" hangingPunct="1">
              <a:buFontTx/>
              <a:buNone/>
            </a:pPr>
            <a:r>
              <a:rPr lang="en-US" altLang="en-US" sz="2200" dirty="0">
                <a:solidFill>
                  <a:schemeClr val="tx2"/>
                </a:solidFill>
                <a:latin typeface="Times New Roman" panose="02020603050405020304" pitchFamily="18" charset="0"/>
                <a:cs typeface="Times New Roman" panose="02020603050405020304" pitchFamily="18" charset="0"/>
              </a:rPr>
              <a:t>I. GASES</a:t>
            </a:r>
          </a:p>
          <a:p>
            <a:pPr marL="0" indent="0" eaLnBrk="1" hangingPunct="1">
              <a:buFontTx/>
              <a:buNone/>
            </a:pPr>
            <a:endParaRPr lang="en-US" altLang="en-US" sz="2200" dirty="0">
              <a:solidFill>
                <a:schemeClr val="tx2"/>
              </a:solidFill>
              <a:latin typeface="Times New Roman" panose="02020603050405020304" pitchFamily="18" charset="0"/>
              <a:cs typeface="Times New Roman" panose="02020603050405020304" pitchFamily="18" charset="0"/>
            </a:endParaRPr>
          </a:p>
          <a:p>
            <a:pPr marL="0" indent="0" eaLnBrk="1" hangingPunct="1">
              <a:buFontTx/>
              <a:buNone/>
            </a:pPr>
            <a:r>
              <a:rPr lang="en-US" altLang="en-US" sz="2200" dirty="0">
                <a:solidFill>
                  <a:schemeClr val="tx2"/>
                </a:solidFill>
                <a:latin typeface="Times New Roman" panose="02020603050405020304" pitchFamily="18" charset="0"/>
                <a:cs typeface="Times New Roman" panose="02020603050405020304" pitchFamily="18" charset="0"/>
              </a:rPr>
              <a:t>___ As temperature rises, the pressure in a gas in a closed container increases.  </a:t>
            </a:r>
          </a:p>
          <a:p>
            <a:pPr marL="0" indent="0" eaLnBrk="1" hangingPunct="1">
              <a:buFontTx/>
              <a:buNone/>
            </a:pPr>
            <a:endParaRPr lang="en-US" altLang="en-US" sz="2200" dirty="0">
              <a:solidFill>
                <a:schemeClr val="tx2"/>
              </a:solidFill>
              <a:latin typeface="Times New Roman" panose="02020603050405020304" pitchFamily="18" charset="0"/>
              <a:cs typeface="Times New Roman" panose="02020603050405020304" pitchFamily="18" charset="0"/>
            </a:endParaRPr>
          </a:p>
          <a:p>
            <a:pPr marL="0" indent="0" eaLnBrk="1" hangingPunct="1">
              <a:buFontTx/>
              <a:buNone/>
            </a:pPr>
            <a:r>
              <a:rPr lang="en-US" altLang="en-US" sz="2200" dirty="0">
                <a:solidFill>
                  <a:schemeClr val="tx2"/>
                </a:solidFill>
                <a:latin typeface="Times New Roman" panose="02020603050405020304" pitchFamily="18" charset="0"/>
                <a:cs typeface="Times New Roman" panose="02020603050405020304" pitchFamily="18" charset="0"/>
              </a:rPr>
              <a:t>___ The motion of molecules, which is the average kinetic energy of molecules, is related to temperature.  Molecules move faster at higher temperature and thus collide with more force so that a higher pressure is generated. </a:t>
            </a:r>
          </a:p>
          <a:p>
            <a:pPr marL="0" indent="0" eaLnBrk="1" hangingPunct="1">
              <a:buFontTx/>
              <a:buNone/>
            </a:pPr>
            <a:endParaRPr lang="en-US" altLang="en-US" sz="2200" dirty="0">
              <a:solidFill>
                <a:schemeClr val="tx2"/>
              </a:solidFill>
              <a:latin typeface="Times New Roman" panose="02020603050405020304" pitchFamily="18" charset="0"/>
              <a:cs typeface="Times New Roman" panose="02020603050405020304" pitchFamily="18" charset="0"/>
            </a:endParaRPr>
          </a:p>
          <a:p>
            <a:pPr marL="0" indent="0" eaLnBrk="1" hangingPunct="1">
              <a:buFontTx/>
              <a:buNone/>
            </a:pPr>
            <a:r>
              <a:rPr lang="en-US" altLang="en-US" sz="2200" dirty="0">
                <a:solidFill>
                  <a:schemeClr val="tx2"/>
                </a:solidFill>
                <a:latin typeface="Times New Roman" panose="02020603050405020304" pitchFamily="18" charset="0"/>
                <a:cs typeface="Times New Roman" panose="02020603050405020304" pitchFamily="18" charset="0"/>
              </a:rPr>
              <a:t>II. GRAVITY</a:t>
            </a:r>
          </a:p>
          <a:p>
            <a:pPr marL="0" indent="0" eaLnBrk="1" hangingPunct="1">
              <a:buFontTx/>
              <a:buNone/>
            </a:pPr>
            <a:endParaRPr lang="en-US" altLang="en-US" sz="2200" dirty="0">
              <a:solidFill>
                <a:schemeClr val="tx2"/>
              </a:solidFill>
              <a:latin typeface="Times New Roman" panose="02020603050405020304" pitchFamily="18" charset="0"/>
              <a:cs typeface="Times New Roman" panose="02020603050405020304" pitchFamily="18" charset="0"/>
            </a:endParaRPr>
          </a:p>
          <a:p>
            <a:pPr marL="0" indent="0" eaLnBrk="1" hangingPunct="1">
              <a:buFontTx/>
              <a:buNone/>
            </a:pPr>
            <a:r>
              <a:rPr lang="en-US" altLang="en-US" sz="2200" dirty="0">
                <a:solidFill>
                  <a:schemeClr val="tx2"/>
                </a:solidFill>
                <a:latin typeface="Times New Roman" panose="02020603050405020304" pitchFamily="18" charset="0"/>
                <a:cs typeface="Times New Roman" panose="02020603050405020304" pitchFamily="18" charset="0"/>
              </a:rPr>
              <a:t>____	According to Einstein, gravity is due to the warping of the structure of space by the presence of mass. The larger the mass, which is a form of energy, the greater the warping of space around it and the greater the force of gravity.</a:t>
            </a:r>
          </a:p>
          <a:p>
            <a:pPr marL="0" indent="0" eaLnBrk="1" hangingPunct="1">
              <a:buFontTx/>
              <a:buNone/>
            </a:pPr>
            <a:endParaRPr lang="en-US" altLang="en-US" sz="2200" dirty="0">
              <a:solidFill>
                <a:schemeClr val="tx2"/>
              </a:solidFill>
              <a:latin typeface="Times New Roman" panose="02020603050405020304" pitchFamily="18" charset="0"/>
              <a:cs typeface="Times New Roman" panose="02020603050405020304" pitchFamily="18" charset="0"/>
            </a:endParaRPr>
          </a:p>
          <a:p>
            <a:pPr marL="0" indent="0" eaLnBrk="1" hangingPunct="1">
              <a:buFontTx/>
              <a:buNone/>
            </a:pPr>
            <a:r>
              <a:rPr lang="en-US" altLang="en-US" sz="2200" dirty="0">
                <a:solidFill>
                  <a:schemeClr val="tx2"/>
                </a:solidFill>
                <a:latin typeface="Times New Roman" panose="02020603050405020304" pitchFamily="18" charset="0"/>
                <a:cs typeface="Times New Roman" panose="02020603050405020304" pitchFamily="18" charset="0"/>
              </a:rPr>
              <a:t>____ As mass of object increases or mass of planet increases, so does the strength of gravitational attraction between the two. The strength is inversely proportional to square of the distance.</a:t>
            </a:r>
          </a:p>
          <a:p>
            <a:pPr marL="0" indent="0" eaLnBrk="1" hangingPunct="1">
              <a:buFontTx/>
              <a:buNone/>
            </a:pPr>
            <a:endParaRPr lang="en-US" altLang="en-US" sz="2000" dirty="0">
              <a:solidFill>
                <a:schemeClr val="tx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821410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51189E3-6B3B-421C-BED7-928D693365E0}"/>
              </a:ext>
            </a:extLst>
          </p:cNvPr>
          <p:cNvSpPr/>
          <p:nvPr/>
        </p:nvSpPr>
        <p:spPr>
          <a:xfrm>
            <a:off x="2124222" y="0"/>
            <a:ext cx="10067778" cy="3847207"/>
          </a:xfrm>
          <a:prstGeom prst="rect">
            <a:avLst/>
          </a:prstGeom>
        </p:spPr>
        <p:txBody>
          <a:bodyPr wrap="square">
            <a:spAutoFit/>
          </a:bodyPr>
          <a:lstStyle/>
          <a:p>
            <a:pPr eaLnBrk="1" hangingPunct="1"/>
            <a:r>
              <a:rPr lang="en-US" altLang="en-US" sz="2400" b="1" dirty="0">
                <a:solidFill>
                  <a:schemeClr val="tx2"/>
                </a:solidFill>
                <a:latin typeface="Times New Roman" panose="02020603050405020304" pitchFamily="18" charset="0"/>
                <a:cs typeface="Times New Roman" panose="02020603050405020304" pitchFamily="18" charset="0"/>
              </a:rPr>
              <a:t>The Physical Sciences – Physics, Chemistry, Geology, Astronomy</a:t>
            </a:r>
            <a:br>
              <a:rPr lang="en-US" altLang="en-US" sz="2400" b="1" dirty="0">
                <a:solidFill>
                  <a:schemeClr val="tx2"/>
                </a:solidFill>
                <a:latin typeface="Times New Roman" panose="02020603050405020304" pitchFamily="18" charset="0"/>
                <a:cs typeface="Times New Roman" panose="02020603050405020304" pitchFamily="18" charset="0"/>
              </a:rPr>
            </a:br>
            <a:br>
              <a:rPr lang="en-US" altLang="en-US" sz="2200" b="1" dirty="0">
                <a:solidFill>
                  <a:schemeClr val="tx2"/>
                </a:solidFill>
                <a:latin typeface="Times New Roman" panose="02020603050405020304" pitchFamily="18" charset="0"/>
                <a:cs typeface="Times New Roman" panose="02020603050405020304" pitchFamily="18" charset="0"/>
              </a:rPr>
            </a:br>
            <a:r>
              <a:rPr lang="en-US" altLang="en-US" sz="2200" b="1" dirty="0">
                <a:solidFill>
                  <a:schemeClr val="tx2"/>
                </a:solidFill>
                <a:latin typeface="Times New Roman" panose="02020603050405020304" pitchFamily="18" charset="0"/>
                <a:cs typeface="Times New Roman" panose="02020603050405020304" pitchFamily="18" charset="0"/>
              </a:rPr>
              <a:t>Physics</a:t>
            </a:r>
            <a:r>
              <a:rPr lang="en-US" altLang="en-US" sz="2200" dirty="0">
                <a:solidFill>
                  <a:schemeClr val="tx2"/>
                </a:solidFill>
                <a:latin typeface="Times New Roman" panose="02020603050405020304" pitchFamily="18" charset="0"/>
                <a:cs typeface="Times New Roman" panose="02020603050405020304" pitchFamily="18" charset="0"/>
              </a:rPr>
              <a:t> –  </a:t>
            </a:r>
            <a:r>
              <a:rPr lang="en-US" altLang="en-US" sz="2200" b="1" dirty="0">
                <a:solidFill>
                  <a:schemeClr val="tx2"/>
                </a:solidFill>
                <a:latin typeface="Times New Roman" panose="02020603050405020304" pitchFamily="18" charset="0"/>
                <a:cs typeface="Times New Roman" panose="02020603050405020304" pitchFamily="18" charset="0"/>
              </a:rPr>
              <a:t>study of basic concepts e.g. Motion, force, energy, matter etc.</a:t>
            </a:r>
          </a:p>
          <a:p>
            <a:pPr eaLnBrk="1" hangingPunct="1"/>
            <a:endParaRPr lang="en-US" altLang="en-US" sz="2200" b="1" dirty="0">
              <a:solidFill>
                <a:schemeClr val="tx2"/>
              </a:solidFill>
              <a:latin typeface="Times New Roman" panose="02020603050405020304" pitchFamily="18" charset="0"/>
              <a:cs typeface="Times New Roman" panose="02020603050405020304" pitchFamily="18" charset="0"/>
            </a:endParaRPr>
          </a:p>
          <a:p>
            <a:pPr eaLnBrk="1" hangingPunct="1"/>
            <a:r>
              <a:rPr lang="en-US" altLang="en-US" sz="2200" b="1" dirty="0">
                <a:solidFill>
                  <a:schemeClr val="tx2"/>
                </a:solidFill>
                <a:latin typeface="Times New Roman" panose="02020603050405020304" pitchFamily="18" charset="0"/>
                <a:cs typeface="Times New Roman" panose="02020603050405020304" pitchFamily="18" charset="0"/>
              </a:rPr>
              <a:t>Chemistry </a:t>
            </a:r>
            <a:r>
              <a:rPr lang="en-US" altLang="en-US" sz="2200" dirty="0">
                <a:solidFill>
                  <a:schemeClr val="tx2"/>
                </a:solidFill>
                <a:latin typeface="Times New Roman" panose="02020603050405020304" pitchFamily="18" charset="0"/>
                <a:cs typeface="Times New Roman" panose="02020603050405020304" pitchFamily="18" charset="0"/>
              </a:rPr>
              <a:t>– </a:t>
            </a:r>
            <a:r>
              <a:rPr lang="en-US" altLang="en-US" sz="2200" b="1" dirty="0">
                <a:solidFill>
                  <a:schemeClr val="tx2"/>
                </a:solidFill>
                <a:latin typeface="Times New Roman" panose="02020603050405020304" pitchFamily="18" charset="0"/>
                <a:cs typeface="Times New Roman" panose="02020603050405020304" pitchFamily="18" charset="0"/>
              </a:rPr>
              <a:t>builds on physics; how matter is put together  to make molecules and material</a:t>
            </a:r>
          </a:p>
          <a:p>
            <a:pPr eaLnBrk="1" hangingPunct="1"/>
            <a:endParaRPr lang="en-US" altLang="en-US" sz="2200" dirty="0">
              <a:solidFill>
                <a:schemeClr val="tx2"/>
              </a:solidFill>
              <a:latin typeface="Times New Roman" panose="02020603050405020304" pitchFamily="18" charset="0"/>
              <a:cs typeface="Times New Roman" panose="02020603050405020304" pitchFamily="18" charset="0"/>
            </a:endParaRPr>
          </a:p>
          <a:p>
            <a:pPr eaLnBrk="1" hangingPunct="1"/>
            <a:r>
              <a:rPr lang="en-US" altLang="en-US" sz="2200" b="1" dirty="0">
                <a:solidFill>
                  <a:schemeClr val="tx2"/>
                </a:solidFill>
                <a:latin typeface="Times New Roman" panose="02020603050405020304" pitchFamily="18" charset="0"/>
                <a:cs typeface="Times New Roman" panose="02020603050405020304" pitchFamily="18" charset="0"/>
              </a:rPr>
              <a:t>Geology</a:t>
            </a:r>
            <a:r>
              <a:rPr lang="en-US" altLang="en-US" sz="2200" dirty="0">
                <a:solidFill>
                  <a:schemeClr val="tx2"/>
                </a:solidFill>
                <a:latin typeface="Times New Roman" panose="02020603050405020304" pitchFamily="18" charset="0"/>
                <a:cs typeface="Times New Roman" panose="02020603050405020304" pitchFamily="18" charset="0"/>
              </a:rPr>
              <a:t> – </a:t>
            </a:r>
            <a:r>
              <a:rPr lang="en-US" altLang="en-US" sz="2200" b="1" dirty="0">
                <a:solidFill>
                  <a:schemeClr val="tx2"/>
                </a:solidFill>
                <a:latin typeface="Times New Roman" panose="02020603050405020304" pitchFamily="18" charset="0"/>
                <a:cs typeface="Times New Roman" panose="02020603050405020304" pitchFamily="18" charset="0"/>
              </a:rPr>
              <a:t>Apply physics and chemistry to earth science (learn about earth and its processes)</a:t>
            </a:r>
          </a:p>
          <a:p>
            <a:pPr eaLnBrk="1" hangingPunct="1"/>
            <a:endParaRPr lang="en-US" altLang="en-US" sz="2200" b="1" dirty="0">
              <a:solidFill>
                <a:schemeClr val="tx2"/>
              </a:solidFill>
              <a:latin typeface="Times New Roman" panose="02020603050405020304" pitchFamily="18" charset="0"/>
              <a:cs typeface="Times New Roman" panose="02020603050405020304" pitchFamily="18" charset="0"/>
            </a:endParaRPr>
          </a:p>
          <a:p>
            <a:pPr eaLnBrk="1" hangingPunct="1"/>
            <a:r>
              <a:rPr lang="en-US" altLang="en-US" sz="2200" b="1" dirty="0">
                <a:solidFill>
                  <a:schemeClr val="tx2"/>
                </a:solidFill>
                <a:latin typeface="Times New Roman" panose="02020603050405020304" pitchFamily="18" charset="0"/>
                <a:cs typeface="Times New Roman" panose="02020603050405020304" pitchFamily="18" charset="0"/>
              </a:rPr>
              <a:t>Astronomy</a:t>
            </a:r>
            <a:r>
              <a:rPr lang="en-US" altLang="en-US" sz="2200" dirty="0">
                <a:solidFill>
                  <a:schemeClr val="tx2"/>
                </a:solidFill>
                <a:latin typeface="Times New Roman" panose="02020603050405020304" pitchFamily="18" charset="0"/>
                <a:cs typeface="Times New Roman" panose="02020603050405020304" pitchFamily="18" charset="0"/>
              </a:rPr>
              <a:t> – </a:t>
            </a:r>
            <a:r>
              <a:rPr lang="en-US" altLang="en-US" sz="2200" b="1" dirty="0">
                <a:solidFill>
                  <a:schemeClr val="tx2"/>
                </a:solidFill>
                <a:latin typeface="Times New Roman" panose="02020603050405020304" pitchFamily="18" charset="0"/>
                <a:cs typeface="Times New Roman" panose="02020603050405020304" pitchFamily="18" charset="0"/>
              </a:rPr>
              <a:t>Apply physics, chemistry and geology to other planets and stars</a:t>
            </a:r>
          </a:p>
        </p:txBody>
      </p:sp>
      <p:sp>
        <p:nvSpPr>
          <p:cNvPr id="3" name="Rectangle 2">
            <a:extLst>
              <a:ext uri="{FF2B5EF4-FFF2-40B4-BE49-F238E27FC236}">
                <a16:creationId xmlns:a16="http://schemas.microsoft.com/office/drawing/2014/main" id="{E6F8E44C-EC94-4C8A-9456-0D2FDB76E3C7}"/>
              </a:ext>
            </a:extLst>
          </p:cNvPr>
          <p:cNvSpPr/>
          <p:nvPr/>
        </p:nvSpPr>
        <p:spPr>
          <a:xfrm>
            <a:off x="2124222" y="4365010"/>
            <a:ext cx="10180320" cy="2492990"/>
          </a:xfrm>
          <a:prstGeom prst="rect">
            <a:avLst/>
          </a:prstGeom>
        </p:spPr>
        <p:txBody>
          <a:bodyPr wrap="square">
            <a:spAutoFit/>
          </a:bodyPr>
          <a:lstStyle/>
          <a:p>
            <a:pPr eaLnBrk="1" hangingPunct="1"/>
            <a:r>
              <a:rPr lang="en-US" altLang="en-US" sz="2400" b="1" u="sng" dirty="0">
                <a:solidFill>
                  <a:schemeClr val="tx2"/>
                </a:solidFill>
                <a:latin typeface="Times New Roman" panose="02020603050405020304" pitchFamily="18" charset="0"/>
                <a:cs typeface="Times New Roman" panose="02020603050405020304" pitchFamily="18" charset="0"/>
              </a:rPr>
              <a:t>Basic Measurements</a:t>
            </a:r>
          </a:p>
          <a:p>
            <a:pPr eaLnBrk="1" hangingPunct="1"/>
            <a:r>
              <a:rPr lang="en-US" altLang="en-US" sz="2200" dirty="0">
                <a:solidFill>
                  <a:schemeClr val="tx2"/>
                </a:solidFill>
                <a:latin typeface="Times New Roman" panose="02020603050405020304" pitchFamily="18" charset="0"/>
                <a:cs typeface="Times New Roman" panose="02020603050405020304" pitchFamily="18" charset="0"/>
              </a:rPr>
              <a:t>	- </a:t>
            </a:r>
            <a:r>
              <a:rPr lang="en-US" altLang="en-US" sz="2200" b="1" i="1" dirty="0">
                <a:solidFill>
                  <a:schemeClr val="tx2"/>
                </a:solidFill>
                <a:latin typeface="Times New Roman" panose="02020603050405020304" pitchFamily="18" charset="0"/>
                <a:cs typeface="Times New Roman" panose="02020603050405020304" pitchFamily="18" charset="0"/>
              </a:rPr>
              <a:t>Length, Mass, Time</a:t>
            </a:r>
            <a:br>
              <a:rPr lang="en-US" altLang="en-US" sz="2200" b="1" i="1" dirty="0">
                <a:solidFill>
                  <a:schemeClr val="tx2"/>
                </a:solidFill>
                <a:latin typeface="Times New Roman" panose="02020603050405020304" pitchFamily="18" charset="0"/>
                <a:cs typeface="Times New Roman" panose="02020603050405020304" pitchFamily="18" charset="0"/>
              </a:rPr>
            </a:br>
            <a:br>
              <a:rPr lang="en-US" altLang="en-US" sz="2200" b="1" dirty="0">
                <a:solidFill>
                  <a:schemeClr val="tx2"/>
                </a:solidFill>
                <a:latin typeface="Times New Roman" panose="02020603050405020304" pitchFamily="18" charset="0"/>
                <a:cs typeface="Times New Roman" panose="02020603050405020304" pitchFamily="18" charset="0"/>
              </a:rPr>
            </a:br>
            <a:r>
              <a:rPr lang="en-US" altLang="en-US" sz="2200" b="1" dirty="0">
                <a:solidFill>
                  <a:schemeClr val="tx2"/>
                </a:solidFill>
                <a:latin typeface="Times New Roman" panose="02020603050405020304" pitchFamily="18" charset="0"/>
                <a:cs typeface="Times New Roman" panose="02020603050405020304" pitchFamily="18" charset="0"/>
              </a:rPr>
              <a:t>CGS – Centimeter-Gram-Second</a:t>
            </a:r>
          </a:p>
          <a:p>
            <a:pPr eaLnBrk="1" hangingPunct="1"/>
            <a:r>
              <a:rPr lang="en-US" altLang="en-US" sz="2200" b="1" dirty="0">
                <a:solidFill>
                  <a:schemeClr val="tx2"/>
                </a:solidFill>
                <a:latin typeface="Times New Roman" panose="02020603050405020304" pitchFamily="18" charset="0"/>
                <a:cs typeface="Times New Roman" panose="02020603050405020304" pitchFamily="18" charset="0"/>
              </a:rPr>
              <a:t>MKS – Meter- Kilogram – Second</a:t>
            </a:r>
            <a:r>
              <a:rPr lang="en-US" altLang="en-US" sz="2200" dirty="0">
                <a:solidFill>
                  <a:schemeClr val="tx2"/>
                </a:solidFill>
                <a:latin typeface="Times New Roman" panose="02020603050405020304" pitchFamily="18" charset="0"/>
                <a:cs typeface="Times New Roman" panose="02020603050405020304" pitchFamily="18" charset="0"/>
              </a:rPr>
              <a:t>            </a:t>
            </a:r>
            <a:r>
              <a:rPr lang="en-US" altLang="en-US" sz="2200" b="1" dirty="0">
                <a:solidFill>
                  <a:schemeClr val="tx2"/>
                </a:solidFill>
                <a:latin typeface="Times New Roman" panose="02020603050405020304" pitchFamily="18" charset="0"/>
                <a:cs typeface="Times New Roman" panose="02020603050405020304" pitchFamily="18" charset="0"/>
              </a:rPr>
              <a:t>(SI units widely used in physics and other sciences)</a:t>
            </a:r>
          </a:p>
          <a:p>
            <a:pPr eaLnBrk="1" hangingPunct="1"/>
            <a:endParaRPr lang="en-US" altLang="en-US" sz="2200" b="1" dirty="0">
              <a:solidFill>
                <a:schemeClr val="tx2"/>
              </a:solidFill>
              <a:latin typeface="Times New Roman" panose="02020603050405020304" pitchFamily="18" charset="0"/>
              <a:cs typeface="Times New Roman" panose="02020603050405020304" pitchFamily="18" charset="0"/>
            </a:endParaRPr>
          </a:p>
        </p:txBody>
      </p:sp>
      <p:sp>
        <p:nvSpPr>
          <p:cNvPr id="4" name="Line 6">
            <a:extLst>
              <a:ext uri="{FF2B5EF4-FFF2-40B4-BE49-F238E27FC236}">
                <a16:creationId xmlns:a16="http://schemas.microsoft.com/office/drawing/2014/main" id="{460D2281-1A6D-4E37-B238-6490C3B94C03}"/>
              </a:ext>
            </a:extLst>
          </p:cNvPr>
          <p:cNvSpPr>
            <a:spLocks noChangeShapeType="1"/>
          </p:cNvSpPr>
          <p:nvPr/>
        </p:nvSpPr>
        <p:spPr bwMode="auto">
          <a:xfrm>
            <a:off x="6447694" y="5958840"/>
            <a:ext cx="381000"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dirty="0"/>
          </a:p>
        </p:txBody>
      </p:sp>
    </p:spTree>
    <p:extLst>
      <p:ext uri="{BB962C8B-B14F-4D97-AF65-F5344CB8AC3E}">
        <p14:creationId xmlns:p14="http://schemas.microsoft.com/office/powerpoint/2010/main" val="20736184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a:extLst>
              <a:ext uri="{FF2B5EF4-FFF2-40B4-BE49-F238E27FC236}">
                <a16:creationId xmlns:a16="http://schemas.microsoft.com/office/drawing/2014/main" id="{2D67E4AC-D76E-4DF8-87D8-D8A1375F0E9F}"/>
              </a:ext>
            </a:extLst>
          </p:cNvPr>
          <p:cNvSpPr txBox="1">
            <a:spLocks noChangeArrowheads="1"/>
          </p:cNvSpPr>
          <p:nvPr/>
        </p:nvSpPr>
        <p:spPr bwMode="auto">
          <a:xfrm>
            <a:off x="2895600" y="0"/>
            <a:ext cx="3200400" cy="830997"/>
          </a:xfrm>
          <a:prstGeom prst="rect">
            <a:avLst/>
          </a:prstGeom>
          <a:noFill/>
          <a:ln w="9525">
            <a:noFill/>
            <a:miter lim="800000"/>
            <a:headEnd/>
            <a:tailEnd/>
          </a:ln>
          <a:effectLst/>
        </p:spPr>
        <p:txBody>
          <a:bodyPr>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US" altLang="en-US" b="1" dirty="0">
                <a:solidFill>
                  <a:schemeClr val="tx2"/>
                </a:solidFill>
              </a:rPr>
              <a:t>Metric Prefixes</a:t>
            </a:r>
          </a:p>
          <a:p>
            <a:pPr eaLnBrk="1" hangingPunct="1"/>
            <a:endParaRPr lang="en-US" altLang="en-US" b="1" dirty="0">
              <a:solidFill>
                <a:schemeClr val="tx2"/>
              </a:solidFill>
            </a:endParaRPr>
          </a:p>
        </p:txBody>
      </p:sp>
      <p:pic>
        <p:nvPicPr>
          <p:cNvPr id="4" name="Picture 3">
            <a:extLst>
              <a:ext uri="{FF2B5EF4-FFF2-40B4-BE49-F238E27FC236}">
                <a16:creationId xmlns:a16="http://schemas.microsoft.com/office/drawing/2014/main" id="{E3AEAB4B-1D86-4D01-AF74-BE107334FBC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95599" y="609600"/>
            <a:ext cx="6765161" cy="3810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7">
            <a:extLst>
              <a:ext uri="{FF2B5EF4-FFF2-40B4-BE49-F238E27FC236}">
                <a16:creationId xmlns:a16="http://schemas.microsoft.com/office/drawing/2014/main" id="{C07E774C-E735-473E-8529-4CE3372AE5BB}"/>
              </a:ext>
            </a:extLst>
          </p:cNvPr>
          <p:cNvGrpSpPr>
            <a:grpSpLocks/>
          </p:cNvGrpSpPr>
          <p:nvPr/>
        </p:nvGrpSpPr>
        <p:grpSpPr bwMode="auto">
          <a:xfrm>
            <a:off x="2896117" y="4458440"/>
            <a:ext cx="6628884" cy="2292880"/>
            <a:chOff x="-67" y="0"/>
            <a:chExt cx="2241" cy="866"/>
          </a:xfrm>
        </p:grpSpPr>
        <p:grpSp>
          <p:nvGrpSpPr>
            <p:cNvPr id="6" name="Group 5">
              <a:extLst>
                <a:ext uri="{FF2B5EF4-FFF2-40B4-BE49-F238E27FC236}">
                  <a16:creationId xmlns:a16="http://schemas.microsoft.com/office/drawing/2014/main" id="{5BA381D3-DF97-4D69-8553-042CF982F734}"/>
                </a:ext>
              </a:extLst>
            </p:cNvPr>
            <p:cNvGrpSpPr>
              <a:grpSpLocks/>
            </p:cNvGrpSpPr>
            <p:nvPr/>
          </p:nvGrpSpPr>
          <p:grpSpPr bwMode="auto">
            <a:xfrm>
              <a:off x="0" y="0"/>
              <a:ext cx="2174" cy="863"/>
              <a:chOff x="0" y="0"/>
              <a:chExt cx="2174" cy="863"/>
            </a:xfrm>
          </p:grpSpPr>
          <p:sp>
            <p:nvSpPr>
              <p:cNvPr id="8" name="Rectangle 3">
                <a:extLst>
                  <a:ext uri="{FF2B5EF4-FFF2-40B4-BE49-F238E27FC236}">
                    <a16:creationId xmlns:a16="http://schemas.microsoft.com/office/drawing/2014/main" id="{EF59B41B-6808-4CD7-8C17-9A3895D3B9CE}"/>
                  </a:ext>
                </a:extLst>
              </p:cNvPr>
              <p:cNvSpPr>
                <a:spLocks noChangeArrowheads="1"/>
              </p:cNvSpPr>
              <p:nvPr/>
            </p:nvSpPr>
            <p:spPr bwMode="auto">
              <a:xfrm>
                <a:off x="43" y="0"/>
                <a:ext cx="1880" cy="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US" altLang="en-US" sz="1100" dirty="0">
                    <a:solidFill>
                      <a:schemeClr val="tx2"/>
                    </a:solidFill>
                    <a:cs typeface="Times New Roman" panose="02020603050405020304" pitchFamily="18" charset="0"/>
                  </a:rPr>
                  <a:t> </a:t>
                </a:r>
              </a:p>
              <a:p>
                <a:r>
                  <a:rPr lang="en-US" altLang="en-US" sz="2000" b="1" dirty="0">
                    <a:solidFill>
                      <a:schemeClr val="tx2"/>
                    </a:solidFill>
                    <a:cs typeface="Times New Roman" panose="02020603050405020304" pitchFamily="18" charset="0"/>
                  </a:rPr>
                  <a:t>micro (</a:t>
                </a:r>
                <a:r>
                  <a:rPr lang="en-US" altLang="en-US" sz="2000" b="1" dirty="0">
                    <a:solidFill>
                      <a:schemeClr val="tx2"/>
                    </a:solidFill>
                    <a:cs typeface="Times New Roman" panose="02020603050405020304" pitchFamily="18" charset="0"/>
                    <a:sym typeface="Symbol" panose="05050102010706020507" pitchFamily="18" charset="2"/>
                  </a:rPr>
                  <a:t></a:t>
                </a:r>
                <a:r>
                  <a:rPr lang="en-US" altLang="en-US" sz="2000" b="1" dirty="0">
                    <a:solidFill>
                      <a:schemeClr val="tx2"/>
                    </a:solidFill>
                    <a:cs typeface="Times New Roman" panose="02020603050405020304" pitchFamily="18" charset="0"/>
                  </a:rPr>
                  <a:t>)</a:t>
                </a:r>
                <a:r>
                  <a:rPr lang="en-US" altLang="en-US" sz="2000" b="1" dirty="0">
                    <a:solidFill>
                      <a:schemeClr val="tx2"/>
                    </a:solidFill>
                    <a:cs typeface="Times New Roman" panose="02020603050405020304" pitchFamily="18" charset="0"/>
                    <a:sym typeface="Symbol" panose="05050102010706020507" pitchFamily="18" charset="2"/>
                  </a:rPr>
                  <a:t>  - one millionth     1 </a:t>
                </a:r>
                <a:r>
                  <a:rPr lang="en-US" altLang="en-US" sz="2000" b="1" dirty="0">
                    <a:solidFill>
                      <a:schemeClr val="tx2"/>
                    </a:solidFill>
                    <a:cs typeface="Times New Roman" panose="02020603050405020304" pitchFamily="18" charset="0"/>
                  </a:rPr>
                  <a:t>s</a:t>
                </a:r>
                <a:r>
                  <a:rPr lang="en-US" altLang="en-US" sz="2000" b="1" dirty="0">
                    <a:solidFill>
                      <a:schemeClr val="tx2"/>
                    </a:solidFill>
                    <a:cs typeface="Times New Roman" panose="02020603050405020304" pitchFamily="18" charset="0"/>
                    <a:sym typeface="Symbol" panose="05050102010706020507" pitchFamily="18" charset="2"/>
                  </a:rPr>
                  <a:t>  = 1 x 10</a:t>
                </a:r>
                <a:r>
                  <a:rPr lang="en-US" altLang="en-US" sz="2000" b="1" baseline="30000" dirty="0">
                    <a:solidFill>
                      <a:schemeClr val="tx2"/>
                    </a:solidFill>
                    <a:cs typeface="Times New Roman" panose="02020603050405020304" pitchFamily="18" charset="0"/>
                    <a:sym typeface="Symbol" panose="05050102010706020507" pitchFamily="18" charset="2"/>
                  </a:rPr>
                  <a:t>-6</a:t>
                </a:r>
                <a:r>
                  <a:rPr lang="en-US" altLang="en-US" sz="2000" b="1" dirty="0">
                    <a:solidFill>
                      <a:schemeClr val="tx2"/>
                    </a:solidFill>
                    <a:cs typeface="Times New Roman" panose="02020603050405020304" pitchFamily="18" charset="0"/>
                    <a:sym typeface="Symbol" panose="05050102010706020507" pitchFamily="18" charset="2"/>
                  </a:rPr>
                  <a:t> s</a:t>
                </a:r>
              </a:p>
              <a:p>
                <a:r>
                  <a:rPr lang="en-US" altLang="en-US" sz="2000" b="1" dirty="0">
                    <a:solidFill>
                      <a:schemeClr val="tx2"/>
                    </a:solidFill>
                    <a:cs typeface="Times New Roman" panose="02020603050405020304" pitchFamily="18" charset="0"/>
                    <a:sym typeface="Symbol" panose="05050102010706020507" pitchFamily="18" charset="2"/>
                  </a:rPr>
                  <a:t>milli (m)  - one thousandth  1 mm = 1 x 10</a:t>
                </a:r>
                <a:r>
                  <a:rPr lang="en-US" altLang="en-US" sz="2000" b="1" baseline="30000" dirty="0">
                    <a:solidFill>
                      <a:schemeClr val="tx2"/>
                    </a:solidFill>
                    <a:cs typeface="Times New Roman" panose="02020603050405020304" pitchFamily="18" charset="0"/>
                    <a:sym typeface="Symbol" panose="05050102010706020507" pitchFamily="18" charset="2"/>
                  </a:rPr>
                  <a:t>–3</a:t>
                </a:r>
                <a:r>
                  <a:rPr lang="en-US" altLang="en-US" sz="2000" b="1" dirty="0">
                    <a:solidFill>
                      <a:schemeClr val="tx2"/>
                    </a:solidFill>
                    <a:cs typeface="Times New Roman" panose="02020603050405020304" pitchFamily="18" charset="0"/>
                    <a:sym typeface="Symbol" panose="05050102010706020507" pitchFamily="18" charset="2"/>
                  </a:rPr>
                  <a:t> m</a:t>
                </a:r>
              </a:p>
              <a:p>
                <a:r>
                  <a:rPr lang="en-US" altLang="en-US" sz="2000" b="1" dirty="0" err="1">
                    <a:solidFill>
                      <a:schemeClr val="tx2"/>
                    </a:solidFill>
                    <a:cs typeface="Times New Roman" panose="02020603050405020304" pitchFamily="18" charset="0"/>
                    <a:sym typeface="Symbol" panose="05050102010706020507" pitchFamily="18" charset="2"/>
                  </a:rPr>
                  <a:t>centi</a:t>
                </a:r>
                <a:r>
                  <a:rPr lang="en-US" altLang="en-US" sz="2000" b="1" dirty="0">
                    <a:solidFill>
                      <a:schemeClr val="tx2"/>
                    </a:solidFill>
                    <a:cs typeface="Times New Roman" panose="02020603050405020304" pitchFamily="18" charset="0"/>
                    <a:sym typeface="Symbol" panose="05050102010706020507" pitchFamily="18" charset="2"/>
                  </a:rPr>
                  <a:t> (c)   - one hundredth   1 cm = 1 x 10</a:t>
                </a:r>
                <a:r>
                  <a:rPr lang="en-US" altLang="en-US" sz="2000" b="1" baseline="30000" dirty="0">
                    <a:solidFill>
                      <a:schemeClr val="tx2"/>
                    </a:solidFill>
                    <a:cs typeface="Times New Roman" panose="02020603050405020304" pitchFamily="18" charset="0"/>
                    <a:sym typeface="Symbol" panose="05050102010706020507" pitchFamily="18" charset="2"/>
                  </a:rPr>
                  <a:t>-2</a:t>
                </a:r>
                <a:r>
                  <a:rPr lang="en-US" altLang="en-US" sz="2000" b="1" dirty="0">
                    <a:solidFill>
                      <a:schemeClr val="tx2"/>
                    </a:solidFill>
                    <a:cs typeface="Times New Roman" panose="02020603050405020304" pitchFamily="18" charset="0"/>
                    <a:sym typeface="Symbol" panose="05050102010706020507" pitchFamily="18" charset="2"/>
                  </a:rPr>
                  <a:t> m</a:t>
                </a:r>
              </a:p>
              <a:p>
                <a:r>
                  <a:rPr lang="en-US" altLang="en-US" sz="2000" b="1" dirty="0">
                    <a:solidFill>
                      <a:schemeClr val="tx2"/>
                    </a:solidFill>
                    <a:cs typeface="Times New Roman" panose="02020603050405020304" pitchFamily="18" charset="0"/>
                    <a:sym typeface="Symbol" panose="05050102010706020507" pitchFamily="18" charset="2"/>
                  </a:rPr>
                  <a:t>kilo  (k)   - one thousand     1 kg = 1000 g</a:t>
                </a:r>
              </a:p>
              <a:p>
                <a:r>
                  <a:rPr lang="en-US" altLang="en-US" sz="2000" b="1" dirty="0">
                    <a:solidFill>
                      <a:schemeClr val="tx2"/>
                    </a:solidFill>
                    <a:cs typeface="Times New Roman" panose="02020603050405020304" pitchFamily="18" charset="0"/>
                    <a:sym typeface="Symbol" panose="05050102010706020507" pitchFamily="18" charset="2"/>
                  </a:rPr>
                  <a:t>mega  (M)  - one million     1 MHz = 1 x 10</a:t>
                </a:r>
                <a:r>
                  <a:rPr lang="en-US" altLang="en-US" sz="2000" b="1" baseline="30000" dirty="0">
                    <a:solidFill>
                      <a:schemeClr val="tx2"/>
                    </a:solidFill>
                    <a:cs typeface="Times New Roman" panose="02020603050405020304" pitchFamily="18" charset="0"/>
                    <a:sym typeface="Symbol" panose="05050102010706020507" pitchFamily="18" charset="2"/>
                  </a:rPr>
                  <a:t>6</a:t>
                </a:r>
                <a:r>
                  <a:rPr lang="en-US" altLang="en-US" sz="2000" b="1" dirty="0">
                    <a:solidFill>
                      <a:schemeClr val="tx2"/>
                    </a:solidFill>
                    <a:cs typeface="Times New Roman" panose="02020603050405020304" pitchFamily="18" charset="0"/>
                    <a:sym typeface="Symbol" panose="05050102010706020507" pitchFamily="18" charset="2"/>
                  </a:rPr>
                  <a:t> Hz</a:t>
                </a:r>
              </a:p>
            </p:txBody>
          </p:sp>
          <p:sp>
            <p:nvSpPr>
              <p:cNvPr id="9" name="Rectangle 4">
                <a:extLst>
                  <a:ext uri="{FF2B5EF4-FFF2-40B4-BE49-F238E27FC236}">
                    <a16:creationId xmlns:a16="http://schemas.microsoft.com/office/drawing/2014/main" id="{34686CBE-55A7-4B9D-819C-8B83836D5AB8}"/>
                  </a:ext>
                </a:extLst>
              </p:cNvPr>
              <p:cNvSpPr>
                <a:spLocks noChangeArrowheads="1"/>
              </p:cNvSpPr>
              <p:nvPr/>
            </p:nvSpPr>
            <p:spPr bwMode="auto">
              <a:xfrm>
                <a:off x="0" y="0"/>
                <a:ext cx="2174" cy="863"/>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n-US" altLang="en-US"/>
              </a:p>
            </p:txBody>
          </p:sp>
        </p:grpSp>
        <p:sp>
          <p:nvSpPr>
            <p:cNvPr id="7" name="Rectangle 6">
              <a:extLst>
                <a:ext uri="{FF2B5EF4-FFF2-40B4-BE49-F238E27FC236}">
                  <a16:creationId xmlns:a16="http://schemas.microsoft.com/office/drawing/2014/main" id="{71F7D661-76FE-4A45-854E-6F8D28A78D1B}"/>
                </a:ext>
              </a:extLst>
            </p:cNvPr>
            <p:cNvSpPr>
              <a:spLocks noChangeArrowheads="1"/>
            </p:cNvSpPr>
            <p:nvPr/>
          </p:nvSpPr>
          <p:spPr bwMode="auto">
            <a:xfrm>
              <a:off x="-67" y="3"/>
              <a:ext cx="2172" cy="863"/>
            </a:xfrm>
            <a:prstGeom prst="rect">
              <a:avLst/>
            </a:prstGeom>
            <a:noFill/>
            <a:ln w="9525">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n-US" altLang="en-US"/>
            </a:p>
          </p:txBody>
        </p:sp>
      </p:grpSp>
      <p:sp>
        <p:nvSpPr>
          <p:cNvPr id="2" name="TextBox 1">
            <a:extLst>
              <a:ext uri="{FF2B5EF4-FFF2-40B4-BE49-F238E27FC236}">
                <a16:creationId xmlns:a16="http://schemas.microsoft.com/office/drawing/2014/main" id="{CF45E4E2-0085-4A91-A697-A020A91EF551}"/>
              </a:ext>
            </a:extLst>
          </p:cNvPr>
          <p:cNvSpPr txBox="1"/>
          <p:nvPr/>
        </p:nvSpPr>
        <p:spPr>
          <a:xfrm>
            <a:off x="3328177" y="3075503"/>
            <a:ext cx="309700" cy="338554"/>
          </a:xfrm>
          <a:prstGeom prst="rect">
            <a:avLst/>
          </a:prstGeom>
          <a:noFill/>
        </p:spPr>
        <p:txBody>
          <a:bodyPr wrap="none" rtlCol="0">
            <a:spAutoFit/>
          </a:bodyPr>
          <a:lstStyle/>
          <a:p>
            <a:r>
              <a:rPr lang="el-GR" sz="1600" b="1" dirty="0"/>
              <a:t>μ</a:t>
            </a:r>
            <a:endParaRPr lang="en-US" sz="1600" b="1" dirty="0"/>
          </a:p>
        </p:txBody>
      </p:sp>
    </p:spTree>
    <p:extLst>
      <p:ext uri="{BB962C8B-B14F-4D97-AF65-F5344CB8AC3E}">
        <p14:creationId xmlns:p14="http://schemas.microsoft.com/office/powerpoint/2010/main" val="15429465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Rectangle 1">
                <a:extLst>
                  <a:ext uri="{FF2B5EF4-FFF2-40B4-BE49-F238E27FC236}">
                    <a16:creationId xmlns:a16="http://schemas.microsoft.com/office/drawing/2014/main" id="{963BACE0-0118-44D0-8697-82B3F539D0BA}"/>
                  </a:ext>
                </a:extLst>
              </p:cNvPr>
              <p:cNvSpPr/>
              <p:nvPr/>
            </p:nvSpPr>
            <p:spPr>
              <a:xfrm>
                <a:off x="1905000" y="0"/>
                <a:ext cx="10287000" cy="6550063"/>
              </a:xfrm>
              <a:prstGeom prst="rect">
                <a:avLst/>
              </a:prstGeom>
            </p:spPr>
            <p:txBody>
              <a:bodyPr wrap="square">
                <a:spAutoFit/>
              </a:bodyPr>
              <a:lstStyle/>
              <a:p>
                <a:r>
                  <a:rPr lang="en-US" sz="2200" b="1" dirty="0">
                    <a:solidFill>
                      <a:schemeClr val="tx2"/>
                    </a:solidFill>
                    <a:latin typeface="Times New Roman" panose="02020603050405020304" pitchFamily="18" charset="0"/>
                    <a:cs typeface="Times New Roman" panose="02020603050405020304" pitchFamily="18" charset="0"/>
                  </a:rPr>
                  <a:t>Unit Conversions (</a:t>
                </a:r>
                <a:r>
                  <a:rPr lang="en-US" sz="2200" dirty="0">
                    <a:solidFill>
                      <a:schemeClr val="tx2"/>
                    </a:solidFill>
                    <a:latin typeface="Times New Roman" panose="02020603050405020304" pitchFamily="18" charset="0"/>
                    <a:cs typeface="Times New Roman" panose="02020603050405020304" pitchFamily="18" charset="0"/>
                  </a:rPr>
                  <a:t>changing a value expressed in one type of unit to another type of unit)</a:t>
                </a:r>
              </a:p>
              <a:p>
                <a:br>
                  <a:rPr lang="en-US" sz="2200" b="1" dirty="0">
                    <a:solidFill>
                      <a:schemeClr val="tx2"/>
                    </a:solidFill>
                    <a:latin typeface="Times New Roman" panose="02020603050405020304" pitchFamily="18" charset="0"/>
                    <a:cs typeface="Times New Roman" panose="02020603050405020304" pitchFamily="18" charset="0"/>
                  </a:rPr>
                </a:br>
                <a:r>
                  <a:rPr lang="en-US" sz="2200" b="1" dirty="0">
                    <a:solidFill>
                      <a:schemeClr val="tx2"/>
                    </a:solidFill>
                    <a:latin typeface="Times New Roman" panose="02020603050405020304" pitchFamily="18" charset="0"/>
                    <a:cs typeface="Times New Roman" panose="02020603050405020304" pitchFamily="18" charset="0"/>
                  </a:rPr>
                  <a:t>Example: </a:t>
                </a:r>
                <a:r>
                  <a:rPr lang="en-US" sz="2200" dirty="0">
                    <a:solidFill>
                      <a:schemeClr val="tx2"/>
                    </a:solidFill>
                    <a:latin typeface="Times New Roman" panose="02020603050405020304" pitchFamily="18" charset="0"/>
                    <a:cs typeface="Times New Roman" panose="02020603050405020304" pitchFamily="18" charset="0"/>
                  </a:rPr>
                  <a:t>Suppose that you drive the 10.0 km from your university to home in 20.0 min. Calculate your average speed (a) in kilometers per hour (km/h) and (b) in meters per second (m/s). (Note: Average speed is distance traveled divided by time of travel.)</a:t>
                </a:r>
              </a:p>
              <a:p>
                <a:br>
                  <a:rPr lang="en-US" sz="2200" dirty="0">
                    <a:solidFill>
                      <a:schemeClr val="tx2"/>
                    </a:solidFill>
                    <a:latin typeface="Times New Roman" panose="02020603050405020304" pitchFamily="18" charset="0"/>
                    <a:cs typeface="Times New Roman" panose="02020603050405020304" pitchFamily="18" charset="0"/>
                  </a:rPr>
                </a:br>
                <a:r>
                  <a:rPr lang="en-US" sz="2200" b="1" dirty="0">
                    <a:solidFill>
                      <a:schemeClr val="tx2"/>
                    </a:solidFill>
                    <a:latin typeface="Times New Roman" panose="02020603050405020304" pitchFamily="18" charset="0"/>
                    <a:cs typeface="Times New Roman" panose="02020603050405020304" pitchFamily="18" charset="0"/>
                  </a:rPr>
                  <a:t>Solution</a:t>
                </a:r>
                <a:r>
                  <a:rPr lang="en-US" sz="2200" dirty="0">
                    <a:solidFill>
                      <a:schemeClr val="tx2"/>
                    </a:solidFill>
                    <a:latin typeface="Times New Roman" panose="02020603050405020304" pitchFamily="18" charset="0"/>
                    <a:cs typeface="Times New Roman" panose="02020603050405020304" pitchFamily="18" charset="0"/>
                  </a:rPr>
                  <a:t>:</a:t>
                </a:r>
              </a:p>
              <a:p>
                <a:r>
                  <a:rPr lang="en-US" sz="2200" b="1" dirty="0">
                    <a:solidFill>
                      <a:schemeClr val="tx2"/>
                    </a:solidFill>
                    <a:latin typeface="Times New Roman" panose="02020603050405020304" pitchFamily="18" charset="0"/>
                    <a:cs typeface="Times New Roman" panose="02020603050405020304" pitchFamily="18" charset="0"/>
                  </a:rPr>
                  <a:t>a)</a:t>
                </a:r>
                <a:r>
                  <a:rPr lang="en-US" sz="2200" dirty="0">
                    <a:solidFill>
                      <a:schemeClr val="tx2"/>
                    </a:solidFill>
                    <a:latin typeface="Times New Roman" panose="02020603050405020304" pitchFamily="18" charset="0"/>
                    <a:cs typeface="Times New Roman" panose="02020603050405020304" pitchFamily="18" charset="0"/>
                  </a:rPr>
                  <a:t> Average speed = </a:t>
                </a:r>
                <a14:m>
                  <m:oMath xmlns:m="http://schemas.openxmlformats.org/officeDocument/2006/math">
                    <m:f>
                      <m:fPr>
                        <m:ctrlPr>
                          <a:rPr lang="en-US" sz="2200" smtClean="0">
                            <a:solidFill>
                              <a:schemeClr val="tx2"/>
                            </a:solidFill>
                            <a:latin typeface="Cambria Math" panose="02040503050406030204" pitchFamily="18" charset="0"/>
                          </a:rPr>
                        </m:ctrlPr>
                      </m:fPr>
                      <m:num>
                        <m:r>
                          <m:rPr>
                            <m:nor/>
                          </m:rPr>
                          <a:rPr lang="en-US" sz="2200" dirty="0">
                            <a:solidFill>
                              <a:schemeClr val="tx2"/>
                            </a:solidFill>
                            <a:latin typeface="Times New Roman" panose="02020603050405020304" pitchFamily="18" charset="0"/>
                            <a:cs typeface="Times New Roman" panose="02020603050405020304" pitchFamily="18" charset="0"/>
                          </a:rPr>
                          <m:t>10.0 </m:t>
                        </m:r>
                        <m:r>
                          <m:rPr>
                            <m:nor/>
                          </m:rPr>
                          <a:rPr lang="en-US" sz="2200" dirty="0">
                            <a:solidFill>
                              <a:schemeClr val="tx2"/>
                            </a:solidFill>
                            <a:latin typeface="Times New Roman" panose="02020603050405020304" pitchFamily="18" charset="0"/>
                            <a:cs typeface="Times New Roman" panose="02020603050405020304" pitchFamily="18" charset="0"/>
                          </a:rPr>
                          <m:t>km</m:t>
                        </m:r>
                      </m:num>
                      <m:den>
                        <m:r>
                          <m:rPr>
                            <m:nor/>
                          </m:rPr>
                          <a:rPr lang="en-US" sz="2200" dirty="0">
                            <a:solidFill>
                              <a:schemeClr val="tx2"/>
                            </a:solidFill>
                            <a:latin typeface="Times New Roman" panose="02020603050405020304" pitchFamily="18" charset="0"/>
                            <a:cs typeface="Times New Roman" panose="02020603050405020304" pitchFamily="18" charset="0"/>
                          </a:rPr>
                          <m:t>20.0 </m:t>
                        </m:r>
                        <m:r>
                          <m:rPr>
                            <m:nor/>
                          </m:rPr>
                          <a:rPr lang="en-US" sz="2200" dirty="0">
                            <a:solidFill>
                              <a:schemeClr val="tx2"/>
                            </a:solidFill>
                            <a:latin typeface="Times New Roman" panose="02020603050405020304" pitchFamily="18" charset="0"/>
                            <a:cs typeface="Times New Roman" panose="02020603050405020304" pitchFamily="18" charset="0"/>
                          </a:rPr>
                          <m:t>min</m:t>
                        </m:r>
                      </m:den>
                    </m:f>
                  </m:oMath>
                </a14:m>
                <a:r>
                  <a:rPr lang="en-US" sz="2200" dirty="0">
                    <a:solidFill>
                      <a:schemeClr val="tx2"/>
                    </a:solidFill>
                    <a:latin typeface="Times New Roman" panose="02020603050405020304" pitchFamily="18" charset="0"/>
                    <a:cs typeface="Times New Roman" panose="02020603050405020304" pitchFamily="18" charset="0"/>
                  </a:rPr>
                  <a:t> = 0.500 </a:t>
                </a:r>
                <a14:m>
                  <m:oMath xmlns:m="http://schemas.openxmlformats.org/officeDocument/2006/math">
                    <m:f>
                      <m:fPr>
                        <m:ctrlPr>
                          <a:rPr lang="en-US" sz="2200" smtClean="0">
                            <a:solidFill>
                              <a:schemeClr val="tx2"/>
                            </a:solidFill>
                            <a:latin typeface="Cambria Math" panose="02040503050406030204" pitchFamily="18" charset="0"/>
                          </a:rPr>
                        </m:ctrlPr>
                      </m:fPr>
                      <m:num>
                        <m:r>
                          <m:rPr>
                            <m:nor/>
                          </m:rPr>
                          <a:rPr lang="en-US" sz="2200" dirty="0">
                            <a:solidFill>
                              <a:schemeClr val="tx2"/>
                            </a:solidFill>
                            <a:latin typeface="Times New Roman" panose="02020603050405020304" pitchFamily="18" charset="0"/>
                            <a:cs typeface="Times New Roman" panose="02020603050405020304" pitchFamily="18" charset="0"/>
                          </a:rPr>
                          <m:t>km</m:t>
                        </m:r>
                      </m:num>
                      <m:den>
                        <m:r>
                          <m:rPr>
                            <m:nor/>
                          </m:rPr>
                          <a:rPr lang="en-US" sz="2200" dirty="0">
                            <a:solidFill>
                              <a:schemeClr val="tx2"/>
                            </a:solidFill>
                            <a:latin typeface="Times New Roman" panose="02020603050405020304" pitchFamily="18" charset="0"/>
                            <a:cs typeface="Times New Roman" panose="02020603050405020304" pitchFamily="18" charset="0"/>
                          </a:rPr>
                          <m:t>min</m:t>
                        </m:r>
                      </m:den>
                    </m:f>
                  </m:oMath>
                </a14:m>
                <a:endParaRPr lang="en-US" sz="2200" dirty="0">
                  <a:solidFill>
                    <a:schemeClr val="tx2"/>
                  </a:solidFill>
                  <a:latin typeface="Times New Roman" panose="02020603050405020304" pitchFamily="18" charset="0"/>
                  <a:cs typeface="Times New Roman" panose="02020603050405020304" pitchFamily="18" charset="0"/>
                </a:endParaRPr>
              </a:p>
              <a:p>
                <a:endParaRPr lang="en-US" sz="2200" dirty="0">
                  <a:solidFill>
                    <a:schemeClr val="tx2"/>
                  </a:solidFill>
                  <a:latin typeface="Times New Roman" panose="02020603050405020304" pitchFamily="18" charset="0"/>
                  <a:cs typeface="Times New Roman" panose="02020603050405020304" pitchFamily="18" charset="0"/>
                </a:endParaRPr>
              </a:p>
              <a:p>
                <a:r>
                  <a:rPr lang="en-US" sz="2200" dirty="0">
                    <a:solidFill>
                      <a:schemeClr val="tx2"/>
                    </a:solidFill>
                    <a:latin typeface="Times New Roman" panose="02020603050405020304" pitchFamily="18" charset="0"/>
                    <a:cs typeface="Times New Roman" panose="02020603050405020304" pitchFamily="18" charset="0"/>
                  </a:rPr>
                  <a:t>Now, convert  </a:t>
                </a:r>
                <a14:m>
                  <m:oMath xmlns:m="http://schemas.openxmlformats.org/officeDocument/2006/math">
                    <m:f>
                      <m:fPr>
                        <m:ctrlPr>
                          <a:rPr lang="en-US" sz="2200">
                            <a:solidFill>
                              <a:schemeClr val="tx2"/>
                            </a:solidFill>
                            <a:latin typeface="Cambria Math" panose="02040503050406030204" pitchFamily="18" charset="0"/>
                          </a:rPr>
                        </m:ctrlPr>
                      </m:fPr>
                      <m:num>
                        <m:r>
                          <m:rPr>
                            <m:nor/>
                          </m:rPr>
                          <a:rPr lang="en-US" sz="2200" dirty="0">
                            <a:solidFill>
                              <a:schemeClr val="tx2"/>
                            </a:solidFill>
                            <a:latin typeface="Times New Roman" panose="02020603050405020304" pitchFamily="18" charset="0"/>
                            <a:cs typeface="Times New Roman" panose="02020603050405020304" pitchFamily="18" charset="0"/>
                          </a:rPr>
                          <m:t>km</m:t>
                        </m:r>
                      </m:num>
                      <m:den>
                        <m:r>
                          <m:rPr>
                            <m:nor/>
                          </m:rPr>
                          <a:rPr lang="en-US" sz="2200" dirty="0">
                            <a:solidFill>
                              <a:schemeClr val="tx2"/>
                            </a:solidFill>
                            <a:latin typeface="Times New Roman" panose="02020603050405020304" pitchFamily="18" charset="0"/>
                            <a:cs typeface="Times New Roman" panose="02020603050405020304" pitchFamily="18" charset="0"/>
                          </a:rPr>
                          <m:t>min</m:t>
                        </m:r>
                      </m:den>
                    </m:f>
                  </m:oMath>
                </a14:m>
                <a:r>
                  <a:rPr lang="en-US" sz="2200" dirty="0">
                    <a:solidFill>
                      <a:schemeClr val="tx2"/>
                    </a:solidFill>
                    <a:latin typeface="Times New Roman" panose="02020603050405020304" pitchFamily="18" charset="0"/>
                    <a:cs typeface="Times New Roman" panose="02020603050405020304" pitchFamily="18" charset="0"/>
                  </a:rPr>
                  <a:t> to </a:t>
                </a:r>
                <a14:m>
                  <m:oMath xmlns:m="http://schemas.openxmlformats.org/officeDocument/2006/math">
                    <m:f>
                      <m:fPr>
                        <m:ctrlPr>
                          <a:rPr lang="en-US" sz="2200">
                            <a:solidFill>
                              <a:schemeClr val="tx2"/>
                            </a:solidFill>
                            <a:latin typeface="Cambria Math" panose="02040503050406030204" pitchFamily="18" charset="0"/>
                          </a:rPr>
                        </m:ctrlPr>
                      </m:fPr>
                      <m:num>
                        <m:r>
                          <m:rPr>
                            <m:nor/>
                          </m:rPr>
                          <a:rPr lang="en-US" sz="2200" dirty="0">
                            <a:solidFill>
                              <a:schemeClr val="tx2"/>
                            </a:solidFill>
                            <a:latin typeface="Times New Roman" panose="02020603050405020304" pitchFamily="18" charset="0"/>
                            <a:cs typeface="Times New Roman" panose="02020603050405020304" pitchFamily="18" charset="0"/>
                          </a:rPr>
                          <m:t>km</m:t>
                        </m:r>
                      </m:num>
                      <m:den>
                        <m:r>
                          <m:rPr>
                            <m:nor/>
                          </m:rPr>
                          <a:rPr lang="en-US" sz="2200" b="0" dirty="0" smtClean="0">
                            <a:solidFill>
                              <a:schemeClr val="tx2"/>
                            </a:solidFill>
                            <a:latin typeface="Times New Roman" panose="02020603050405020304" pitchFamily="18" charset="0"/>
                            <a:cs typeface="Times New Roman" panose="02020603050405020304" pitchFamily="18" charset="0"/>
                          </a:rPr>
                          <m:t>hr</m:t>
                        </m:r>
                      </m:den>
                    </m:f>
                    <m:r>
                      <a:rPr lang="en-US" sz="2200" b="0" i="0" dirty="0" smtClean="0">
                        <a:solidFill>
                          <a:schemeClr val="tx2"/>
                        </a:solidFill>
                        <a:latin typeface="Cambria Math" panose="02040503050406030204" pitchFamily="18" charset="0"/>
                        <a:cs typeface="Times New Roman" panose="02020603050405020304" pitchFamily="18" charset="0"/>
                      </a:rPr>
                      <m:t> </m:t>
                    </m:r>
                  </m:oMath>
                </a14:m>
                <a:r>
                  <a:rPr lang="en-US" sz="2200" dirty="0">
                    <a:solidFill>
                      <a:schemeClr val="tx2"/>
                    </a:solidFill>
                    <a:latin typeface="Times New Roman" panose="02020603050405020304" pitchFamily="18" charset="0"/>
                    <a:cs typeface="Times New Roman" panose="02020603050405020304" pitchFamily="18" charset="0"/>
                  </a:rPr>
                  <a:t>: multiply by the conversion factor that will cancel minutes and leave hours. That conversion </a:t>
                </a:r>
                <a:r>
                  <a:rPr lang="nl-NL" sz="2200" dirty="0">
                    <a:solidFill>
                      <a:schemeClr val="tx2"/>
                    </a:solidFill>
                    <a:latin typeface="Times New Roman" panose="02020603050405020304" pitchFamily="18" charset="0"/>
                    <a:cs typeface="Times New Roman" panose="02020603050405020304" pitchFamily="18" charset="0"/>
                  </a:rPr>
                  <a:t>factor is 60 </a:t>
                </a:r>
                <a14:m>
                  <m:oMath xmlns:m="http://schemas.openxmlformats.org/officeDocument/2006/math">
                    <m:f>
                      <m:fPr>
                        <m:ctrlPr>
                          <a:rPr lang="en-US" sz="2200">
                            <a:solidFill>
                              <a:schemeClr val="tx2"/>
                            </a:solidFill>
                            <a:latin typeface="Cambria Math" panose="02040503050406030204" pitchFamily="18" charset="0"/>
                          </a:rPr>
                        </m:ctrlPr>
                      </m:fPr>
                      <m:num>
                        <m:r>
                          <m:rPr>
                            <m:nor/>
                          </m:rPr>
                          <a:rPr lang="en-US" sz="2200" dirty="0">
                            <a:solidFill>
                              <a:schemeClr val="tx2"/>
                            </a:solidFill>
                            <a:latin typeface="Times New Roman" panose="02020603050405020304" pitchFamily="18" charset="0"/>
                            <a:cs typeface="Times New Roman" panose="02020603050405020304" pitchFamily="18" charset="0"/>
                          </a:rPr>
                          <m:t>m</m:t>
                        </m:r>
                        <m:r>
                          <m:rPr>
                            <m:nor/>
                          </m:rPr>
                          <a:rPr lang="en-US" sz="2200" b="0" dirty="0" smtClean="0">
                            <a:solidFill>
                              <a:schemeClr val="tx2"/>
                            </a:solidFill>
                            <a:latin typeface="Times New Roman" panose="02020603050405020304" pitchFamily="18" charset="0"/>
                            <a:cs typeface="Times New Roman" panose="02020603050405020304" pitchFamily="18" charset="0"/>
                          </a:rPr>
                          <m:t>in</m:t>
                        </m:r>
                      </m:num>
                      <m:den>
                        <m:r>
                          <m:rPr>
                            <m:nor/>
                          </m:rPr>
                          <a:rPr lang="en-US" sz="2200" dirty="0">
                            <a:solidFill>
                              <a:schemeClr val="tx2"/>
                            </a:solidFill>
                            <a:latin typeface="Times New Roman" panose="02020603050405020304" pitchFamily="18" charset="0"/>
                            <a:cs typeface="Times New Roman" panose="02020603050405020304" pitchFamily="18" charset="0"/>
                          </a:rPr>
                          <m:t>hr</m:t>
                        </m:r>
                      </m:den>
                    </m:f>
                  </m:oMath>
                </a14:m>
                <a:r>
                  <a:rPr lang="en-US" sz="2200" dirty="0">
                    <a:solidFill>
                      <a:schemeClr val="tx2"/>
                    </a:solidFill>
                    <a:latin typeface="Times New Roman" panose="02020603050405020304" pitchFamily="18" charset="0"/>
                    <a:cs typeface="Times New Roman" panose="02020603050405020304" pitchFamily="18" charset="0"/>
                  </a:rPr>
                  <a:t>.</a:t>
                </a:r>
              </a:p>
              <a:p>
                <a:endParaRPr lang="en-US" sz="2200" dirty="0">
                  <a:solidFill>
                    <a:schemeClr val="tx2"/>
                  </a:solidFill>
                  <a:latin typeface="Times New Roman" panose="02020603050405020304" pitchFamily="18" charset="0"/>
                  <a:cs typeface="Times New Roman" panose="02020603050405020304" pitchFamily="18" charset="0"/>
                </a:endParaRPr>
              </a:p>
              <a:p>
                <a:r>
                  <a:rPr lang="en-US" sz="2200" dirty="0">
                    <a:solidFill>
                      <a:schemeClr val="tx2"/>
                    </a:solidFill>
                    <a:latin typeface="Times New Roman" panose="02020603050405020304" pitchFamily="18" charset="0"/>
                    <a:cs typeface="Times New Roman" panose="02020603050405020304" pitchFamily="18" charset="0"/>
                  </a:rPr>
                  <a:t>Average speed = 0.500 </a:t>
                </a:r>
                <a14:m>
                  <m:oMath xmlns:m="http://schemas.openxmlformats.org/officeDocument/2006/math">
                    <m:f>
                      <m:fPr>
                        <m:ctrlPr>
                          <a:rPr lang="en-US" sz="2200">
                            <a:solidFill>
                              <a:schemeClr val="tx2"/>
                            </a:solidFill>
                            <a:latin typeface="Cambria Math" panose="02040503050406030204" pitchFamily="18" charset="0"/>
                          </a:rPr>
                        </m:ctrlPr>
                      </m:fPr>
                      <m:num>
                        <m:r>
                          <m:rPr>
                            <m:nor/>
                          </m:rPr>
                          <a:rPr lang="en-US" sz="2200" dirty="0">
                            <a:solidFill>
                              <a:schemeClr val="tx2"/>
                            </a:solidFill>
                            <a:latin typeface="Times New Roman" panose="02020603050405020304" pitchFamily="18" charset="0"/>
                            <a:cs typeface="Times New Roman" panose="02020603050405020304" pitchFamily="18" charset="0"/>
                          </a:rPr>
                          <m:t>km</m:t>
                        </m:r>
                      </m:num>
                      <m:den>
                        <m:r>
                          <m:rPr>
                            <m:nor/>
                          </m:rPr>
                          <a:rPr lang="en-US" sz="2200" dirty="0">
                            <a:solidFill>
                              <a:schemeClr val="tx2"/>
                            </a:solidFill>
                            <a:latin typeface="Times New Roman" panose="02020603050405020304" pitchFamily="18" charset="0"/>
                            <a:cs typeface="Times New Roman" panose="02020603050405020304" pitchFamily="18" charset="0"/>
                          </a:rPr>
                          <m:t>min</m:t>
                        </m:r>
                      </m:den>
                    </m:f>
                    <m:r>
                      <a:rPr lang="en-US" sz="2200" b="0" i="0" dirty="0" smtClean="0">
                        <a:solidFill>
                          <a:schemeClr val="tx2"/>
                        </a:solidFill>
                        <a:latin typeface="Cambria Math" panose="02040503050406030204" pitchFamily="18" charset="0"/>
                        <a:cs typeface="Times New Roman" panose="02020603050405020304" pitchFamily="18" charset="0"/>
                      </a:rPr>
                      <m:t> </m:t>
                    </m:r>
                    <m:r>
                      <m:rPr>
                        <m:sty m:val="p"/>
                      </m:rPr>
                      <a:rPr lang="en-US" sz="2200" b="0" i="0" dirty="0" smtClean="0">
                        <a:solidFill>
                          <a:schemeClr val="tx2"/>
                        </a:solidFill>
                        <a:latin typeface="Cambria Math" panose="02040503050406030204" pitchFamily="18" charset="0"/>
                        <a:cs typeface="Times New Roman" panose="02020603050405020304" pitchFamily="18" charset="0"/>
                      </a:rPr>
                      <m:t>x</m:t>
                    </m:r>
                    <m:r>
                      <m:rPr>
                        <m:nor/>
                      </m:rPr>
                      <a:rPr lang="en-US" sz="2200" b="0" dirty="0" smtClean="0">
                        <a:solidFill>
                          <a:schemeClr val="tx2"/>
                        </a:solidFill>
                        <a:latin typeface="Times New Roman" panose="02020603050405020304" pitchFamily="18" charset="0"/>
                        <a:cs typeface="Times New Roman" panose="02020603050405020304" pitchFamily="18" charset="0"/>
                      </a:rPr>
                      <m:t> </m:t>
                    </m:r>
                    <m:f>
                      <m:fPr>
                        <m:ctrlPr>
                          <a:rPr lang="en-US" sz="2200">
                            <a:solidFill>
                              <a:schemeClr val="tx2"/>
                            </a:solidFill>
                            <a:latin typeface="Cambria Math" panose="02040503050406030204" pitchFamily="18" charset="0"/>
                          </a:rPr>
                        </m:ctrlPr>
                      </m:fPr>
                      <m:num>
                        <m:r>
                          <m:rPr>
                            <m:nor/>
                          </m:rPr>
                          <a:rPr lang="en-US" sz="2200" b="0" smtClean="0">
                            <a:solidFill>
                              <a:schemeClr val="tx2"/>
                            </a:solidFill>
                            <a:latin typeface="Times New Roman" panose="02020603050405020304" pitchFamily="18" charset="0"/>
                            <a:cs typeface="Times New Roman" panose="02020603050405020304" pitchFamily="18" charset="0"/>
                          </a:rPr>
                          <m:t>60 </m:t>
                        </m:r>
                        <m:r>
                          <m:rPr>
                            <m:nor/>
                          </m:rPr>
                          <a:rPr lang="en-US" sz="2200" dirty="0">
                            <a:solidFill>
                              <a:schemeClr val="tx2"/>
                            </a:solidFill>
                            <a:latin typeface="Times New Roman" panose="02020603050405020304" pitchFamily="18" charset="0"/>
                            <a:cs typeface="Times New Roman" panose="02020603050405020304" pitchFamily="18" charset="0"/>
                          </a:rPr>
                          <m:t>m</m:t>
                        </m:r>
                        <m:r>
                          <m:rPr>
                            <m:nor/>
                          </m:rPr>
                          <a:rPr lang="en-US" sz="2200" dirty="0">
                            <a:solidFill>
                              <a:schemeClr val="tx2"/>
                            </a:solidFill>
                            <a:latin typeface="Times New Roman" panose="02020603050405020304" pitchFamily="18" charset="0"/>
                            <a:cs typeface="Times New Roman" panose="02020603050405020304" pitchFamily="18" charset="0"/>
                          </a:rPr>
                          <m:t>in</m:t>
                        </m:r>
                      </m:num>
                      <m:den>
                        <m:r>
                          <m:rPr>
                            <m:nor/>
                          </m:rPr>
                          <a:rPr lang="en-US" sz="2200" b="0" dirty="0" smtClean="0">
                            <a:solidFill>
                              <a:schemeClr val="tx2"/>
                            </a:solidFill>
                            <a:latin typeface="Times New Roman" panose="02020603050405020304" pitchFamily="18" charset="0"/>
                            <a:cs typeface="Times New Roman" panose="02020603050405020304" pitchFamily="18" charset="0"/>
                          </a:rPr>
                          <m:t>1 </m:t>
                        </m:r>
                        <m:r>
                          <m:rPr>
                            <m:nor/>
                          </m:rPr>
                          <a:rPr lang="en-US" sz="2200" dirty="0">
                            <a:solidFill>
                              <a:schemeClr val="tx2"/>
                            </a:solidFill>
                            <a:latin typeface="Times New Roman" panose="02020603050405020304" pitchFamily="18" charset="0"/>
                            <a:cs typeface="Times New Roman" panose="02020603050405020304" pitchFamily="18" charset="0"/>
                          </a:rPr>
                          <m:t>hr</m:t>
                        </m:r>
                      </m:den>
                    </m:f>
                    <m:r>
                      <a:rPr lang="en-US" sz="2200" b="0" i="0" dirty="0" smtClean="0">
                        <a:solidFill>
                          <a:schemeClr val="tx2"/>
                        </a:solidFill>
                        <a:latin typeface="Cambria Math" panose="02040503050406030204" pitchFamily="18" charset="0"/>
                        <a:cs typeface="Times New Roman" panose="02020603050405020304" pitchFamily="18" charset="0"/>
                      </a:rPr>
                      <m:t>=30.0 </m:t>
                    </m:r>
                    <m:f>
                      <m:fPr>
                        <m:ctrlPr>
                          <a:rPr lang="en-US" sz="2200">
                            <a:solidFill>
                              <a:schemeClr val="tx2"/>
                            </a:solidFill>
                            <a:latin typeface="Cambria Math" panose="02040503050406030204" pitchFamily="18" charset="0"/>
                          </a:rPr>
                        </m:ctrlPr>
                      </m:fPr>
                      <m:num>
                        <m:r>
                          <m:rPr>
                            <m:nor/>
                          </m:rPr>
                          <a:rPr lang="en-US" sz="2200" b="0" dirty="0" smtClean="0">
                            <a:solidFill>
                              <a:schemeClr val="tx2"/>
                            </a:solidFill>
                            <a:latin typeface="Times New Roman" panose="02020603050405020304" pitchFamily="18" charset="0"/>
                            <a:cs typeface="Times New Roman" panose="02020603050405020304" pitchFamily="18" charset="0"/>
                          </a:rPr>
                          <m:t>km</m:t>
                        </m:r>
                      </m:num>
                      <m:den>
                        <m:r>
                          <m:rPr>
                            <m:nor/>
                          </m:rPr>
                          <a:rPr lang="en-US" sz="2200" dirty="0">
                            <a:solidFill>
                              <a:schemeClr val="tx2"/>
                            </a:solidFill>
                            <a:latin typeface="Times New Roman" panose="02020603050405020304" pitchFamily="18" charset="0"/>
                            <a:cs typeface="Times New Roman" panose="02020603050405020304" pitchFamily="18" charset="0"/>
                          </a:rPr>
                          <m:t>hr</m:t>
                        </m:r>
                      </m:den>
                    </m:f>
                  </m:oMath>
                </a14:m>
                <a:endParaRPr lang="en-US" sz="2200" dirty="0">
                  <a:solidFill>
                    <a:schemeClr val="tx2"/>
                  </a:solidFill>
                  <a:latin typeface="Times New Roman" panose="02020603050405020304" pitchFamily="18" charset="0"/>
                  <a:cs typeface="Times New Roman" panose="02020603050405020304" pitchFamily="18" charset="0"/>
                </a:endParaRPr>
              </a:p>
              <a:p>
                <a:endParaRPr lang="en-US" altLang="en-US" sz="2200" b="1" dirty="0">
                  <a:solidFill>
                    <a:schemeClr val="tx2"/>
                  </a:solidFill>
                  <a:latin typeface="Times New Roman" panose="02020603050405020304" pitchFamily="18" charset="0"/>
                  <a:cs typeface="Times New Roman" panose="02020603050405020304" pitchFamily="18" charset="0"/>
                </a:endParaRPr>
              </a:p>
              <a:p>
                <a:r>
                  <a:rPr lang="en-US" altLang="en-US" sz="2200" b="1" dirty="0">
                    <a:solidFill>
                      <a:schemeClr val="tx2"/>
                    </a:solidFill>
                    <a:latin typeface="Times New Roman" panose="02020603050405020304" pitchFamily="18" charset="0"/>
                    <a:cs typeface="Times New Roman" panose="02020603050405020304" pitchFamily="18" charset="0"/>
                  </a:rPr>
                  <a:t>b) </a:t>
                </a:r>
                <a:r>
                  <a:rPr lang="en-US" sz="2200" dirty="0">
                    <a:solidFill>
                      <a:schemeClr val="tx2"/>
                    </a:solidFill>
                    <a:latin typeface="Times New Roman" panose="02020603050405020304" pitchFamily="18" charset="0"/>
                    <a:cs typeface="Times New Roman" panose="02020603050405020304" pitchFamily="18" charset="0"/>
                  </a:rPr>
                  <a:t>Average speed = </a:t>
                </a:r>
                <a14:m>
                  <m:oMath xmlns:m="http://schemas.openxmlformats.org/officeDocument/2006/math">
                    <m:r>
                      <a:rPr lang="en-US" sz="2200" i="0" dirty="0" smtClean="0">
                        <a:solidFill>
                          <a:schemeClr val="tx2"/>
                        </a:solidFill>
                        <a:latin typeface="Cambria Math" panose="02040503050406030204" pitchFamily="18" charset="0"/>
                        <a:cs typeface="Times New Roman" panose="02020603050405020304" pitchFamily="18" charset="0"/>
                      </a:rPr>
                      <m:t>30.0 </m:t>
                    </m:r>
                    <m:f>
                      <m:fPr>
                        <m:ctrlPr>
                          <a:rPr lang="en-US" sz="2200">
                            <a:solidFill>
                              <a:schemeClr val="tx2"/>
                            </a:solidFill>
                            <a:latin typeface="Cambria Math" panose="02040503050406030204" pitchFamily="18" charset="0"/>
                          </a:rPr>
                        </m:ctrlPr>
                      </m:fPr>
                      <m:num>
                        <m:r>
                          <m:rPr>
                            <m:nor/>
                          </m:rPr>
                          <a:rPr lang="en-US" sz="2200" dirty="0">
                            <a:solidFill>
                              <a:schemeClr val="tx2"/>
                            </a:solidFill>
                            <a:latin typeface="Times New Roman" panose="02020603050405020304" pitchFamily="18" charset="0"/>
                            <a:cs typeface="Times New Roman" panose="02020603050405020304" pitchFamily="18" charset="0"/>
                          </a:rPr>
                          <m:t>km</m:t>
                        </m:r>
                      </m:num>
                      <m:den>
                        <m:r>
                          <m:rPr>
                            <m:nor/>
                          </m:rPr>
                          <a:rPr lang="en-US" sz="2200" dirty="0">
                            <a:solidFill>
                              <a:schemeClr val="tx2"/>
                            </a:solidFill>
                            <a:latin typeface="Times New Roman" panose="02020603050405020304" pitchFamily="18" charset="0"/>
                            <a:cs typeface="Times New Roman" panose="02020603050405020304" pitchFamily="18" charset="0"/>
                          </a:rPr>
                          <m:t>hr</m:t>
                        </m:r>
                      </m:den>
                    </m:f>
                  </m:oMath>
                </a14:m>
                <a:r>
                  <a:rPr lang="en-US" altLang="en-US" sz="2200" b="1" dirty="0">
                    <a:solidFill>
                      <a:schemeClr val="tx2"/>
                    </a:solidFill>
                    <a:latin typeface="Times New Roman" panose="02020603050405020304" pitchFamily="18" charset="0"/>
                    <a:cs typeface="Times New Roman" panose="02020603050405020304" pitchFamily="18" charset="0"/>
                  </a:rPr>
                  <a:t> </a:t>
                </a:r>
                <a14:m>
                  <m:oMath xmlns:m="http://schemas.openxmlformats.org/officeDocument/2006/math">
                    <m:r>
                      <m:rPr>
                        <m:sty m:val="p"/>
                      </m:rPr>
                      <a:rPr lang="en-US" sz="2200" i="0" dirty="0" smtClean="0">
                        <a:solidFill>
                          <a:schemeClr val="tx2"/>
                        </a:solidFill>
                        <a:latin typeface="Cambria Math" panose="02040503050406030204" pitchFamily="18" charset="0"/>
                        <a:cs typeface="Times New Roman" panose="02020603050405020304" pitchFamily="18" charset="0"/>
                      </a:rPr>
                      <m:t>x</m:t>
                    </m:r>
                  </m:oMath>
                </a14:m>
                <a:r>
                  <a:rPr lang="en-US" altLang="en-US" sz="2200" b="1" dirty="0">
                    <a:solidFill>
                      <a:schemeClr val="tx2"/>
                    </a:solidFill>
                    <a:latin typeface="Times New Roman" panose="02020603050405020304" pitchFamily="18" charset="0"/>
                    <a:cs typeface="Times New Roman" panose="02020603050405020304" pitchFamily="18" charset="0"/>
                  </a:rPr>
                  <a:t> </a:t>
                </a:r>
                <a14:m>
                  <m:oMath xmlns:m="http://schemas.openxmlformats.org/officeDocument/2006/math">
                    <m:f>
                      <m:fPr>
                        <m:ctrlPr>
                          <a:rPr lang="en-US" sz="2200">
                            <a:solidFill>
                              <a:schemeClr val="tx2"/>
                            </a:solidFill>
                            <a:latin typeface="Cambria Math" panose="02040503050406030204" pitchFamily="18" charset="0"/>
                          </a:rPr>
                        </m:ctrlPr>
                      </m:fPr>
                      <m:num>
                        <m:r>
                          <m:rPr>
                            <m:nor/>
                          </m:rPr>
                          <a:rPr lang="en-US" sz="2200" b="0" smtClean="0">
                            <a:solidFill>
                              <a:schemeClr val="tx2"/>
                            </a:solidFill>
                            <a:latin typeface="Times New Roman" panose="02020603050405020304" pitchFamily="18" charset="0"/>
                            <a:cs typeface="Times New Roman" panose="02020603050405020304" pitchFamily="18" charset="0"/>
                          </a:rPr>
                          <m:t>1 </m:t>
                        </m:r>
                        <m:r>
                          <m:rPr>
                            <m:nor/>
                          </m:rPr>
                          <a:rPr lang="en-US" sz="2200" b="0" smtClean="0">
                            <a:solidFill>
                              <a:schemeClr val="tx2"/>
                            </a:solidFill>
                            <a:latin typeface="Times New Roman" panose="02020603050405020304" pitchFamily="18" charset="0"/>
                            <a:cs typeface="Times New Roman" panose="02020603050405020304" pitchFamily="18" charset="0"/>
                          </a:rPr>
                          <m:t>hr</m:t>
                        </m:r>
                      </m:num>
                      <m:den>
                        <m:r>
                          <m:rPr>
                            <m:nor/>
                          </m:rPr>
                          <a:rPr lang="en-US" sz="2200" b="0" dirty="0" smtClean="0">
                            <a:solidFill>
                              <a:schemeClr val="tx2"/>
                            </a:solidFill>
                            <a:latin typeface="Times New Roman" panose="02020603050405020304" pitchFamily="18" charset="0"/>
                            <a:cs typeface="Times New Roman" panose="02020603050405020304" pitchFamily="18" charset="0"/>
                          </a:rPr>
                          <m:t>3600 </m:t>
                        </m:r>
                        <m:r>
                          <m:rPr>
                            <m:nor/>
                          </m:rPr>
                          <a:rPr lang="en-US" sz="2200" b="0" dirty="0" smtClean="0">
                            <a:solidFill>
                              <a:schemeClr val="tx2"/>
                            </a:solidFill>
                            <a:latin typeface="Times New Roman" panose="02020603050405020304" pitchFamily="18" charset="0"/>
                            <a:cs typeface="Times New Roman" panose="02020603050405020304" pitchFamily="18" charset="0"/>
                          </a:rPr>
                          <m:t>s</m:t>
                        </m:r>
                      </m:den>
                    </m:f>
                    <m:r>
                      <a:rPr lang="en-US" sz="2200" i="0" dirty="0" smtClean="0">
                        <a:solidFill>
                          <a:schemeClr val="tx2"/>
                        </a:solidFill>
                        <a:latin typeface="Cambria Math" panose="02040503050406030204" pitchFamily="18" charset="0"/>
                        <a:cs typeface="Times New Roman" panose="02020603050405020304" pitchFamily="18" charset="0"/>
                      </a:rPr>
                      <m:t> </m:t>
                    </m:r>
                    <m:r>
                      <m:rPr>
                        <m:sty m:val="p"/>
                      </m:rPr>
                      <a:rPr lang="en-US" sz="2200" i="0" dirty="0" smtClean="0">
                        <a:solidFill>
                          <a:schemeClr val="tx2"/>
                        </a:solidFill>
                        <a:latin typeface="Cambria Math" panose="02040503050406030204" pitchFamily="18" charset="0"/>
                        <a:cs typeface="Times New Roman" panose="02020603050405020304" pitchFamily="18" charset="0"/>
                      </a:rPr>
                      <m:t>x</m:t>
                    </m:r>
                    <m:r>
                      <m:rPr>
                        <m:nor/>
                      </m:rPr>
                      <a:rPr lang="en-US" sz="2200" dirty="0">
                        <a:solidFill>
                          <a:schemeClr val="tx2"/>
                        </a:solidFill>
                        <a:latin typeface="Times New Roman" panose="02020603050405020304" pitchFamily="18" charset="0"/>
                        <a:cs typeface="Times New Roman" panose="02020603050405020304" pitchFamily="18" charset="0"/>
                      </a:rPr>
                      <m:t> </m:t>
                    </m:r>
                    <m:f>
                      <m:fPr>
                        <m:ctrlPr>
                          <a:rPr lang="en-US" sz="2200">
                            <a:solidFill>
                              <a:schemeClr val="tx2"/>
                            </a:solidFill>
                            <a:latin typeface="Cambria Math" panose="02040503050406030204" pitchFamily="18" charset="0"/>
                          </a:rPr>
                        </m:ctrlPr>
                      </m:fPr>
                      <m:num>
                        <m:r>
                          <m:rPr>
                            <m:nor/>
                          </m:rPr>
                          <a:rPr lang="en-US" sz="2200" b="0" smtClean="0">
                            <a:solidFill>
                              <a:schemeClr val="tx2"/>
                            </a:solidFill>
                            <a:latin typeface="Times New Roman" panose="02020603050405020304" pitchFamily="18" charset="0"/>
                            <a:cs typeface="Times New Roman" panose="02020603050405020304" pitchFamily="18" charset="0"/>
                          </a:rPr>
                          <m:t>100</m:t>
                        </m:r>
                        <m:r>
                          <m:rPr>
                            <m:nor/>
                          </m:rPr>
                          <a:rPr lang="en-US" sz="2200">
                            <a:solidFill>
                              <a:schemeClr val="tx2"/>
                            </a:solidFill>
                            <a:latin typeface="Times New Roman" panose="02020603050405020304" pitchFamily="18" charset="0"/>
                            <a:cs typeface="Times New Roman" panose="02020603050405020304" pitchFamily="18" charset="0"/>
                          </a:rPr>
                          <m:t>0 </m:t>
                        </m:r>
                        <m:r>
                          <m:rPr>
                            <m:nor/>
                          </m:rPr>
                          <a:rPr lang="en-US" sz="2200" dirty="0">
                            <a:solidFill>
                              <a:schemeClr val="tx2"/>
                            </a:solidFill>
                            <a:latin typeface="Times New Roman" panose="02020603050405020304" pitchFamily="18" charset="0"/>
                            <a:cs typeface="Times New Roman" panose="02020603050405020304" pitchFamily="18" charset="0"/>
                          </a:rPr>
                          <m:t>m</m:t>
                        </m:r>
                      </m:num>
                      <m:den>
                        <m:r>
                          <m:rPr>
                            <m:nor/>
                          </m:rPr>
                          <a:rPr lang="en-US" sz="2200" dirty="0">
                            <a:solidFill>
                              <a:schemeClr val="tx2"/>
                            </a:solidFill>
                            <a:latin typeface="Times New Roman" panose="02020603050405020304" pitchFamily="18" charset="0"/>
                            <a:cs typeface="Times New Roman" panose="02020603050405020304" pitchFamily="18" charset="0"/>
                          </a:rPr>
                          <m:t>1</m:t>
                        </m:r>
                        <m:r>
                          <m:rPr>
                            <m:nor/>
                          </m:rPr>
                          <a:rPr lang="en-US" sz="2200" dirty="0">
                            <a:solidFill>
                              <a:schemeClr val="tx2"/>
                            </a:solidFill>
                            <a:latin typeface="Times New Roman" panose="02020603050405020304" pitchFamily="18" charset="0"/>
                            <a:cs typeface="Times New Roman" panose="02020603050405020304" pitchFamily="18" charset="0"/>
                          </a:rPr>
                          <m:t>km</m:t>
                        </m:r>
                      </m:den>
                    </m:f>
                  </m:oMath>
                </a14:m>
                <a:r>
                  <a:rPr lang="en-US" altLang="en-US" sz="2200" b="1" dirty="0">
                    <a:solidFill>
                      <a:schemeClr val="tx2"/>
                    </a:solidFill>
                    <a:latin typeface="Times New Roman" panose="02020603050405020304" pitchFamily="18" charset="0"/>
                    <a:cs typeface="Times New Roman" panose="02020603050405020304" pitchFamily="18" charset="0"/>
                  </a:rPr>
                  <a:t> </a:t>
                </a:r>
                <a:r>
                  <a:rPr lang="en-US" sz="2200" dirty="0">
                    <a:solidFill>
                      <a:schemeClr val="tx2"/>
                    </a:solidFill>
                    <a:latin typeface="Times New Roman" panose="02020603050405020304" pitchFamily="18" charset="0"/>
                    <a:cs typeface="Times New Roman" panose="02020603050405020304" pitchFamily="18" charset="0"/>
                  </a:rPr>
                  <a:t>= 8.33 </a:t>
                </a:r>
                <a14:m>
                  <m:oMath xmlns:m="http://schemas.openxmlformats.org/officeDocument/2006/math">
                    <m:f>
                      <m:fPr>
                        <m:ctrlPr>
                          <a:rPr lang="en-US" sz="2200">
                            <a:solidFill>
                              <a:schemeClr val="tx2"/>
                            </a:solidFill>
                            <a:latin typeface="Cambria Math" panose="02040503050406030204" pitchFamily="18" charset="0"/>
                          </a:rPr>
                        </m:ctrlPr>
                      </m:fPr>
                      <m:num>
                        <m:r>
                          <m:rPr>
                            <m:nor/>
                          </m:rPr>
                          <a:rPr lang="en-US" sz="2200" dirty="0">
                            <a:solidFill>
                              <a:schemeClr val="tx2"/>
                            </a:solidFill>
                            <a:latin typeface="Times New Roman" panose="02020603050405020304" pitchFamily="18" charset="0"/>
                            <a:cs typeface="Times New Roman" panose="02020603050405020304" pitchFamily="18" charset="0"/>
                          </a:rPr>
                          <m:t>m</m:t>
                        </m:r>
                      </m:num>
                      <m:den>
                        <m:r>
                          <m:rPr>
                            <m:nor/>
                          </m:rPr>
                          <a:rPr lang="en-US" sz="2200" b="0" dirty="0" smtClean="0">
                            <a:solidFill>
                              <a:schemeClr val="tx2"/>
                            </a:solidFill>
                            <a:latin typeface="Times New Roman" panose="02020603050405020304" pitchFamily="18" charset="0"/>
                            <a:cs typeface="Times New Roman" panose="02020603050405020304" pitchFamily="18" charset="0"/>
                          </a:rPr>
                          <m:t>s</m:t>
                        </m:r>
                      </m:den>
                    </m:f>
                  </m:oMath>
                </a14:m>
                <a:br>
                  <a:rPr lang="en-US" altLang="en-US" sz="2200" b="1" dirty="0">
                    <a:solidFill>
                      <a:schemeClr val="tx2"/>
                    </a:solidFill>
                    <a:latin typeface="Times New Roman" panose="02020603050405020304" pitchFamily="18" charset="0"/>
                    <a:cs typeface="Times New Roman" panose="02020603050405020304" pitchFamily="18" charset="0"/>
                  </a:rPr>
                </a:br>
                <a:endParaRPr lang="en-US" altLang="en-US" sz="2200" b="1" dirty="0">
                  <a:solidFill>
                    <a:schemeClr val="tx2"/>
                  </a:solidFill>
                  <a:latin typeface="Times New Roman" panose="02020603050405020304" pitchFamily="18" charset="0"/>
                  <a:cs typeface="Times New Roman" panose="02020603050405020304" pitchFamily="18" charset="0"/>
                </a:endParaRPr>
              </a:p>
            </p:txBody>
          </p:sp>
        </mc:Choice>
        <mc:Fallback>
          <p:sp>
            <p:nvSpPr>
              <p:cNvPr id="2" name="Rectangle 1">
                <a:extLst>
                  <a:ext uri="{FF2B5EF4-FFF2-40B4-BE49-F238E27FC236}">
                    <a16:creationId xmlns:a16="http://schemas.microsoft.com/office/drawing/2014/main" id="{963BACE0-0118-44D0-8697-82B3F539D0BA}"/>
                  </a:ext>
                </a:extLst>
              </p:cNvPr>
              <p:cNvSpPr>
                <a:spLocks noRot="1" noChangeAspect="1" noMove="1" noResize="1" noEditPoints="1" noAdjustHandles="1" noChangeArrowheads="1" noChangeShapeType="1" noTextEdit="1"/>
              </p:cNvSpPr>
              <p:nvPr/>
            </p:nvSpPr>
            <p:spPr>
              <a:xfrm>
                <a:off x="1905000" y="0"/>
                <a:ext cx="10287000" cy="6550063"/>
              </a:xfrm>
              <a:prstGeom prst="rect">
                <a:avLst/>
              </a:prstGeom>
              <a:blipFill>
                <a:blip r:embed="rId2"/>
                <a:stretch>
                  <a:fillRect l="-771" t="-652" r="-237"/>
                </a:stretch>
              </a:blipFill>
            </p:spPr>
            <p:txBody>
              <a:bodyPr/>
              <a:lstStyle/>
              <a:p>
                <a:r>
                  <a:rPr lang="en-US">
                    <a:noFill/>
                  </a:rPr>
                  <a:t> </a:t>
                </a:r>
              </a:p>
            </p:txBody>
          </p:sp>
        </mc:Fallback>
      </mc:AlternateContent>
    </p:spTree>
    <p:extLst>
      <p:ext uri="{BB962C8B-B14F-4D97-AF65-F5344CB8AC3E}">
        <p14:creationId xmlns:p14="http://schemas.microsoft.com/office/powerpoint/2010/main" val="428152192"/>
      </p:ext>
    </p:extLst>
  </p:cSld>
  <p:clrMapOvr>
    <a:masterClrMapping/>
  </p:clrMapOvr>
</p:sld>
</file>

<file path=ppt/theme/theme1.xml><?xml version="1.0" encoding="utf-8"?>
<a:theme xmlns:a="http://schemas.openxmlformats.org/drawingml/2006/main" name="SKETCH LESSON">
  <a:themeElements>
    <a:clrScheme name="Simple Light">
      <a:dk1>
        <a:srgbClr val="000000"/>
      </a:dk1>
      <a:lt1>
        <a:srgbClr val="FFFFFF"/>
      </a:lt1>
      <a:dk2>
        <a:srgbClr val="595959"/>
      </a:dk2>
      <a:lt2>
        <a:srgbClr val="EEEEEE"/>
      </a:lt2>
      <a:accent1>
        <a:srgbClr val="FEB8B3"/>
      </a:accent1>
      <a:accent2>
        <a:srgbClr val="A6DFDA"/>
      </a:accent2>
      <a:accent3>
        <a:srgbClr val="FED58A"/>
      </a:accent3>
      <a:accent4>
        <a:srgbClr val="FF9991"/>
      </a:accent4>
      <a:accent5>
        <a:srgbClr val="8FE2DB"/>
      </a:accent5>
      <a:accent6>
        <a:srgbClr val="FFBF49"/>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Sketchnotes Lesson by Slidesgo</Template>
  <TotalTime>224</TotalTime>
  <Words>350</Words>
  <Application>Microsoft Office PowerPoint</Application>
  <PresentationFormat>Widescreen</PresentationFormat>
  <Paragraphs>103</Paragraphs>
  <Slides>9</Slides>
  <Notes>0</Notes>
  <HiddenSlides>0</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9</vt:i4>
      </vt:variant>
    </vt:vector>
  </HeadingPairs>
  <TitlesOfParts>
    <vt:vector size="21" baseType="lpstr">
      <vt:lpstr>Arial</vt:lpstr>
      <vt:lpstr>Cambria Math</vt:lpstr>
      <vt:lpstr>Century Gothic</vt:lpstr>
      <vt:lpstr>Comfortaa</vt:lpstr>
      <vt:lpstr>Permanent Marker</vt:lpstr>
      <vt:lpstr>Proxima Nova</vt:lpstr>
      <vt:lpstr>Proxima Nova Semibold</vt:lpstr>
      <vt:lpstr>Times New Roman</vt:lpstr>
      <vt:lpstr>Wingdings 3</vt:lpstr>
      <vt:lpstr>SKETCH LESSON</vt:lpstr>
      <vt:lpstr>Slidesgo Final Pages</vt:lpstr>
      <vt:lpstr>Wisp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Shantanu Chakraborty</dc:creator>
  <cp:lastModifiedBy>Shantanu Chakraborty</cp:lastModifiedBy>
  <cp:revision>26</cp:revision>
  <dcterms:created xsi:type="dcterms:W3CDTF">2020-05-02T18:19:18Z</dcterms:created>
  <dcterms:modified xsi:type="dcterms:W3CDTF">2020-05-04T02:03:30Z</dcterms:modified>
</cp:coreProperties>
</file>