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81" r:id="rId2"/>
    <p:sldMasterId id="2147483707" r:id="rId3"/>
  </p:sldMasterIdLst>
  <p:sldIdLst>
    <p:sldId id="258" r:id="rId4"/>
    <p:sldId id="260" r:id="rId5"/>
    <p:sldId id="279" r:id="rId6"/>
    <p:sldId id="261" r:id="rId7"/>
    <p:sldId id="262" r:id="rId8"/>
    <p:sldId id="263" r:id="rId9"/>
    <p:sldId id="266" r:id="rId10"/>
    <p:sldId id="265" r:id="rId11"/>
    <p:sldId id="281" r:id="rId12"/>
    <p:sldId id="280" r:id="rId13"/>
    <p:sldId id="267" r:id="rId14"/>
    <p:sldId id="282" r:id="rId15"/>
    <p:sldId id="283" r:id="rId16"/>
    <p:sldId id="268" r:id="rId17"/>
    <p:sldId id="269" r:id="rId18"/>
    <p:sldId id="270" r:id="rId19"/>
    <p:sldId id="284" r:id="rId20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CC"/>
    <a:srgbClr val="99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88" autoAdjust="0"/>
    <p:restoredTop sz="87755" autoAdjust="0"/>
  </p:normalViewPr>
  <p:slideViewPr>
    <p:cSldViewPr snapToGrid="0">
      <p:cViewPr>
        <p:scale>
          <a:sx n="70" d="100"/>
          <a:sy n="70" d="100"/>
        </p:scale>
        <p:origin x="612" y="10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3" Type="http://schemas.openxmlformats.org/officeDocument/2006/relationships/slideMaster" Target="slideMasters/slideMaster3.xml"/><Relationship Id="rId21" Type="http://schemas.openxmlformats.org/officeDocument/2006/relationships/presProps" Target="presProp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tableStyles" Target="tableStyle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theme" Target="theme/theme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hyperlink" Target="http://bit.ly/2TyoMsr" TargetMode="External"/><Relationship Id="rId2" Type="http://schemas.openxmlformats.org/officeDocument/2006/relationships/hyperlink" Target="http://bit.ly/2Tynxth" TargetMode="External"/><Relationship Id="rId1" Type="http://schemas.openxmlformats.org/officeDocument/2006/relationships/slideMaster" Target="../slideMasters/slideMaster1.xml"/><Relationship Id="rId4" Type="http://schemas.openxmlformats.org/officeDocument/2006/relationships/hyperlink" Target="http://bit.ly/2TtBDfr" TargetMode="Externa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PEN TITLE" type="title">
  <p:cSld name="OPEN TITLE"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oogle Shape;9;p2"/>
          <p:cNvGrpSpPr/>
          <p:nvPr/>
        </p:nvGrpSpPr>
        <p:grpSpPr>
          <a:xfrm>
            <a:off x="-16603" y="413700"/>
            <a:ext cx="12241067" cy="6051067"/>
            <a:chOff x="-12452" y="310275"/>
            <a:chExt cx="9180800" cy="4538300"/>
          </a:xfrm>
        </p:grpSpPr>
        <p:cxnSp>
          <p:nvCxnSpPr>
            <p:cNvPr id="10" name="Google Shape;10;p2"/>
            <p:cNvCxnSpPr/>
            <p:nvPr/>
          </p:nvCxnSpPr>
          <p:spPr>
            <a:xfrm>
              <a:off x="-552" y="4023430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1" name="Google Shape;11;p2"/>
            <p:cNvCxnSpPr/>
            <p:nvPr/>
          </p:nvCxnSpPr>
          <p:spPr>
            <a:xfrm>
              <a:off x="-12452" y="310275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2" name="Google Shape;12;p2"/>
            <p:cNvCxnSpPr/>
            <p:nvPr/>
          </p:nvCxnSpPr>
          <p:spPr>
            <a:xfrm>
              <a:off x="-552" y="722848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3" name="Google Shape;13;p2"/>
            <p:cNvCxnSpPr/>
            <p:nvPr/>
          </p:nvCxnSpPr>
          <p:spPr>
            <a:xfrm>
              <a:off x="-552" y="1135420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4" name="Google Shape;14;p2"/>
            <p:cNvCxnSpPr/>
            <p:nvPr/>
          </p:nvCxnSpPr>
          <p:spPr>
            <a:xfrm>
              <a:off x="-552" y="1547993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5" name="Google Shape;15;p2"/>
            <p:cNvCxnSpPr/>
            <p:nvPr/>
          </p:nvCxnSpPr>
          <p:spPr>
            <a:xfrm>
              <a:off x="-552" y="1960566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6" name="Google Shape;16;p2"/>
            <p:cNvCxnSpPr/>
            <p:nvPr/>
          </p:nvCxnSpPr>
          <p:spPr>
            <a:xfrm>
              <a:off x="-552" y="2373139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7" name="Google Shape;17;p2"/>
            <p:cNvCxnSpPr/>
            <p:nvPr/>
          </p:nvCxnSpPr>
          <p:spPr>
            <a:xfrm>
              <a:off x="-552" y="2785711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8" name="Google Shape;18;p2"/>
            <p:cNvCxnSpPr/>
            <p:nvPr/>
          </p:nvCxnSpPr>
          <p:spPr>
            <a:xfrm>
              <a:off x="-552" y="3198284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9" name="Google Shape;19;p2"/>
            <p:cNvCxnSpPr/>
            <p:nvPr/>
          </p:nvCxnSpPr>
          <p:spPr>
            <a:xfrm>
              <a:off x="-552" y="3610857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0" name="Google Shape;20;p2"/>
            <p:cNvCxnSpPr/>
            <p:nvPr/>
          </p:nvCxnSpPr>
          <p:spPr>
            <a:xfrm>
              <a:off x="-552" y="4436002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1" name="Google Shape;21;p2"/>
            <p:cNvCxnSpPr/>
            <p:nvPr/>
          </p:nvCxnSpPr>
          <p:spPr>
            <a:xfrm>
              <a:off x="-552" y="4848575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sp>
        <p:nvSpPr>
          <p:cNvPr id="22" name="Google Shape;22;p2"/>
          <p:cNvSpPr txBox="1">
            <a:spLocks noGrp="1"/>
          </p:cNvSpPr>
          <p:nvPr>
            <p:ph type="ctrTitle"/>
          </p:nvPr>
        </p:nvSpPr>
        <p:spPr>
          <a:xfrm>
            <a:off x="415600" y="1930400"/>
            <a:ext cx="11360800" cy="1942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Font typeface="Permanent Marker"/>
              <a:buNone/>
              <a:defRPr sz="4800">
                <a:latin typeface="Permanent Marker"/>
                <a:ea typeface="Permanent Marker"/>
                <a:cs typeface="Permanent Marker"/>
                <a:sym typeface="Permanent Marker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Font typeface="Permanent Marker"/>
              <a:buNone/>
              <a:defRPr sz="6933">
                <a:latin typeface="Permanent Marker"/>
                <a:ea typeface="Permanent Marker"/>
                <a:cs typeface="Permanent Marker"/>
                <a:sym typeface="Permanent Marker"/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Font typeface="Permanent Marker"/>
              <a:buNone/>
              <a:defRPr sz="6933">
                <a:latin typeface="Permanent Marker"/>
                <a:ea typeface="Permanent Marker"/>
                <a:cs typeface="Permanent Marker"/>
                <a:sym typeface="Permanent Marker"/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Font typeface="Permanent Marker"/>
              <a:buNone/>
              <a:defRPr sz="6933">
                <a:latin typeface="Permanent Marker"/>
                <a:ea typeface="Permanent Marker"/>
                <a:cs typeface="Permanent Marker"/>
                <a:sym typeface="Permanent Marker"/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Font typeface="Permanent Marker"/>
              <a:buNone/>
              <a:defRPr sz="6933">
                <a:latin typeface="Permanent Marker"/>
                <a:ea typeface="Permanent Marker"/>
                <a:cs typeface="Permanent Marker"/>
                <a:sym typeface="Permanent Marker"/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Font typeface="Permanent Marker"/>
              <a:buNone/>
              <a:defRPr sz="6933">
                <a:latin typeface="Permanent Marker"/>
                <a:ea typeface="Permanent Marker"/>
                <a:cs typeface="Permanent Marker"/>
                <a:sym typeface="Permanent Marker"/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Font typeface="Permanent Marker"/>
              <a:buNone/>
              <a:defRPr sz="6933">
                <a:latin typeface="Permanent Marker"/>
                <a:ea typeface="Permanent Marker"/>
                <a:cs typeface="Permanent Marker"/>
                <a:sym typeface="Permanent Marker"/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Font typeface="Permanent Marker"/>
              <a:buNone/>
              <a:defRPr sz="6933">
                <a:latin typeface="Permanent Marker"/>
                <a:ea typeface="Permanent Marker"/>
                <a:cs typeface="Permanent Marker"/>
                <a:sym typeface="Permanent Marker"/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Font typeface="Permanent Marker"/>
              <a:buNone/>
              <a:defRPr sz="6933">
                <a:latin typeface="Permanent Marker"/>
                <a:ea typeface="Permanent Marker"/>
                <a:cs typeface="Permanent Marker"/>
                <a:sym typeface="Permanent Marker"/>
              </a:defRPr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23" name="Google Shape;23;p2"/>
          <p:cNvSpPr txBox="1">
            <a:spLocks noGrp="1"/>
          </p:cNvSpPr>
          <p:nvPr>
            <p:ph type="subTitle" idx="1"/>
          </p:nvPr>
        </p:nvSpPr>
        <p:spPr>
          <a:xfrm>
            <a:off x="415600" y="3849867"/>
            <a:ext cx="11360800" cy="1056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40270583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S">
  <p:cSld name="BIG NUMBERS">
    <p:spTree>
      <p:nvGrpSpPr>
        <p:cNvPr id="1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9" name="Google Shape;159;p11"/>
          <p:cNvGrpSpPr/>
          <p:nvPr/>
        </p:nvGrpSpPr>
        <p:grpSpPr>
          <a:xfrm>
            <a:off x="-16603" y="413700"/>
            <a:ext cx="12241067" cy="6051067"/>
            <a:chOff x="-12452" y="310275"/>
            <a:chExt cx="9180800" cy="4538300"/>
          </a:xfrm>
        </p:grpSpPr>
        <p:cxnSp>
          <p:nvCxnSpPr>
            <p:cNvPr id="160" name="Google Shape;160;p11"/>
            <p:cNvCxnSpPr/>
            <p:nvPr/>
          </p:nvCxnSpPr>
          <p:spPr>
            <a:xfrm>
              <a:off x="-552" y="4023430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61" name="Google Shape;161;p11"/>
            <p:cNvCxnSpPr/>
            <p:nvPr/>
          </p:nvCxnSpPr>
          <p:spPr>
            <a:xfrm>
              <a:off x="-12452" y="310275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62" name="Google Shape;162;p11"/>
            <p:cNvCxnSpPr/>
            <p:nvPr/>
          </p:nvCxnSpPr>
          <p:spPr>
            <a:xfrm>
              <a:off x="-552" y="722848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63" name="Google Shape;163;p11"/>
            <p:cNvCxnSpPr/>
            <p:nvPr/>
          </p:nvCxnSpPr>
          <p:spPr>
            <a:xfrm>
              <a:off x="-552" y="1135420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64" name="Google Shape;164;p11"/>
            <p:cNvCxnSpPr/>
            <p:nvPr/>
          </p:nvCxnSpPr>
          <p:spPr>
            <a:xfrm>
              <a:off x="-552" y="1547993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65" name="Google Shape;165;p11"/>
            <p:cNvCxnSpPr/>
            <p:nvPr/>
          </p:nvCxnSpPr>
          <p:spPr>
            <a:xfrm>
              <a:off x="-552" y="1960566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66" name="Google Shape;166;p11"/>
            <p:cNvCxnSpPr/>
            <p:nvPr/>
          </p:nvCxnSpPr>
          <p:spPr>
            <a:xfrm>
              <a:off x="-552" y="2373139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67" name="Google Shape;167;p11"/>
            <p:cNvCxnSpPr/>
            <p:nvPr/>
          </p:nvCxnSpPr>
          <p:spPr>
            <a:xfrm>
              <a:off x="-552" y="2785711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68" name="Google Shape;168;p11"/>
            <p:cNvCxnSpPr/>
            <p:nvPr/>
          </p:nvCxnSpPr>
          <p:spPr>
            <a:xfrm>
              <a:off x="-552" y="3198284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69" name="Google Shape;169;p11"/>
            <p:cNvCxnSpPr/>
            <p:nvPr/>
          </p:nvCxnSpPr>
          <p:spPr>
            <a:xfrm>
              <a:off x="-552" y="3610857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70" name="Google Shape;170;p11"/>
            <p:cNvCxnSpPr/>
            <p:nvPr/>
          </p:nvCxnSpPr>
          <p:spPr>
            <a:xfrm>
              <a:off x="-552" y="4436002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71" name="Google Shape;171;p11"/>
            <p:cNvCxnSpPr/>
            <p:nvPr/>
          </p:nvCxnSpPr>
          <p:spPr>
            <a:xfrm>
              <a:off x="-552" y="4848575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sp>
        <p:nvSpPr>
          <p:cNvPr id="172" name="Google Shape;172;p11"/>
          <p:cNvSpPr txBox="1">
            <a:spLocks noGrp="1"/>
          </p:cNvSpPr>
          <p:nvPr>
            <p:ph type="title" hasCustomPrompt="1"/>
          </p:nvPr>
        </p:nvSpPr>
        <p:spPr>
          <a:xfrm>
            <a:off x="3335000" y="934651"/>
            <a:ext cx="5522000" cy="797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8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9pPr>
          </a:lstStyle>
          <a:p>
            <a:r>
              <a:t>xx%</a:t>
            </a:r>
          </a:p>
        </p:txBody>
      </p:sp>
      <p:sp>
        <p:nvSpPr>
          <p:cNvPr id="173" name="Google Shape;173;p11"/>
          <p:cNvSpPr txBox="1">
            <a:spLocks noGrp="1"/>
          </p:cNvSpPr>
          <p:nvPr>
            <p:ph type="title" idx="2" hasCustomPrompt="1"/>
          </p:nvPr>
        </p:nvSpPr>
        <p:spPr>
          <a:xfrm>
            <a:off x="3335000" y="2814251"/>
            <a:ext cx="5522000" cy="797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8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9pPr>
          </a:lstStyle>
          <a:p>
            <a:r>
              <a:t>xx%</a:t>
            </a:r>
          </a:p>
        </p:txBody>
      </p:sp>
      <p:sp>
        <p:nvSpPr>
          <p:cNvPr id="174" name="Google Shape;174;p11"/>
          <p:cNvSpPr txBox="1">
            <a:spLocks noGrp="1"/>
          </p:cNvSpPr>
          <p:nvPr>
            <p:ph type="title" idx="3" hasCustomPrompt="1"/>
          </p:nvPr>
        </p:nvSpPr>
        <p:spPr>
          <a:xfrm>
            <a:off x="3335000" y="4693851"/>
            <a:ext cx="5522000" cy="797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8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9pPr>
          </a:lstStyle>
          <a:p>
            <a:r>
              <a:t>xx%</a:t>
            </a:r>
          </a:p>
        </p:txBody>
      </p:sp>
    </p:spTree>
    <p:extLst>
      <p:ext uri="{BB962C8B-B14F-4D97-AF65-F5344CB8AC3E}">
        <p14:creationId xmlns:p14="http://schemas.microsoft.com/office/powerpoint/2010/main" val="26566205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DESIGN">
  <p:cSld name="TITLE + DESIGN">
    <p:spTree>
      <p:nvGrpSpPr>
        <p:cNvPr id="1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6" name="Google Shape;176;p12"/>
          <p:cNvGrpSpPr/>
          <p:nvPr/>
        </p:nvGrpSpPr>
        <p:grpSpPr>
          <a:xfrm>
            <a:off x="-16603" y="413700"/>
            <a:ext cx="12241067" cy="6051067"/>
            <a:chOff x="-12452" y="310275"/>
            <a:chExt cx="9180800" cy="4538300"/>
          </a:xfrm>
        </p:grpSpPr>
        <p:cxnSp>
          <p:nvCxnSpPr>
            <p:cNvPr id="177" name="Google Shape;177;p12"/>
            <p:cNvCxnSpPr/>
            <p:nvPr/>
          </p:nvCxnSpPr>
          <p:spPr>
            <a:xfrm>
              <a:off x="-552" y="4023430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78" name="Google Shape;178;p12"/>
            <p:cNvCxnSpPr/>
            <p:nvPr/>
          </p:nvCxnSpPr>
          <p:spPr>
            <a:xfrm>
              <a:off x="-12452" y="310275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79" name="Google Shape;179;p12"/>
            <p:cNvCxnSpPr/>
            <p:nvPr/>
          </p:nvCxnSpPr>
          <p:spPr>
            <a:xfrm>
              <a:off x="-552" y="722848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80" name="Google Shape;180;p12"/>
            <p:cNvCxnSpPr/>
            <p:nvPr/>
          </p:nvCxnSpPr>
          <p:spPr>
            <a:xfrm>
              <a:off x="-552" y="1135420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81" name="Google Shape;181;p12"/>
            <p:cNvCxnSpPr/>
            <p:nvPr/>
          </p:nvCxnSpPr>
          <p:spPr>
            <a:xfrm>
              <a:off x="-552" y="1547993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82" name="Google Shape;182;p12"/>
            <p:cNvCxnSpPr/>
            <p:nvPr/>
          </p:nvCxnSpPr>
          <p:spPr>
            <a:xfrm>
              <a:off x="-552" y="1960566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83" name="Google Shape;183;p12"/>
            <p:cNvCxnSpPr/>
            <p:nvPr/>
          </p:nvCxnSpPr>
          <p:spPr>
            <a:xfrm>
              <a:off x="-552" y="2373139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84" name="Google Shape;184;p12"/>
            <p:cNvCxnSpPr/>
            <p:nvPr/>
          </p:nvCxnSpPr>
          <p:spPr>
            <a:xfrm>
              <a:off x="-552" y="2785711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85" name="Google Shape;185;p12"/>
            <p:cNvCxnSpPr/>
            <p:nvPr/>
          </p:nvCxnSpPr>
          <p:spPr>
            <a:xfrm>
              <a:off x="-552" y="3198284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86" name="Google Shape;186;p12"/>
            <p:cNvCxnSpPr/>
            <p:nvPr/>
          </p:nvCxnSpPr>
          <p:spPr>
            <a:xfrm>
              <a:off x="-552" y="3610857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87" name="Google Shape;187;p12"/>
            <p:cNvCxnSpPr/>
            <p:nvPr/>
          </p:nvCxnSpPr>
          <p:spPr>
            <a:xfrm>
              <a:off x="-552" y="4436002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88" name="Google Shape;188;p12"/>
            <p:cNvCxnSpPr/>
            <p:nvPr/>
          </p:nvCxnSpPr>
          <p:spPr>
            <a:xfrm>
              <a:off x="-552" y="4848575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sp>
        <p:nvSpPr>
          <p:cNvPr id="189" name="Google Shape;189;p12"/>
          <p:cNvSpPr txBox="1">
            <a:spLocks noGrp="1"/>
          </p:cNvSpPr>
          <p:nvPr>
            <p:ph type="ctrTitle"/>
          </p:nvPr>
        </p:nvSpPr>
        <p:spPr>
          <a:xfrm>
            <a:off x="4416800" y="1603533"/>
            <a:ext cx="3358400" cy="977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400"/>
              <a:buFont typeface="Permanent Marker"/>
              <a:buNone/>
              <a:defRPr sz="3200">
                <a:latin typeface="Permanent Marker"/>
                <a:ea typeface="Permanent Marker"/>
                <a:cs typeface="Permanent Marker"/>
                <a:sym typeface="Permanent Marker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4000">
                <a:latin typeface="Permanent Marker"/>
                <a:ea typeface="Permanent Marker"/>
                <a:cs typeface="Permanent Marker"/>
                <a:sym typeface="Permanent Marker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4000">
                <a:latin typeface="Permanent Marker"/>
                <a:ea typeface="Permanent Marker"/>
                <a:cs typeface="Permanent Marker"/>
                <a:sym typeface="Permanent Marker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4000">
                <a:latin typeface="Permanent Marker"/>
                <a:ea typeface="Permanent Marker"/>
                <a:cs typeface="Permanent Marker"/>
                <a:sym typeface="Permanent Marker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4000">
                <a:latin typeface="Permanent Marker"/>
                <a:ea typeface="Permanent Marker"/>
                <a:cs typeface="Permanent Marker"/>
                <a:sym typeface="Permanent Marker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4000">
                <a:latin typeface="Permanent Marker"/>
                <a:ea typeface="Permanent Marker"/>
                <a:cs typeface="Permanent Marker"/>
                <a:sym typeface="Permanent Marker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4000">
                <a:latin typeface="Permanent Marker"/>
                <a:ea typeface="Permanent Marker"/>
                <a:cs typeface="Permanent Marker"/>
                <a:sym typeface="Permanent Marker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4000">
                <a:latin typeface="Permanent Marker"/>
                <a:ea typeface="Permanent Marker"/>
                <a:cs typeface="Permanent Marker"/>
                <a:sym typeface="Permanent Marker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4000">
                <a:latin typeface="Permanent Marker"/>
                <a:ea typeface="Permanent Marker"/>
                <a:cs typeface="Permanent Marker"/>
                <a:sym typeface="Permanent Marker"/>
              </a:defRPr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141948498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THREE COLUMNS">
  <p:cSld name="1_TITLE + THREE COLUMNS">
    <p:spTree>
      <p:nvGrpSpPr>
        <p:cNvPr id="1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1" name="Google Shape;191;p13"/>
          <p:cNvGrpSpPr/>
          <p:nvPr/>
        </p:nvGrpSpPr>
        <p:grpSpPr>
          <a:xfrm>
            <a:off x="-16603" y="413700"/>
            <a:ext cx="12241067" cy="6051067"/>
            <a:chOff x="-12452" y="310275"/>
            <a:chExt cx="9180800" cy="4538300"/>
          </a:xfrm>
        </p:grpSpPr>
        <p:cxnSp>
          <p:nvCxnSpPr>
            <p:cNvPr id="192" name="Google Shape;192;p13"/>
            <p:cNvCxnSpPr/>
            <p:nvPr/>
          </p:nvCxnSpPr>
          <p:spPr>
            <a:xfrm>
              <a:off x="-552" y="4023430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93" name="Google Shape;193;p13"/>
            <p:cNvCxnSpPr/>
            <p:nvPr/>
          </p:nvCxnSpPr>
          <p:spPr>
            <a:xfrm>
              <a:off x="-12452" y="310275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94" name="Google Shape;194;p13"/>
            <p:cNvCxnSpPr/>
            <p:nvPr/>
          </p:nvCxnSpPr>
          <p:spPr>
            <a:xfrm>
              <a:off x="-552" y="722848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95" name="Google Shape;195;p13"/>
            <p:cNvCxnSpPr/>
            <p:nvPr/>
          </p:nvCxnSpPr>
          <p:spPr>
            <a:xfrm>
              <a:off x="-552" y="1135420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96" name="Google Shape;196;p13"/>
            <p:cNvCxnSpPr/>
            <p:nvPr/>
          </p:nvCxnSpPr>
          <p:spPr>
            <a:xfrm>
              <a:off x="-552" y="1547993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97" name="Google Shape;197;p13"/>
            <p:cNvCxnSpPr/>
            <p:nvPr/>
          </p:nvCxnSpPr>
          <p:spPr>
            <a:xfrm>
              <a:off x="-552" y="1960566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98" name="Google Shape;198;p13"/>
            <p:cNvCxnSpPr/>
            <p:nvPr/>
          </p:nvCxnSpPr>
          <p:spPr>
            <a:xfrm>
              <a:off x="-552" y="2373139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99" name="Google Shape;199;p13"/>
            <p:cNvCxnSpPr/>
            <p:nvPr/>
          </p:nvCxnSpPr>
          <p:spPr>
            <a:xfrm>
              <a:off x="-552" y="2785711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00" name="Google Shape;200;p13"/>
            <p:cNvCxnSpPr/>
            <p:nvPr/>
          </p:nvCxnSpPr>
          <p:spPr>
            <a:xfrm>
              <a:off x="-552" y="3198284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01" name="Google Shape;201;p13"/>
            <p:cNvCxnSpPr/>
            <p:nvPr/>
          </p:nvCxnSpPr>
          <p:spPr>
            <a:xfrm>
              <a:off x="-552" y="3610857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02" name="Google Shape;202;p13"/>
            <p:cNvCxnSpPr/>
            <p:nvPr/>
          </p:nvCxnSpPr>
          <p:spPr>
            <a:xfrm>
              <a:off x="-552" y="4436002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03" name="Google Shape;203;p13"/>
            <p:cNvCxnSpPr/>
            <p:nvPr/>
          </p:nvCxnSpPr>
          <p:spPr>
            <a:xfrm>
              <a:off x="-552" y="4848575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sp>
        <p:nvSpPr>
          <p:cNvPr id="204" name="Google Shape;204;p13"/>
          <p:cNvSpPr txBox="1">
            <a:spLocks noGrp="1"/>
          </p:cNvSpPr>
          <p:nvPr>
            <p:ph type="subTitle" idx="1"/>
          </p:nvPr>
        </p:nvSpPr>
        <p:spPr>
          <a:xfrm>
            <a:off x="8303733" y="2601400"/>
            <a:ext cx="2528800" cy="626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sp>
        <p:nvSpPr>
          <p:cNvPr id="205" name="Google Shape;205;p13"/>
          <p:cNvSpPr txBox="1">
            <a:spLocks noGrp="1"/>
          </p:cNvSpPr>
          <p:nvPr>
            <p:ph type="ctrTitle"/>
          </p:nvPr>
        </p:nvSpPr>
        <p:spPr>
          <a:xfrm>
            <a:off x="8303733" y="1946433"/>
            <a:ext cx="3964800" cy="790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206" name="Google Shape;206;p13"/>
          <p:cNvSpPr txBox="1">
            <a:spLocks noGrp="1"/>
          </p:cNvSpPr>
          <p:nvPr>
            <p:ph type="subTitle" idx="2"/>
          </p:nvPr>
        </p:nvSpPr>
        <p:spPr>
          <a:xfrm>
            <a:off x="8303733" y="3959267"/>
            <a:ext cx="2528800" cy="626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sp>
        <p:nvSpPr>
          <p:cNvPr id="207" name="Google Shape;207;p13"/>
          <p:cNvSpPr txBox="1">
            <a:spLocks noGrp="1"/>
          </p:cNvSpPr>
          <p:nvPr>
            <p:ph type="ctrTitle" idx="3"/>
          </p:nvPr>
        </p:nvSpPr>
        <p:spPr>
          <a:xfrm>
            <a:off x="8303733" y="3304300"/>
            <a:ext cx="3964800" cy="790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208" name="Google Shape;208;p13"/>
          <p:cNvSpPr txBox="1">
            <a:spLocks noGrp="1"/>
          </p:cNvSpPr>
          <p:nvPr>
            <p:ph type="subTitle" idx="4"/>
          </p:nvPr>
        </p:nvSpPr>
        <p:spPr>
          <a:xfrm>
            <a:off x="8303733" y="5317133"/>
            <a:ext cx="2528800" cy="626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sp>
        <p:nvSpPr>
          <p:cNvPr id="209" name="Google Shape;209;p13"/>
          <p:cNvSpPr txBox="1">
            <a:spLocks noGrp="1"/>
          </p:cNvSpPr>
          <p:nvPr>
            <p:ph type="ctrTitle" idx="5"/>
          </p:nvPr>
        </p:nvSpPr>
        <p:spPr>
          <a:xfrm>
            <a:off x="8303733" y="4662167"/>
            <a:ext cx="3964800" cy="790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210" name="Google Shape;210;p13"/>
          <p:cNvSpPr txBox="1">
            <a:spLocks noGrp="1"/>
          </p:cNvSpPr>
          <p:nvPr>
            <p:ph type="ctrTitle" idx="6"/>
          </p:nvPr>
        </p:nvSpPr>
        <p:spPr>
          <a:xfrm>
            <a:off x="1252700" y="689133"/>
            <a:ext cx="9720400" cy="977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Font typeface="Permanent Marker"/>
              <a:buNone/>
              <a:defRPr sz="3200">
                <a:latin typeface="Permanent Marker"/>
                <a:ea typeface="Permanent Marker"/>
                <a:cs typeface="Permanent Marker"/>
                <a:sym typeface="Permanent Marker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4000">
                <a:latin typeface="Permanent Marker"/>
                <a:ea typeface="Permanent Marker"/>
                <a:cs typeface="Permanent Marker"/>
                <a:sym typeface="Permanent Marker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4000">
                <a:latin typeface="Permanent Marker"/>
                <a:ea typeface="Permanent Marker"/>
                <a:cs typeface="Permanent Marker"/>
                <a:sym typeface="Permanent Marker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4000">
                <a:latin typeface="Permanent Marker"/>
                <a:ea typeface="Permanent Marker"/>
                <a:cs typeface="Permanent Marker"/>
                <a:sym typeface="Permanent Marker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4000">
                <a:latin typeface="Permanent Marker"/>
                <a:ea typeface="Permanent Marker"/>
                <a:cs typeface="Permanent Marker"/>
                <a:sym typeface="Permanent Marker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4000">
                <a:latin typeface="Permanent Marker"/>
                <a:ea typeface="Permanent Marker"/>
                <a:cs typeface="Permanent Marker"/>
                <a:sym typeface="Permanent Marker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4000">
                <a:latin typeface="Permanent Marker"/>
                <a:ea typeface="Permanent Marker"/>
                <a:cs typeface="Permanent Marker"/>
                <a:sym typeface="Permanent Marker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4000">
                <a:latin typeface="Permanent Marker"/>
                <a:ea typeface="Permanent Marker"/>
                <a:cs typeface="Permanent Marker"/>
                <a:sym typeface="Permanent Marker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4000">
                <a:latin typeface="Permanent Marker"/>
                <a:ea typeface="Permanent Marker"/>
                <a:cs typeface="Permanent Marker"/>
                <a:sym typeface="Permanent Marker"/>
              </a:defRPr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356934449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LUMNS ">
  <p:cSld name="TWO COLUMNS ">
    <p:spTree>
      <p:nvGrpSpPr>
        <p:cNvPr id="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2" name="Google Shape;212;p14"/>
          <p:cNvGrpSpPr/>
          <p:nvPr/>
        </p:nvGrpSpPr>
        <p:grpSpPr>
          <a:xfrm>
            <a:off x="-16603" y="413700"/>
            <a:ext cx="12241067" cy="6051067"/>
            <a:chOff x="-12452" y="310275"/>
            <a:chExt cx="9180800" cy="4538300"/>
          </a:xfrm>
        </p:grpSpPr>
        <p:cxnSp>
          <p:nvCxnSpPr>
            <p:cNvPr id="213" name="Google Shape;213;p14"/>
            <p:cNvCxnSpPr/>
            <p:nvPr/>
          </p:nvCxnSpPr>
          <p:spPr>
            <a:xfrm>
              <a:off x="-552" y="4023430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14" name="Google Shape;214;p14"/>
            <p:cNvCxnSpPr/>
            <p:nvPr/>
          </p:nvCxnSpPr>
          <p:spPr>
            <a:xfrm>
              <a:off x="-12452" y="310275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15" name="Google Shape;215;p14"/>
            <p:cNvCxnSpPr/>
            <p:nvPr/>
          </p:nvCxnSpPr>
          <p:spPr>
            <a:xfrm>
              <a:off x="-552" y="722848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16" name="Google Shape;216;p14"/>
            <p:cNvCxnSpPr/>
            <p:nvPr/>
          </p:nvCxnSpPr>
          <p:spPr>
            <a:xfrm>
              <a:off x="-552" y="1135420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17" name="Google Shape;217;p14"/>
            <p:cNvCxnSpPr/>
            <p:nvPr/>
          </p:nvCxnSpPr>
          <p:spPr>
            <a:xfrm>
              <a:off x="-552" y="1547993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18" name="Google Shape;218;p14"/>
            <p:cNvCxnSpPr/>
            <p:nvPr/>
          </p:nvCxnSpPr>
          <p:spPr>
            <a:xfrm>
              <a:off x="-552" y="1960566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19" name="Google Shape;219;p14"/>
            <p:cNvCxnSpPr/>
            <p:nvPr/>
          </p:nvCxnSpPr>
          <p:spPr>
            <a:xfrm>
              <a:off x="-552" y="2373139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20" name="Google Shape;220;p14"/>
            <p:cNvCxnSpPr/>
            <p:nvPr/>
          </p:nvCxnSpPr>
          <p:spPr>
            <a:xfrm>
              <a:off x="-552" y="2785711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21" name="Google Shape;221;p14"/>
            <p:cNvCxnSpPr/>
            <p:nvPr/>
          </p:nvCxnSpPr>
          <p:spPr>
            <a:xfrm>
              <a:off x="-552" y="3198284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22" name="Google Shape;222;p14"/>
            <p:cNvCxnSpPr/>
            <p:nvPr/>
          </p:nvCxnSpPr>
          <p:spPr>
            <a:xfrm>
              <a:off x="-552" y="3610857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23" name="Google Shape;223;p14"/>
            <p:cNvCxnSpPr/>
            <p:nvPr/>
          </p:nvCxnSpPr>
          <p:spPr>
            <a:xfrm>
              <a:off x="-552" y="4436002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24" name="Google Shape;224;p14"/>
            <p:cNvCxnSpPr/>
            <p:nvPr/>
          </p:nvCxnSpPr>
          <p:spPr>
            <a:xfrm>
              <a:off x="-552" y="4848575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sp>
        <p:nvSpPr>
          <p:cNvPr id="225" name="Google Shape;225;p14"/>
          <p:cNvSpPr txBox="1">
            <a:spLocks noGrp="1"/>
          </p:cNvSpPr>
          <p:nvPr>
            <p:ph type="subTitle" idx="1"/>
          </p:nvPr>
        </p:nvSpPr>
        <p:spPr>
          <a:xfrm>
            <a:off x="3111900" y="3365233"/>
            <a:ext cx="2262000" cy="1056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sp>
        <p:nvSpPr>
          <p:cNvPr id="226" name="Google Shape;226;p14"/>
          <p:cNvSpPr txBox="1">
            <a:spLocks noGrp="1"/>
          </p:cNvSpPr>
          <p:nvPr>
            <p:ph type="subTitle" idx="2"/>
          </p:nvPr>
        </p:nvSpPr>
        <p:spPr>
          <a:xfrm>
            <a:off x="6818067" y="3365233"/>
            <a:ext cx="2262000" cy="1056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sp>
        <p:nvSpPr>
          <p:cNvPr id="227" name="Google Shape;227;p14"/>
          <p:cNvSpPr txBox="1">
            <a:spLocks noGrp="1"/>
          </p:cNvSpPr>
          <p:nvPr>
            <p:ph type="ctrTitle"/>
          </p:nvPr>
        </p:nvSpPr>
        <p:spPr>
          <a:xfrm>
            <a:off x="3246884" y="2327433"/>
            <a:ext cx="1992000" cy="977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228" name="Google Shape;228;p14"/>
          <p:cNvSpPr txBox="1">
            <a:spLocks noGrp="1"/>
          </p:cNvSpPr>
          <p:nvPr>
            <p:ph type="ctrTitle" idx="3"/>
          </p:nvPr>
        </p:nvSpPr>
        <p:spPr>
          <a:xfrm>
            <a:off x="6953051" y="2327433"/>
            <a:ext cx="1992000" cy="977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56132252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DESIGN 2">
  <p:cSld name="TITLE + DESIGN 2">
    <p:spTree>
      <p:nvGrpSpPr>
        <p:cNvPr id="1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0" name="Google Shape;230;p15"/>
          <p:cNvGrpSpPr/>
          <p:nvPr/>
        </p:nvGrpSpPr>
        <p:grpSpPr>
          <a:xfrm>
            <a:off x="-16603" y="413700"/>
            <a:ext cx="12241067" cy="6051067"/>
            <a:chOff x="-12452" y="310275"/>
            <a:chExt cx="9180800" cy="4538300"/>
          </a:xfrm>
        </p:grpSpPr>
        <p:cxnSp>
          <p:nvCxnSpPr>
            <p:cNvPr id="231" name="Google Shape;231;p15"/>
            <p:cNvCxnSpPr/>
            <p:nvPr/>
          </p:nvCxnSpPr>
          <p:spPr>
            <a:xfrm>
              <a:off x="-552" y="4023430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32" name="Google Shape;232;p15"/>
            <p:cNvCxnSpPr/>
            <p:nvPr/>
          </p:nvCxnSpPr>
          <p:spPr>
            <a:xfrm>
              <a:off x="-12452" y="310275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33" name="Google Shape;233;p15"/>
            <p:cNvCxnSpPr/>
            <p:nvPr/>
          </p:nvCxnSpPr>
          <p:spPr>
            <a:xfrm>
              <a:off x="-552" y="722848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34" name="Google Shape;234;p15"/>
            <p:cNvCxnSpPr/>
            <p:nvPr/>
          </p:nvCxnSpPr>
          <p:spPr>
            <a:xfrm>
              <a:off x="-552" y="1135420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35" name="Google Shape;235;p15"/>
            <p:cNvCxnSpPr/>
            <p:nvPr/>
          </p:nvCxnSpPr>
          <p:spPr>
            <a:xfrm>
              <a:off x="-552" y="1547993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36" name="Google Shape;236;p15"/>
            <p:cNvCxnSpPr/>
            <p:nvPr/>
          </p:nvCxnSpPr>
          <p:spPr>
            <a:xfrm>
              <a:off x="-552" y="1960566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37" name="Google Shape;237;p15"/>
            <p:cNvCxnSpPr/>
            <p:nvPr/>
          </p:nvCxnSpPr>
          <p:spPr>
            <a:xfrm>
              <a:off x="-552" y="2373139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38" name="Google Shape;238;p15"/>
            <p:cNvCxnSpPr/>
            <p:nvPr/>
          </p:nvCxnSpPr>
          <p:spPr>
            <a:xfrm>
              <a:off x="-552" y="2785711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39" name="Google Shape;239;p15"/>
            <p:cNvCxnSpPr/>
            <p:nvPr/>
          </p:nvCxnSpPr>
          <p:spPr>
            <a:xfrm>
              <a:off x="-552" y="3198284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40" name="Google Shape;240;p15"/>
            <p:cNvCxnSpPr/>
            <p:nvPr/>
          </p:nvCxnSpPr>
          <p:spPr>
            <a:xfrm>
              <a:off x="-552" y="3610857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41" name="Google Shape;241;p15"/>
            <p:cNvCxnSpPr/>
            <p:nvPr/>
          </p:nvCxnSpPr>
          <p:spPr>
            <a:xfrm>
              <a:off x="-552" y="4436002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42" name="Google Shape;242;p15"/>
            <p:cNvCxnSpPr/>
            <p:nvPr/>
          </p:nvCxnSpPr>
          <p:spPr>
            <a:xfrm>
              <a:off x="-552" y="4848575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sp>
        <p:nvSpPr>
          <p:cNvPr id="243" name="Google Shape;243;p15"/>
          <p:cNvSpPr txBox="1">
            <a:spLocks noGrp="1"/>
          </p:cNvSpPr>
          <p:nvPr>
            <p:ph type="ctrTitle"/>
          </p:nvPr>
        </p:nvSpPr>
        <p:spPr>
          <a:xfrm>
            <a:off x="2678400" y="689133"/>
            <a:ext cx="6835200" cy="977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400"/>
              <a:buFont typeface="Permanent Marker"/>
              <a:buNone/>
              <a:defRPr sz="3200">
                <a:latin typeface="Permanent Marker"/>
                <a:ea typeface="Permanent Marker"/>
                <a:cs typeface="Permanent Marker"/>
                <a:sym typeface="Permanent Marker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4000">
                <a:latin typeface="Permanent Marker"/>
                <a:ea typeface="Permanent Marker"/>
                <a:cs typeface="Permanent Marker"/>
                <a:sym typeface="Permanent Marker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4000">
                <a:latin typeface="Permanent Marker"/>
                <a:ea typeface="Permanent Marker"/>
                <a:cs typeface="Permanent Marker"/>
                <a:sym typeface="Permanent Marker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4000">
                <a:latin typeface="Permanent Marker"/>
                <a:ea typeface="Permanent Marker"/>
                <a:cs typeface="Permanent Marker"/>
                <a:sym typeface="Permanent Marker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4000">
                <a:latin typeface="Permanent Marker"/>
                <a:ea typeface="Permanent Marker"/>
                <a:cs typeface="Permanent Marker"/>
                <a:sym typeface="Permanent Marker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4000">
                <a:latin typeface="Permanent Marker"/>
                <a:ea typeface="Permanent Marker"/>
                <a:cs typeface="Permanent Marker"/>
                <a:sym typeface="Permanent Marker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4000">
                <a:latin typeface="Permanent Marker"/>
                <a:ea typeface="Permanent Marker"/>
                <a:cs typeface="Permanent Marker"/>
                <a:sym typeface="Permanent Marker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4000">
                <a:latin typeface="Permanent Marker"/>
                <a:ea typeface="Permanent Marker"/>
                <a:cs typeface="Permanent Marker"/>
                <a:sym typeface="Permanent Marker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4000">
                <a:latin typeface="Permanent Marker"/>
                <a:ea typeface="Permanent Marker"/>
                <a:cs typeface="Permanent Marker"/>
                <a:sym typeface="Permanent Marker"/>
              </a:defRPr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56897495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SIX COLUMNS">
  <p:cSld name="TITLE + SIX COLUMNS">
    <p:spTree>
      <p:nvGrpSpPr>
        <p:cNvPr id="1" name="Shape 2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5" name="Google Shape;245;p16"/>
          <p:cNvGrpSpPr/>
          <p:nvPr/>
        </p:nvGrpSpPr>
        <p:grpSpPr>
          <a:xfrm>
            <a:off x="-16603" y="413700"/>
            <a:ext cx="12241067" cy="6051067"/>
            <a:chOff x="-12452" y="310275"/>
            <a:chExt cx="9180800" cy="4538300"/>
          </a:xfrm>
        </p:grpSpPr>
        <p:cxnSp>
          <p:nvCxnSpPr>
            <p:cNvPr id="246" name="Google Shape;246;p16"/>
            <p:cNvCxnSpPr/>
            <p:nvPr/>
          </p:nvCxnSpPr>
          <p:spPr>
            <a:xfrm>
              <a:off x="-552" y="4023430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47" name="Google Shape;247;p16"/>
            <p:cNvCxnSpPr/>
            <p:nvPr/>
          </p:nvCxnSpPr>
          <p:spPr>
            <a:xfrm>
              <a:off x="-12452" y="310275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48" name="Google Shape;248;p16"/>
            <p:cNvCxnSpPr/>
            <p:nvPr/>
          </p:nvCxnSpPr>
          <p:spPr>
            <a:xfrm>
              <a:off x="-552" y="722848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49" name="Google Shape;249;p16"/>
            <p:cNvCxnSpPr/>
            <p:nvPr/>
          </p:nvCxnSpPr>
          <p:spPr>
            <a:xfrm>
              <a:off x="-552" y="1135420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50" name="Google Shape;250;p16"/>
            <p:cNvCxnSpPr/>
            <p:nvPr/>
          </p:nvCxnSpPr>
          <p:spPr>
            <a:xfrm>
              <a:off x="-552" y="1547993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51" name="Google Shape;251;p16"/>
            <p:cNvCxnSpPr/>
            <p:nvPr/>
          </p:nvCxnSpPr>
          <p:spPr>
            <a:xfrm>
              <a:off x="-552" y="1960566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52" name="Google Shape;252;p16"/>
            <p:cNvCxnSpPr/>
            <p:nvPr/>
          </p:nvCxnSpPr>
          <p:spPr>
            <a:xfrm>
              <a:off x="-552" y="2373139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53" name="Google Shape;253;p16"/>
            <p:cNvCxnSpPr/>
            <p:nvPr/>
          </p:nvCxnSpPr>
          <p:spPr>
            <a:xfrm>
              <a:off x="-552" y="2785711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54" name="Google Shape;254;p16"/>
            <p:cNvCxnSpPr/>
            <p:nvPr/>
          </p:nvCxnSpPr>
          <p:spPr>
            <a:xfrm>
              <a:off x="-552" y="3198284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55" name="Google Shape;255;p16"/>
            <p:cNvCxnSpPr/>
            <p:nvPr/>
          </p:nvCxnSpPr>
          <p:spPr>
            <a:xfrm>
              <a:off x="-552" y="3610857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56" name="Google Shape;256;p16"/>
            <p:cNvCxnSpPr/>
            <p:nvPr/>
          </p:nvCxnSpPr>
          <p:spPr>
            <a:xfrm>
              <a:off x="-552" y="4436002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57" name="Google Shape;257;p16"/>
            <p:cNvCxnSpPr/>
            <p:nvPr/>
          </p:nvCxnSpPr>
          <p:spPr>
            <a:xfrm>
              <a:off x="-552" y="4848575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sp>
        <p:nvSpPr>
          <p:cNvPr id="258" name="Google Shape;258;p16"/>
          <p:cNvSpPr txBox="1">
            <a:spLocks noGrp="1"/>
          </p:cNvSpPr>
          <p:nvPr>
            <p:ph type="subTitle" idx="1"/>
          </p:nvPr>
        </p:nvSpPr>
        <p:spPr>
          <a:xfrm>
            <a:off x="1974803" y="2844533"/>
            <a:ext cx="2252400" cy="1056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sp>
        <p:nvSpPr>
          <p:cNvPr id="259" name="Google Shape;259;p16"/>
          <p:cNvSpPr txBox="1">
            <a:spLocks noGrp="1"/>
          </p:cNvSpPr>
          <p:nvPr>
            <p:ph type="subTitle" idx="2"/>
          </p:nvPr>
        </p:nvSpPr>
        <p:spPr>
          <a:xfrm>
            <a:off x="4969788" y="2844533"/>
            <a:ext cx="2252400" cy="1056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sp>
        <p:nvSpPr>
          <p:cNvPr id="260" name="Google Shape;260;p16"/>
          <p:cNvSpPr txBox="1">
            <a:spLocks noGrp="1"/>
          </p:cNvSpPr>
          <p:nvPr>
            <p:ph type="subTitle" idx="3"/>
          </p:nvPr>
        </p:nvSpPr>
        <p:spPr>
          <a:xfrm>
            <a:off x="7964777" y="2844533"/>
            <a:ext cx="2252400" cy="1056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sp>
        <p:nvSpPr>
          <p:cNvPr id="261" name="Google Shape;261;p16"/>
          <p:cNvSpPr txBox="1">
            <a:spLocks noGrp="1"/>
          </p:cNvSpPr>
          <p:nvPr>
            <p:ph type="ctrTitle"/>
          </p:nvPr>
        </p:nvSpPr>
        <p:spPr>
          <a:xfrm>
            <a:off x="1885017" y="1765733"/>
            <a:ext cx="2432000" cy="977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262" name="Google Shape;262;p16"/>
          <p:cNvSpPr txBox="1">
            <a:spLocks noGrp="1"/>
          </p:cNvSpPr>
          <p:nvPr>
            <p:ph type="ctrTitle" idx="4"/>
          </p:nvPr>
        </p:nvSpPr>
        <p:spPr>
          <a:xfrm>
            <a:off x="4880020" y="1765733"/>
            <a:ext cx="2432000" cy="977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263" name="Google Shape;263;p16"/>
          <p:cNvSpPr txBox="1">
            <a:spLocks noGrp="1"/>
          </p:cNvSpPr>
          <p:nvPr>
            <p:ph type="ctrTitle" idx="5"/>
          </p:nvPr>
        </p:nvSpPr>
        <p:spPr>
          <a:xfrm>
            <a:off x="7874997" y="1765733"/>
            <a:ext cx="2432000" cy="977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264" name="Google Shape;264;p16"/>
          <p:cNvSpPr txBox="1">
            <a:spLocks noGrp="1"/>
          </p:cNvSpPr>
          <p:nvPr>
            <p:ph type="subTitle" idx="6"/>
          </p:nvPr>
        </p:nvSpPr>
        <p:spPr>
          <a:xfrm>
            <a:off x="1974803" y="4990833"/>
            <a:ext cx="2252400" cy="1056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sp>
        <p:nvSpPr>
          <p:cNvPr id="265" name="Google Shape;265;p16"/>
          <p:cNvSpPr txBox="1">
            <a:spLocks noGrp="1"/>
          </p:cNvSpPr>
          <p:nvPr>
            <p:ph type="subTitle" idx="7"/>
          </p:nvPr>
        </p:nvSpPr>
        <p:spPr>
          <a:xfrm>
            <a:off x="4969788" y="4990833"/>
            <a:ext cx="2252400" cy="1056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sp>
        <p:nvSpPr>
          <p:cNvPr id="266" name="Google Shape;266;p16"/>
          <p:cNvSpPr txBox="1">
            <a:spLocks noGrp="1"/>
          </p:cNvSpPr>
          <p:nvPr>
            <p:ph type="subTitle" idx="8"/>
          </p:nvPr>
        </p:nvSpPr>
        <p:spPr>
          <a:xfrm>
            <a:off x="7964760" y="4990833"/>
            <a:ext cx="2252400" cy="1056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sp>
        <p:nvSpPr>
          <p:cNvPr id="267" name="Google Shape;267;p16"/>
          <p:cNvSpPr txBox="1">
            <a:spLocks noGrp="1"/>
          </p:cNvSpPr>
          <p:nvPr>
            <p:ph type="ctrTitle" idx="9"/>
          </p:nvPr>
        </p:nvSpPr>
        <p:spPr>
          <a:xfrm>
            <a:off x="1885000" y="3912033"/>
            <a:ext cx="2432000" cy="977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268" name="Google Shape;268;p16"/>
          <p:cNvSpPr txBox="1">
            <a:spLocks noGrp="1"/>
          </p:cNvSpPr>
          <p:nvPr>
            <p:ph type="ctrTitle" idx="13"/>
          </p:nvPr>
        </p:nvSpPr>
        <p:spPr>
          <a:xfrm>
            <a:off x="4880004" y="3912033"/>
            <a:ext cx="2432000" cy="977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269" name="Google Shape;269;p16"/>
          <p:cNvSpPr txBox="1">
            <a:spLocks noGrp="1"/>
          </p:cNvSpPr>
          <p:nvPr>
            <p:ph type="ctrTitle" idx="14"/>
          </p:nvPr>
        </p:nvSpPr>
        <p:spPr>
          <a:xfrm>
            <a:off x="7874981" y="3912033"/>
            <a:ext cx="2432000" cy="977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270" name="Google Shape;270;p16"/>
          <p:cNvSpPr txBox="1">
            <a:spLocks noGrp="1"/>
          </p:cNvSpPr>
          <p:nvPr>
            <p:ph type="ctrTitle" idx="15"/>
          </p:nvPr>
        </p:nvSpPr>
        <p:spPr>
          <a:xfrm>
            <a:off x="2678400" y="689133"/>
            <a:ext cx="6835200" cy="977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400"/>
              <a:buFont typeface="Permanent Marker"/>
              <a:buNone/>
              <a:defRPr sz="3200">
                <a:latin typeface="Permanent Marker"/>
                <a:ea typeface="Permanent Marker"/>
                <a:cs typeface="Permanent Marker"/>
                <a:sym typeface="Permanent Marker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4000">
                <a:latin typeface="Permanent Marker"/>
                <a:ea typeface="Permanent Marker"/>
                <a:cs typeface="Permanent Marker"/>
                <a:sym typeface="Permanent Marker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4000">
                <a:latin typeface="Permanent Marker"/>
                <a:ea typeface="Permanent Marker"/>
                <a:cs typeface="Permanent Marker"/>
                <a:sym typeface="Permanent Marker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4000">
                <a:latin typeface="Permanent Marker"/>
                <a:ea typeface="Permanent Marker"/>
                <a:cs typeface="Permanent Marker"/>
                <a:sym typeface="Permanent Marker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4000">
                <a:latin typeface="Permanent Marker"/>
                <a:ea typeface="Permanent Marker"/>
                <a:cs typeface="Permanent Marker"/>
                <a:sym typeface="Permanent Marker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4000">
                <a:latin typeface="Permanent Marker"/>
                <a:ea typeface="Permanent Marker"/>
                <a:cs typeface="Permanent Marker"/>
                <a:sym typeface="Permanent Marker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4000">
                <a:latin typeface="Permanent Marker"/>
                <a:ea typeface="Permanent Marker"/>
                <a:cs typeface="Permanent Marker"/>
                <a:sym typeface="Permanent Marker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4000">
                <a:latin typeface="Permanent Marker"/>
                <a:ea typeface="Permanent Marker"/>
                <a:cs typeface="Permanent Marker"/>
                <a:sym typeface="Permanent Marker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4000">
                <a:latin typeface="Permanent Marker"/>
                <a:ea typeface="Permanent Marker"/>
                <a:cs typeface="Permanent Marker"/>
                <a:sym typeface="Permanent Marker"/>
              </a:defRPr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179580747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HANKS &amp; CREDITS">
  <p:cSld name="THANKS &amp; CREDITS">
    <p:spTree>
      <p:nvGrpSpPr>
        <p:cNvPr id="1" name="Shape 2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2" name="Google Shape;272;p17"/>
          <p:cNvGrpSpPr/>
          <p:nvPr/>
        </p:nvGrpSpPr>
        <p:grpSpPr>
          <a:xfrm>
            <a:off x="-16603" y="413700"/>
            <a:ext cx="12241067" cy="6051067"/>
            <a:chOff x="-12452" y="310275"/>
            <a:chExt cx="9180800" cy="4538300"/>
          </a:xfrm>
        </p:grpSpPr>
        <p:cxnSp>
          <p:nvCxnSpPr>
            <p:cNvPr id="273" name="Google Shape;273;p17"/>
            <p:cNvCxnSpPr/>
            <p:nvPr/>
          </p:nvCxnSpPr>
          <p:spPr>
            <a:xfrm>
              <a:off x="-552" y="4023430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74" name="Google Shape;274;p17"/>
            <p:cNvCxnSpPr/>
            <p:nvPr/>
          </p:nvCxnSpPr>
          <p:spPr>
            <a:xfrm>
              <a:off x="-12452" y="310275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75" name="Google Shape;275;p17"/>
            <p:cNvCxnSpPr/>
            <p:nvPr/>
          </p:nvCxnSpPr>
          <p:spPr>
            <a:xfrm>
              <a:off x="-552" y="722848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76" name="Google Shape;276;p17"/>
            <p:cNvCxnSpPr/>
            <p:nvPr/>
          </p:nvCxnSpPr>
          <p:spPr>
            <a:xfrm>
              <a:off x="-552" y="1135420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77" name="Google Shape;277;p17"/>
            <p:cNvCxnSpPr/>
            <p:nvPr/>
          </p:nvCxnSpPr>
          <p:spPr>
            <a:xfrm>
              <a:off x="-552" y="1547993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78" name="Google Shape;278;p17"/>
            <p:cNvCxnSpPr/>
            <p:nvPr/>
          </p:nvCxnSpPr>
          <p:spPr>
            <a:xfrm>
              <a:off x="-552" y="1960566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79" name="Google Shape;279;p17"/>
            <p:cNvCxnSpPr/>
            <p:nvPr/>
          </p:nvCxnSpPr>
          <p:spPr>
            <a:xfrm>
              <a:off x="-552" y="2373139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80" name="Google Shape;280;p17"/>
            <p:cNvCxnSpPr/>
            <p:nvPr/>
          </p:nvCxnSpPr>
          <p:spPr>
            <a:xfrm>
              <a:off x="-552" y="2785711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81" name="Google Shape;281;p17"/>
            <p:cNvCxnSpPr/>
            <p:nvPr/>
          </p:nvCxnSpPr>
          <p:spPr>
            <a:xfrm>
              <a:off x="-552" y="3198284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82" name="Google Shape;282;p17"/>
            <p:cNvCxnSpPr/>
            <p:nvPr/>
          </p:nvCxnSpPr>
          <p:spPr>
            <a:xfrm>
              <a:off x="-552" y="3610857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83" name="Google Shape;283;p17"/>
            <p:cNvCxnSpPr/>
            <p:nvPr/>
          </p:nvCxnSpPr>
          <p:spPr>
            <a:xfrm>
              <a:off x="-552" y="4436002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84" name="Google Shape;284;p17"/>
            <p:cNvCxnSpPr/>
            <p:nvPr/>
          </p:nvCxnSpPr>
          <p:spPr>
            <a:xfrm>
              <a:off x="-552" y="4848575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sp>
        <p:nvSpPr>
          <p:cNvPr id="285" name="Google Shape;285;p17"/>
          <p:cNvSpPr txBox="1">
            <a:spLocks noGrp="1"/>
          </p:cNvSpPr>
          <p:nvPr>
            <p:ph type="ctrTitle"/>
          </p:nvPr>
        </p:nvSpPr>
        <p:spPr>
          <a:xfrm>
            <a:off x="1252700" y="1197133"/>
            <a:ext cx="6835200" cy="977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600"/>
              <a:buFont typeface="Permanent Marker"/>
              <a:buNone/>
              <a:defRPr sz="4800">
                <a:latin typeface="Permanent Marker"/>
                <a:ea typeface="Permanent Marker"/>
                <a:cs typeface="Permanent Marker"/>
                <a:sym typeface="Permanent Marker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4000">
                <a:latin typeface="Permanent Marker"/>
                <a:ea typeface="Permanent Marker"/>
                <a:cs typeface="Permanent Marker"/>
                <a:sym typeface="Permanent Marker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4000">
                <a:latin typeface="Permanent Marker"/>
                <a:ea typeface="Permanent Marker"/>
                <a:cs typeface="Permanent Marker"/>
                <a:sym typeface="Permanent Marker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4000">
                <a:latin typeface="Permanent Marker"/>
                <a:ea typeface="Permanent Marker"/>
                <a:cs typeface="Permanent Marker"/>
                <a:sym typeface="Permanent Marker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4000">
                <a:latin typeface="Permanent Marker"/>
                <a:ea typeface="Permanent Marker"/>
                <a:cs typeface="Permanent Marker"/>
                <a:sym typeface="Permanent Marker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4000">
                <a:latin typeface="Permanent Marker"/>
                <a:ea typeface="Permanent Marker"/>
                <a:cs typeface="Permanent Marker"/>
                <a:sym typeface="Permanent Marker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4000">
                <a:latin typeface="Permanent Marker"/>
                <a:ea typeface="Permanent Marker"/>
                <a:cs typeface="Permanent Marker"/>
                <a:sym typeface="Permanent Marker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4000">
                <a:latin typeface="Permanent Marker"/>
                <a:ea typeface="Permanent Marker"/>
                <a:cs typeface="Permanent Marker"/>
                <a:sym typeface="Permanent Marker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4000">
                <a:latin typeface="Permanent Marker"/>
                <a:ea typeface="Permanent Marker"/>
                <a:cs typeface="Permanent Marker"/>
                <a:sym typeface="Permanent Marker"/>
              </a:defRPr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286" name="Google Shape;286;p17"/>
          <p:cNvSpPr txBox="1">
            <a:spLocks noGrp="1"/>
          </p:cNvSpPr>
          <p:nvPr>
            <p:ph type="subTitle" idx="1"/>
          </p:nvPr>
        </p:nvSpPr>
        <p:spPr>
          <a:xfrm>
            <a:off x="1252700" y="2739400"/>
            <a:ext cx="3888000" cy="1056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sp>
        <p:nvSpPr>
          <p:cNvPr id="287" name="Google Shape;287;p17"/>
          <p:cNvSpPr txBox="1"/>
          <p:nvPr/>
        </p:nvSpPr>
        <p:spPr>
          <a:xfrm>
            <a:off x="1252700" y="4710800"/>
            <a:ext cx="4138000" cy="135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marL="0" lvl="0" indent="0" algn="l" rtl="0">
              <a:spcBef>
                <a:spcPts val="400"/>
              </a:spcBef>
              <a:spcAft>
                <a:spcPts val="0"/>
              </a:spcAft>
              <a:buNone/>
            </a:pPr>
            <a:r>
              <a:rPr lang="en" sz="1067">
                <a:latin typeface="Comfortaa"/>
                <a:ea typeface="Comfortaa"/>
                <a:cs typeface="Comfortaa"/>
                <a:sym typeface="Comfortaa"/>
              </a:rPr>
              <a:t>CREDITS: This presentation template was created by </a:t>
            </a:r>
            <a:r>
              <a:rPr lang="en" sz="1067" b="1">
                <a:uFill>
                  <a:noFill/>
                </a:uFill>
                <a:latin typeface="Comfortaa"/>
                <a:ea typeface="Comfortaa"/>
                <a:cs typeface="Comfortaa"/>
                <a:sym typeface="Comfortaa"/>
                <a:hlinkClick r:id="rId2"/>
              </a:rPr>
              <a:t>Slidesgo</a:t>
            </a:r>
            <a:r>
              <a:rPr lang="en" sz="1067">
                <a:latin typeface="Comfortaa"/>
                <a:ea typeface="Comfortaa"/>
                <a:cs typeface="Comfortaa"/>
                <a:sym typeface="Comfortaa"/>
              </a:rPr>
              <a:t>, including icons by </a:t>
            </a:r>
            <a:r>
              <a:rPr lang="en" sz="1067" b="1">
                <a:uFill>
                  <a:noFill/>
                </a:uFill>
                <a:latin typeface="Comfortaa"/>
                <a:ea typeface="Comfortaa"/>
                <a:cs typeface="Comfortaa"/>
                <a:sym typeface="Comfortaa"/>
                <a:hlinkClick r:id="rId3"/>
              </a:rPr>
              <a:t>Flatico</a:t>
            </a:r>
            <a:r>
              <a:rPr lang="en" sz="1067">
                <a:uFill>
                  <a:noFill/>
                </a:uFill>
                <a:latin typeface="Comfortaa"/>
                <a:ea typeface="Comfortaa"/>
                <a:cs typeface="Comfortaa"/>
                <a:sym typeface="Comfortaa"/>
                <a:hlinkClick r:id="rId3"/>
              </a:rPr>
              <a:t>n</a:t>
            </a:r>
            <a:r>
              <a:rPr lang="en" sz="1067">
                <a:latin typeface="Comfortaa"/>
                <a:ea typeface="Comfortaa"/>
                <a:cs typeface="Comfortaa"/>
                <a:sym typeface="Comfortaa"/>
              </a:rPr>
              <a:t>, and infographics &amp; images by </a:t>
            </a:r>
            <a:r>
              <a:rPr lang="en" sz="1067" b="1">
                <a:uFill>
                  <a:noFill/>
                </a:uFill>
                <a:latin typeface="Comfortaa"/>
                <a:ea typeface="Comfortaa"/>
                <a:cs typeface="Comfortaa"/>
                <a:sym typeface="Comfortaa"/>
                <a:hlinkClick r:id="rId4"/>
              </a:rPr>
              <a:t>Freepik</a:t>
            </a:r>
            <a:r>
              <a:rPr lang="en" sz="1067">
                <a:latin typeface="Comfortaa"/>
                <a:ea typeface="Comfortaa"/>
                <a:cs typeface="Comfortaa"/>
                <a:sym typeface="Comfortaa"/>
              </a:rPr>
              <a:t>. </a:t>
            </a:r>
            <a:endParaRPr sz="1067">
              <a:latin typeface="Comfortaa"/>
              <a:ea typeface="Comfortaa"/>
              <a:cs typeface="Comfortaa"/>
              <a:sym typeface="Comfortaa"/>
            </a:endParaRPr>
          </a:p>
          <a:p>
            <a:pPr marL="0" lvl="0" indent="0" algn="l" rtl="0">
              <a:spcBef>
                <a:spcPts val="400"/>
              </a:spcBef>
              <a:spcAft>
                <a:spcPts val="0"/>
              </a:spcAft>
              <a:buNone/>
            </a:pPr>
            <a:endParaRPr sz="1067">
              <a:latin typeface="Comfortaa"/>
              <a:ea typeface="Comfortaa"/>
              <a:cs typeface="Comfortaa"/>
              <a:sym typeface="Comfortaa"/>
            </a:endParaRPr>
          </a:p>
        </p:txBody>
      </p:sp>
    </p:spTree>
    <p:extLst>
      <p:ext uri="{BB962C8B-B14F-4D97-AF65-F5344CB8AC3E}">
        <p14:creationId xmlns:p14="http://schemas.microsoft.com/office/powerpoint/2010/main" val="130288534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BULLET POINTS">
  <p:cSld name="1_TITLE + BULLET POINTS">
    <p:spTree>
      <p:nvGrpSpPr>
        <p:cNvPr id="1" name="Shape 2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9" name="Google Shape;289;p18"/>
          <p:cNvGrpSpPr/>
          <p:nvPr/>
        </p:nvGrpSpPr>
        <p:grpSpPr>
          <a:xfrm>
            <a:off x="-16603" y="413700"/>
            <a:ext cx="12241067" cy="6051067"/>
            <a:chOff x="-12452" y="310275"/>
            <a:chExt cx="9180800" cy="4538300"/>
          </a:xfrm>
        </p:grpSpPr>
        <p:cxnSp>
          <p:nvCxnSpPr>
            <p:cNvPr id="290" name="Google Shape;290;p18"/>
            <p:cNvCxnSpPr/>
            <p:nvPr/>
          </p:nvCxnSpPr>
          <p:spPr>
            <a:xfrm>
              <a:off x="-552" y="4023430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91" name="Google Shape;291;p18"/>
            <p:cNvCxnSpPr/>
            <p:nvPr/>
          </p:nvCxnSpPr>
          <p:spPr>
            <a:xfrm>
              <a:off x="-12452" y="310275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92" name="Google Shape;292;p18"/>
            <p:cNvCxnSpPr/>
            <p:nvPr/>
          </p:nvCxnSpPr>
          <p:spPr>
            <a:xfrm>
              <a:off x="-552" y="722848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93" name="Google Shape;293;p18"/>
            <p:cNvCxnSpPr/>
            <p:nvPr/>
          </p:nvCxnSpPr>
          <p:spPr>
            <a:xfrm>
              <a:off x="-552" y="1135420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94" name="Google Shape;294;p18"/>
            <p:cNvCxnSpPr/>
            <p:nvPr/>
          </p:nvCxnSpPr>
          <p:spPr>
            <a:xfrm>
              <a:off x="-552" y="1547993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95" name="Google Shape;295;p18"/>
            <p:cNvCxnSpPr/>
            <p:nvPr/>
          </p:nvCxnSpPr>
          <p:spPr>
            <a:xfrm>
              <a:off x="-552" y="1960566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96" name="Google Shape;296;p18"/>
            <p:cNvCxnSpPr/>
            <p:nvPr/>
          </p:nvCxnSpPr>
          <p:spPr>
            <a:xfrm>
              <a:off x="-552" y="2373139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97" name="Google Shape;297;p18"/>
            <p:cNvCxnSpPr/>
            <p:nvPr/>
          </p:nvCxnSpPr>
          <p:spPr>
            <a:xfrm>
              <a:off x="-552" y="2785711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98" name="Google Shape;298;p18"/>
            <p:cNvCxnSpPr/>
            <p:nvPr/>
          </p:nvCxnSpPr>
          <p:spPr>
            <a:xfrm>
              <a:off x="-552" y="3198284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99" name="Google Shape;299;p18"/>
            <p:cNvCxnSpPr/>
            <p:nvPr/>
          </p:nvCxnSpPr>
          <p:spPr>
            <a:xfrm>
              <a:off x="-552" y="3610857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00" name="Google Shape;300;p18"/>
            <p:cNvCxnSpPr/>
            <p:nvPr/>
          </p:nvCxnSpPr>
          <p:spPr>
            <a:xfrm>
              <a:off x="-552" y="4436002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01" name="Google Shape;301;p18"/>
            <p:cNvCxnSpPr/>
            <p:nvPr/>
          </p:nvCxnSpPr>
          <p:spPr>
            <a:xfrm>
              <a:off x="-552" y="4848575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sp>
        <p:nvSpPr>
          <p:cNvPr id="302" name="Google Shape;302;p18"/>
          <p:cNvSpPr txBox="1">
            <a:spLocks noGrp="1"/>
          </p:cNvSpPr>
          <p:nvPr>
            <p:ph type="ctrTitle"/>
          </p:nvPr>
        </p:nvSpPr>
        <p:spPr>
          <a:xfrm>
            <a:off x="2678400" y="689133"/>
            <a:ext cx="6835200" cy="977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400"/>
              <a:buFont typeface="Permanent Marker"/>
              <a:buNone/>
              <a:defRPr sz="3200">
                <a:latin typeface="Permanent Marker"/>
                <a:ea typeface="Permanent Marker"/>
                <a:cs typeface="Permanent Marker"/>
                <a:sym typeface="Permanent Marker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4000">
                <a:latin typeface="Permanent Marker"/>
                <a:ea typeface="Permanent Marker"/>
                <a:cs typeface="Permanent Marker"/>
                <a:sym typeface="Permanent Marker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4000">
                <a:latin typeface="Permanent Marker"/>
                <a:ea typeface="Permanent Marker"/>
                <a:cs typeface="Permanent Marker"/>
                <a:sym typeface="Permanent Marker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4000">
                <a:latin typeface="Permanent Marker"/>
                <a:ea typeface="Permanent Marker"/>
                <a:cs typeface="Permanent Marker"/>
                <a:sym typeface="Permanent Marker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4000">
                <a:latin typeface="Permanent Marker"/>
                <a:ea typeface="Permanent Marker"/>
                <a:cs typeface="Permanent Marker"/>
                <a:sym typeface="Permanent Marker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4000">
                <a:latin typeface="Permanent Marker"/>
                <a:ea typeface="Permanent Marker"/>
                <a:cs typeface="Permanent Marker"/>
                <a:sym typeface="Permanent Marker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4000">
                <a:latin typeface="Permanent Marker"/>
                <a:ea typeface="Permanent Marker"/>
                <a:cs typeface="Permanent Marker"/>
                <a:sym typeface="Permanent Marker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4000">
                <a:latin typeface="Permanent Marker"/>
                <a:ea typeface="Permanent Marker"/>
                <a:cs typeface="Permanent Marker"/>
                <a:sym typeface="Permanent Marker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4000">
                <a:latin typeface="Permanent Marker"/>
                <a:ea typeface="Permanent Marker"/>
                <a:cs typeface="Permanent Marker"/>
                <a:sym typeface="Permanent Marker"/>
              </a:defRPr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03" name="Google Shape;303;p18"/>
          <p:cNvSpPr txBox="1">
            <a:spLocks noGrp="1"/>
          </p:cNvSpPr>
          <p:nvPr>
            <p:ph type="body" idx="1"/>
          </p:nvPr>
        </p:nvSpPr>
        <p:spPr>
          <a:xfrm>
            <a:off x="1479551" y="2057400"/>
            <a:ext cx="4419600" cy="4161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609585" lvl="0" indent="-397923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Font typeface="Comfortaa"/>
              <a:buChar char="●"/>
              <a:defRPr sz="1467">
                <a:latin typeface="Comfortaa"/>
                <a:ea typeface="Comfortaa"/>
                <a:cs typeface="Comfortaa"/>
                <a:sym typeface="Comfortaa"/>
              </a:defRPr>
            </a:lvl1pPr>
            <a:lvl2pPr marL="1219170" lvl="1" indent="-397923" rtl="0">
              <a:lnSpc>
                <a:spcPct val="115000"/>
              </a:lnSpc>
              <a:spcBef>
                <a:spcPts val="2133"/>
              </a:spcBef>
              <a:spcAft>
                <a:spcPts val="0"/>
              </a:spcAft>
              <a:buSzPts val="1100"/>
              <a:buFont typeface="Comfortaa"/>
              <a:buChar char="○"/>
              <a:defRPr sz="1467">
                <a:latin typeface="Comfortaa"/>
                <a:ea typeface="Comfortaa"/>
                <a:cs typeface="Comfortaa"/>
                <a:sym typeface="Comfortaa"/>
              </a:defRPr>
            </a:lvl2pPr>
            <a:lvl3pPr marL="1828754" lvl="2" indent="-397923" rtl="0">
              <a:lnSpc>
                <a:spcPct val="115000"/>
              </a:lnSpc>
              <a:spcBef>
                <a:spcPts val="2133"/>
              </a:spcBef>
              <a:spcAft>
                <a:spcPts val="0"/>
              </a:spcAft>
              <a:buSzPts val="1100"/>
              <a:buFont typeface="Comfortaa"/>
              <a:buChar char="■"/>
              <a:defRPr sz="1467">
                <a:latin typeface="Comfortaa"/>
                <a:ea typeface="Comfortaa"/>
                <a:cs typeface="Comfortaa"/>
                <a:sym typeface="Comfortaa"/>
              </a:defRPr>
            </a:lvl3pPr>
            <a:lvl4pPr marL="2438339" lvl="3" indent="-397923" rtl="0">
              <a:lnSpc>
                <a:spcPct val="115000"/>
              </a:lnSpc>
              <a:spcBef>
                <a:spcPts val="2133"/>
              </a:spcBef>
              <a:spcAft>
                <a:spcPts val="0"/>
              </a:spcAft>
              <a:buSzPts val="1100"/>
              <a:buFont typeface="Comfortaa"/>
              <a:buChar char="●"/>
              <a:defRPr sz="1467">
                <a:latin typeface="Comfortaa"/>
                <a:ea typeface="Comfortaa"/>
                <a:cs typeface="Comfortaa"/>
                <a:sym typeface="Comfortaa"/>
              </a:defRPr>
            </a:lvl4pPr>
            <a:lvl5pPr marL="3047924" lvl="4" indent="-397923" rtl="0">
              <a:lnSpc>
                <a:spcPct val="115000"/>
              </a:lnSpc>
              <a:spcBef>
                <a:spcPts val="2133"/>
              </a:spcBef>
              <a:spcAft>
                <a:spcPts val="0"/>
              </a:spcAft>
              <a:buSzPts val="1100"/>
              <a:buFont typeface="Comfortaa"/>
              <a:buChar char="○"/>
              <a:defRPr sz="1467">
                <a:latin typeface="Comfortaa"/>
                <a:ea typeface="Comfortaa"/>
                <a:cs typeface="Comfortaa"/>
                <a:sym typeface="Comfortaa"/>
              </a:defRPr>
            </a:lvl5pPr>
            <a:lvl6pPr marL="3657509" lvl="5" indent="-397923" rtl="0">
              <a:lnSpc>
                <a:spcPct val="115000"/>
              </a:lnSpc>
              <a:spcBef>
                <a:spcPts val="2133"/>
              </a:spcBef>
              <a:spcAft>
                <a:spcPts val="0"/>
              </a:spcAft>
              <a:buSzPts val="1100"/>
              <a:buFont typeface="Comfortaa"/>
              <a:buChar char="■"/>
              <a:defRPr sz="1467">
                <a:latin typeface="Comfortaa"/>
                <a:ea typeface="Comfortaa"/>
                <a:cs typeface="Comfortaa"/>
                <a:sym typeface="Comfortaa"/>
              </a:defRPr>
            </a:lvl6pPr>
            <a:lvl7pPr marL="4267093" lvl="6" indent="-397923" rtl="0">
              <a:lnSpc>
                <a:spcPct val="115000"/>
              </a:lnSpc>
              <a:spcBef>
                <a:spcPts val="2133"/>
              </a:spcBef>
              <a:spcAft>
                <a:spcPts val="0"/>
              </a:spcAft>
              <a:buSzPts val="1100"/>
              <a:buFont typeface="Comfortaa"/>
              <a:buChar char="●"/>
              <a:defRPr sz="1467">
                <a:latin typeface="Comfortaa"/>
                <a:ea typeface="Comfortaa"/>
                <a:cs typeface="Comfortaa"/>
                <a:sym typeface="Comfortaa"/>
              </a:defRPr>
            </a:lvl7pPr>
            <a:lvl8pPr marL="4876678" lvl="7" indent="-397923" rtl="0">
              <a:lnSpc>
                <a:spcPct val="115000"/>
              </a:lnSpc>
              <a:spcBef>
                <a:spcPts val="2133"/>
              </a:spcBef>
              <a:spcAft>
                <a:spcPts val="0"/>
              </a:spcAft>
              <a:buSzPts val="1100"/>
              <a:buFont typeface="Comfortaa"/>
              <a:buChar char="○"/>
              <a:defRPr sz="1467">
                <a:latin typeface="Comfortaa"/>
                <a:ea typeface="Comfortaa"/>
                <a:cs typeface="Comfortaa"/>
                <a:sym typeface="Comfortaa"/>
              </a:defRPr>
            </a:lvl8pPr>
            <a:lvl9pPr marL="5486263" lvl="8" indent="-397923" rtl="0">
              <a:lnSpc>
                <a:spcPct val="115000"/>
              </a:lnSpc>
              <a:spcBef>
                <a:spcPts val="2133"/>
              </a:spcBef>
              <a:spcAft>
                <a:spcPts val="2133"/>
              </a:spcAft>
              <a:buSzPts val="1100"/>
              <a:buFont typeface="Comfortaa"/>
              <a:buChar char="■"/>
              <a:defRPr sz="1467">
                <a:latin typeface="Comfortaa"/>
                <a:ea typeface="Comfortaa"/>
                <a:cs typeface="Comfortaa"/>
                <a:sym typeface="Comfortaa"/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04" name="Google Shape;304;p18"/>
          <p:cNvSpPr txBox="1">
            <a:spLocks noGrp="1"/>
          </p:cNvSpPr>
          <p:nvPr>
            <p:ph type="body" idx="2"/>
          </p:nvPr>
        </p:nvSpPr>
        <p:spPr>
          <a:xfrm>
            <a:off x="6292851" y="2057400"/>
            <a:ext cx="4419600" cy="4161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609585" lvl="0" indent="-397923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Font typeface="Comfortaa"/>
              <a:buChar char="●"/>
              <a:defRPr sz="1467">
                <a:latin typeface="Comfortaa"/>
                <a:ea typeface="Comfortaa"/>
                <a:cs typeface="Comfortaa"/>
                <a:sym typeface="Comfortaa"/>
              </a:defRPr>
            </a:lvl1pPr>
            <a:lvl2pPr marL="1219170" lvl="1" indent="-397923" rtl="0">
              <a:lnSpc>
                <a:spcPct val="115000"/>
              </a:lnSpc>
              <a:spcBef>
                <a:spcPts val="2133"/>
              </a:spcBef>
              <a:spcAft>
                <a:spcPts val="0"/>
              </a:spcAft>
              <a:buSzPts val="1100"/>
              <a:buFont typeface="Comfortaa"/>
              <a:buChar char="○"/>
              <a:defRPr sz="1467">
                <a:latin typeface="Comfortaa"/>
                <a:ea typeface="Comfortaa"/>
                <a:cs typeface="Comfortaa"/>
                <a:sym typeface="Comfortaa"/>
              </a:defRPr>
            </a:lvl2pPr>
            <a:lvl3pPr marL="1828754" lvl="2" indent="-397923" rtl="0">
              <a:lnSpc>
                <a:spcPct val="115000"/>
              </a:lnSpc>
              <a:spcBef>
                <a:spcPts val="2133"/>
              </a:spcBef>
              <a:spcAft>
                <a:spcPts val="0"/>
              </a:spcAft>
              <a:buSzPts val="1100"/>
              <a:buFont typeface="Comfortaa"/>
              <a:buChar char="■"/>
              <a:defRPr sz="1467">
                <a:latin typeface="Comfortaa"/>
                <a:ea typeface="Comfortaa"/>
                <a:cs typeface="Comfortaa"/>
                <a:sym typeface="Comfortaa"/>
              </a:defRPr>
            </a:lvl3pPr>
            <a:lvl4pPr marL="2438339" lvl="3" indent="-397923" rtl="0">
              <a:lnSpc>
                <a:spcPct val="115000"/>
              </a:lnSpc>
              <a:spcBef>
                <a:spcPts val="2133"/>
              </a:spcBef>
              <a:spcAft>
                <a:spcPts val="0"/>
              </a:spcAft>
              <a:buSzPts val="1100"/>
              <a:buFont typeface="Comfortaa"/>
              <a:buChar char="●"/>
              <a:defRPr sz="1467">
                <a:latin typeface="Comfortaa"/>
                <a:ea typeface="Comfortaa"/>
                <a:cs typeface="Comfortaa"/>
                <a:sym typeface="Comfortaa"/>
              </a:defRPr>
            </a:lvl4pPr>
            <a:lvl5pPr marL="3047924" lvl="4" indent="-397923" rtl="0">
              <a:lnSpc>
                <a:spcPct val="115000"/>
              </a:lnSpc>
              <a:spcBef>
                <a:spcPts val="2133"/>
              </a:spcBef>
              <a:spcAft>
                <a:spcPts val="0"/>
              </a:spcAft>
              <a:buSzPts val="1100"/>
              <a:buFont typeface="Comfortaa"/>
              <a:buChar char="○"/>
              <a:defRPr sz="1467">
                <a:latin typeface="Comfortaa"/>
                <a:ea typeface="Comfortaa"/>
                <a:cs typeface="Comfortaa"/>
                <a:sym typeface="Comfortaa"/>
              </a:defRPr>
            </a:lvl5pPr>
            <a:lvl6pPr marL="3657509" lvl="5" indent="-397923" rtl="0">
              <a:lnSpc>
                <a:spcPct val="115000"/>
              </a:lnSpc>
              <a:spcBef>
                <a:spcPts val="2133"/>
              </a:spcBef>
              <a:spcAft>
                <a:spcPts val="0"/>
              </a:spcAft>
              <a:buSzPts val="1100"/>
              <a:buFont typeface="Comfortaa"/>
              <a:buChar char="■"/>
              <a:defRPr sz="1467">
                <a:latin typeface="Comfortaa"/>
                <a:ea typeface="Comfortaa"/>
                <a:cs typeface="Comfortaa"/>
                <a:sym typeface="Comfortaa"/>
              </a:defRPr>
            </a:lvl6pPr>
            <a:lvl7pPr marL="4267093" lvl="6" indent="-397923" rtl="0">
              <a:lnSpc>
                <a:spcPct val="115000"/>
              </a:lnSpc>
              <a:spcBef>
                <a:spcPts val="2133"/>
              </a:spcBef>
              <a:spcAft>
                <a:spcPts val="0"/>
              </a:spcAft>
              <a:buSzPts val="1100"/>
              <a:buFont typeface="Comfortaa"/>
              <a:buChar char="●"/>
              <a:defRPr sz="1467">
                <a:latin typeface="Comfortaa"/>
                <a:ea typeface="Comfortaa"/>
                <a:cs typeface="Comfortaa"/>
                <a:sym typeface="Comfortaa"/>
              </a:defRPr>
            </a:lvl7pPr>
            <a:lvl8pPr marL="4876678" lvl="7" indent="-397923" rtl="0">
              <a:lnSpc>
                <a:spcPct val="115000"/>
              </a:lnSpc>
              <a:spcBef>
                <a:spcPts val="2133"/>
              </a:spcBef>
              <a:spcAft>
                <a:spcPts val="0"/>
              </a:spcAft>
              <a:buSzPts val="1100"/>
              <a:buFont typeface="Comfortaa"/>
              <a:buChar char="○"/>
              <a:defRPr sz="1467">
                <a:latin typeface="Comfortaa"/>
                <a:ea typeface="Comfortaa"/>
                <a:cs typeface="Comfortaa"/>
                <a:sym typeface="Comfortaa"/>
              </a:defRPr>
            </a:lvl8pPr>
            <a:lvl9pPr marL="5486263" lvl="8" indent="-397923" rtl="0">
              <a:lnSpc>
                <a:spcPct val="115000"/>
              </a:lnSpc>
              <a:spcBef>
                <a:spcPts val="2133"/>
              </a:spcBef>
              <a:spcAft>
                <a:spcPts val="2133"/>
              </a:spcAft>
              <a:buSzPts val="1100"/>
              <a:buFont typeface="Comfortaa"/>
              <a:buChar char="■"/>
              <a:defRPr sz="1467">
                <a:latin typeface="Comfortaa"/>
                <a:ea typeface="Comfortaa"/>
                <a:cs typeface="Comfortaa"/>
                <a:sym typeface="Comfortaa"/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99767699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">
  <p:cSld name="BACKGROUND">
    <p:spTree>
      <p:nvGrpSpPr>
        <p:cNvPr id="1" name="Shape 3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6" name="Google Shape;306;p19"/>
          <p:cNvGrpSpPr/>
          <p:nvPr/>
        </p:nvGrpSpPr>
        <p:grpSpPr>
          <a:xfrm>
            <a:off x="-16603" y="413700"/>
            <a:ext cx="12241067" cy="6051067"/>
            <a:chOff x="-12452" y="310275"/>
            <a:chExt cx="9180800" cy="4538300"/>
          </a:xfrm>
        </p:grpSpPr>
        <p:cxnSp>
          <p:nvCxnSpPr>
            <p:cNvPr id="307" name="Google Shape;307;p19"/>
            <p:cNvCxnSpPr/>
            <p:nvPr/>
          </p:nvCxnSpPr>
          <p:spPr>
            <a:xfrm>
              <a:off x="-552" y="4023430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08" name="Google Shape;308;p19"/>
            <p:cNvCxnSpPr/>
            <p:nvPr/>
          </p:nvCxnSpPr>
          <p:spPr>
            <a:xfrm>
              <a:off x="-12452" y="310275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09" name="Google Shape;309;p19"/>
            <p:cNvCxnSpPr/>
            <p:nvPr/>
          </p:nvCxnSpPr>
          <p:spPr>
            <a:xfrm>
              <a:off x="-552" y="722848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10" name="Google Shape;310;p19"/>
            <p:cNvCxnSpPr/>
            <p:nvPr/>
          </p:nvCxnSpPr>
          <p:spPr>
            <a:xfrm>
              <a:off x="-552" y="1135420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11" name="Google Shape;311;p19"/>
            <p:cNvCxnSpPr/>
            <p:nvPr/>
          </p:nvCxnSpPr>
          <p:spPr>
            <a:xfrm>
              <a:off x="-552" y="1547993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12" name="Google Shape;312;p19"/>
            <p:cNvCxnSpPr/>
            <p:nvPr/>
          </p:nvCxnSpPr>
          <p:spPr>
            <a:xfrm>
              <a:off x="-552" y="1960566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13" name="Google Shape;313;p19"/>
            <p:cNvCxnSpPr/>
            <p:nvPr/>
          </p:nvCxnSpPr>
          <p:spPr>
            <a:xfrm>
              <a:off x="-552" y="2373139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14" name="Google Shape;314;p19"/>
            <p:cNvCxnSpPr/>
            <p:nvPr/>
          </p:nvCxnSpPr>
          <p:spPr>
            <a:xfrm>
              <a:off x="-552" y="2785711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15" name="Google Shape;315;p19"/>
            <p:cNvCxnSpPr/>
            <p:nvPr/>
          </p:nvCxnSpPr>
          <p:spPr>
            <a:xfrm>
              <a:off x="-552" y="3198284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16" name="Google Shape;316;p19"/>
            <p:cNvCxnSpPr/>
            <p:nvPr/>
          </p:nvCxnSpPr>
          <p:spPr>
            <a:xfrm>
              <a:off x="-552" y="3610857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17" name="Google Shape;317;p19"/>
            <p:cNvCxnSpPr/>
            <p:nvPr/>
          </p:nvCxnSpPr>
          <p:spPr>
            <a:xfrm>
              <a:off x="-552" y="4436002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18" name="Google Shape;318;p19"/>
            <p:cNvCxnSpPr/>
            <p:nvPr/>
          </p:nvCxnSpPr>
          <p:spPr>
            <a:xfrm>
              <a:off x="-552" y="4848575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</p:spTree>
    <p:extLst>
      <p:ext uri="{BB962C8B-B14F-4D97-AF65-F5344CB8AC3E}">
        <p14:creationId xmlns:p14="http://schemas.microsoft.com/office/powerpoint/2010/main" val="234879315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SLIDE">
  <p:cSld name="BLANK SLIDE">
    <p:spTree>
      <p:nvGrpSpPr>
        <p:cNvPr id="1" name="Shape 319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907227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BULLET POINTS">
  <p:cSld name="TITLE + BULLET POINTS"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Google Shape;25;p3"/>
          <p:cNvGrpSpPr/>
          <p:nvPr/>
        </p:nvGrpSpPr>
        <p:grpSpPr>
          <a:xfrm>
            <a:off x="-16603" y="413700"/>
            <a:ext cx="12241067" cy="6051067"/>
            <a:chOff x="-12452" y="310275"/>
            <a:chExt cx="9180800" cy="4538300"/>
          </a:xfrm>
        </p:grpSpPr>
        <p:cxnSp>
          <p:nvCxnSpPr>
            <p:cNvPr id="26" name="Google Shape;26;p3"/>
            <p:cNvCxnSpPr/>
            <p:nvPr/>
          </p:nvCxnSpPr>
          <p:spPr>
            <a:xfrm>
              <a:off x="-552" y="4023430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7" name="Google Shape;27;p3"/>
            <p:cNvCxnSpPr/>
            <p:nvPr/>
          </p:nvCxnSpPr>
          <p:spPr>
            <a:xfrm>
              <a:off x="-12452" y="310275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8" name="Google Shape;28;p3"/>
            <p:cNvCxnSpPr/>
            <p:nvPr/>
          </p:nvCxnSpPr>
          <p:spPr>
            <a:xfrm>
              <a:off x="-552" y="722848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9" name="Google Shape;29;p3"/>
            <p:cNvCxnSpPr/>
            <p:nvPr/>
          </p:nvCxnSpPr>
          <p:spPr>
            <a:xfrm>
              <a:off x="-552" y="1135420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0" name="Google Shape;30;p3"/>
            <p:cNvCxnSpPr/>
            <p:nvPr/>
          </p:nvCxnSpPr>
          <p:spPr>
            <a:xfrm>
              <a:off x="-552" y="1547993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1" name="Google Shape;31;p3"/>
            <p:cNvCxnSpPr/>
            <p:nvPr/>
          </p:nvCxnSpPr>
          <p:spPr>
            <a:xfrm>
              <a:off x="-552" y="1960566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2" name="Google Shape;32;p3"/>
            <p:cNvCxnSpPr/>
            <p:nvPr/>
          </p:nvCxnSpPr>
          <p:spPr>
            <a:xfrm>
              <a:off x="-552" y="2373139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3" name="Google Shape;33;p3"/>
            <p:cNvCxnSpPr/>
            <p:nvPr/>
          </p:nvCxnSpPr>
          <p:spPr>
            <a:xfrm>
              <a:off x="-552" y="2785711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4" name="Google Shape;34;p3"/>
            <p:cNvCxnSpPr/>
            <p:nvPr/>
          </p:nvCxnSpPr>
          <p:spPr>
            <a:xfrm>
              <a:off x="-552" y="3198284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5" name="Google Shape;35;p3"/>
            <p:cNvCxnSpPr/>
            <p:nvPr/>
          </p:nvCxnSpPr>
          <p:spPr>
            <a:xfrm>
              <a:off x="-552" y="3610857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6" name="Google Shape;36;p3"/>
            <p:cNvCxnSpPr/>
            <p:nvPr/>
          </p:nvCxnSpPr>
          <p:spPr>
            <a:xfrm>
              <a:off x="-552" y="4436002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7" name="Google Shape;37;p3"/>
            <p:cNvCxnSpPr/>
            <p:nvPr/>
          </p:nvCxnSpPr>
          <p:spPr>
            <a:xfrm>
              <a:off x="-552" y="4848575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sp>
        <p:nvSpPr>
          <p:cNvPr id="38" name="Google Shape;38;p3"/>
          <p:cNvSpPr txBox="1">
            <a:spLocks noGrp="1"/>
          </p:cNvSpPr>
          <p:nvPr>
            <p:ph type="ctrTitle"/>
          </p:nvPr>
        </p:nvSpPr>
        <p:spPr>
          <a:xfrm>
            <a:off x="1252700" y="689133"/>
            <a:ext cx="9720400" cy="977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Font typeface="Permanent Marker"/>
              <a:buNone/>
              <a:defRPr sz="3200">
                <a:latin typeface="Permanent Marker"/>
                <a:ea typeface="Permanent Marker"/>
                <a:cs typeface="Permanent Marker"/>
                <a:sym typeface="Permanent Marker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4000">
                <a:latin typeface="Permanent Marker"/>
                <a:ea typeface="Permanent Marker"/>
                <a:cs typeface="Permanent Marker"/>
                <a:sym typeface="Permanent Marker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4000">
                <a:latin typeface="Permanent Marker"/>
                <a:ea typeface="Permanent Marker"/>
                <a:cs typeface="Permanent Marker"/>
                <a:sym typeface="Permanent Marker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4000">
                <a:latin typeface="Permanent Marker"/>
                <a:ea typeface="Permanent Marker"/>
                <a:cs typeface="Permanent Marker"/>
                <a:sym typeface="Permanent Marker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4000">
                <a:latin typeface="Permanent Marker"/>
                <a:ea typeface="Permanent Marker"/>
                <a:cs typeface="Permanent Marker"/>
                <a:sym typeface="Permanent Marker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4000">
                <a:latin typeface="Permanent Marker"/>
                <a:ea typeface="Permanent Marker"/>
                <a:cs typeface="Permanent Marker"/>
                <a:sym typeface="Permanent Marker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4000">
                <a:latin typeface="Permanent Marker"/>
                <a:ea typeface="Permanent Marker"/>
                <a:cs typeface="Permanent Marker"/>
                <a:sym typeface="Permanent Marker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4000">
                <a:latin typeface="Permanent Marker"/>
                <a:ea typeface="Permanent Marker"/>
                <a:cs typeface="Permanent Marker"/>
                <a:sym typeface="Permanent Marker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4000">
                <a:latin typeface="Permanent Marker"/>
                <a:ea typeface="Permanent Marker"/>
                <a:cs typeface="Permanent Marker"/>
                <a:sym typeface="Permanent Marker"/>
              </a:defRPr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9" name="Google Shape;39;p3"/>
          <p:cNvSpPr txBox="1">
            <a:spLocks noGrp="1"/>
          </p:cNvSpPr>
          <p:nvPr>
            <p:ph type="body" idx="1"/>
          </p:nvPr>
        </p:nvSpPr>
        <p:spPr>
          <a:xfrm>
            <a:off x="1252700" y="1968500"/>
            <a:ext cx="8085200" cy="4064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609585" lvl="0" indent="-389457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Comfortaa"/>
              <a:buChar char="●"/>
              <a:defRPr sz="1333">
                <a:latin typeface="Comfortaa"/>
                <a:ea typeface="Comfortaa"/>
                <a:cs typeface="Comfortaa"/>
                <a:sym typeface="Comfortaa"/>
              </a:defRPr>
            </a:lvl1pPr>
            <a:lvl2pPr marL="1219170" lvl="1" indent="-389457" rtl="0">
              <a:lnSpc>
                <a:spcPct val="115000"/>
              </a:lnSpc>
              <a:spcBef>
                <a:spcPts val="2133"/>
              </a:spcBef>
              <a:spcAft>
                <a:spcPts val="0"/>
              </a:spcAft>
              <a:buSzPts val="1000"/>
              <a:buFont typeface="Comfortaa"/>
              <a:buChar char="○"/>
              <a:defRPr sz="1333">
                <a:latin typeface="Comfortaa"/>
                <a:ea typeface="Comfortaa"/>
                <a:cs typeface="Comfortaa"/>
                <a:sym typeface="Comfortaa"/>
              </a:defRPr>
            </a:lvl2pPr>
            <a:lvl3pPr marL="1828754" lvl="2" indent="-389457" rtl="0">
              <a:lnSpc>
                <a:spcPct val="115000"/>
              </a:lnSpc>
              <a:spcBef>
                <a:spcPts val="2133"/>
              </a:spcBef>
              <a:spcAft>
                <a:spcPts val="0"/>
              </a:spcAft>
              <a:buSzPts val="1000"/>
              <a:buFont typeface="Comfortaa"/>
              <a:buChar char="■"/>
              <a:defRPr sz="1333">
                <a:latin typeface="Comfortaa"/>
                <a:ea typeface="Comfortaa"/>
                <a:cs typeface="Comfortaa"/>
                <a:sym typeface="Comfortaa"/>
              </a:defRPr>
            </a:lvl3pPr>
            <a:lvl4pPr marL="2438339" lvl="3" indent="-389457" rtl="0">
              <a:lnSpc>
                <a:spcPct val="115000"/>
              </a:lnSpc>
              <a:spcBef>
                <a:spcPts val="2133"/>
              </a:spcBef>
              <a:spcAft>
                <a:spcPts val="0"/>
              </a:spcAft>
              <a:buSzPts val="1000"/>
              <a:buFont typeface="Comfortaa"/>
              <a:buChar char="●"/>
              <a:defRPr sz="1333">
                <a:latin typeface="Comfortaa"/>
                <a:ea typeface="Comfortaa"/>
                <a:cs typeface="Comfortaa"/>
                <a:sym typeface="Comfortaa"/>
              </a:defRPr>
            </a:lvl4pPr>
            <a:lvl5pPr marL="3047924" lvl="4" indent="-389457" rtl="0">
              <a:lnSpc>
                <a:spcPct val="115000"/>
              </a:lnSpc>
              <a:spcBef>
                <a:spcPts val="2133"/>
              </a:spcBef>
              <a:spcAft>
                <a:spcPts val="0"/>
              </a:spcAft>
              <a:buSzPts val="1000"/>
              <a:buFont typeface="Comfortaa"/>
              <a:buChar char="○"/>
              <a:defRPr sz="1333">
                <a:latin typeface="Comfortaa"/>
                <a:ea typeface="Comfortaa"/>
                <a:cs typeface="Comfortaa"/>
                <a:sym typeface="Comfortaa"/>
              </a:defRPr>
            </a:lvl5pPr>
            <a:lvl6pPr marL="3657509" lvl="5" indent="-389457" rtl="0">
              <a:lnSpc>
                <a:spcPct val="115000"/>
              </a:lnSpc>
              <a:spcBef>
                <a:spcPts val="2133"/>
              </a:spcBef>
              <a:spcAft>
                <a:spcPts val="0"/>
              </a:spcAft>
              <a:buSzPts val="1000"/>
              <a:buFont typeface="Comfortaa"/>
              <a:buChar char="■"/>
              <a:defRPr sz="1333">
                <a:latin typeface="Comfortaa"/>
                <a:ea typeface="Comfortaa"/>
                <a:cs typeface="Comfortaa"/>
                <a:sym typeface="Comfortaa"/>
              </a:defRPr>
            </a:lvl6pPr>
            <a:lvl7pPr marL="4267093" lvl="6" indent="-389457" rtl="0">
              <a:lnSpc>
                <a:spcPct val="115000"/>
              </a:lnSpc>
              <a:spcBef>
                <a:spcPts val="2133"/>
              </a:spcBef>
              <a:spcAft>
                <a:spcPts val="0"/>
              </a:spcAft>
              <a:buSzPts val="1000"/>
              <a:buFont typeface="Comfortaa"/>
              <a:buChar char="●"/>
              <a:defRPr sz="1333">
                <a:latin typeface="Comfortaa"/>
                <a:ea typeface="Comfortaa"/>
                <a:cs typeface="Comfortaa"/>
                <a:sym typeface="Comfortaa"/>
              </a:defRPr>
            </a:lvl7pPr>
            <a:lvl8pPr marL="4876678" lvl="7" indent="-389457" rtl="0">
              <a:lnSpc>
                <a:spcPct val="115000"/>
              </a:lnSpc>
              <a:spcBef>
                <a:spcPts val="2133"/>
              </a:spcBef>
              <a:spcAft>
                <a:spcPts val="0"/>
              </a:spcAft>
              <a:buSzPts val="1000"/>
              <a:buFont typeface="Comfortaa"/>
              <a:buChar char="○"/>
              <a:defRPr sz="1333">
                <a:latin typeface="Comfortaa"/>
                <a:ea typeface="Comfortaa"/>
                <a:cs typeface="Comfortaa"/>
                <a:sym typeface="Comfortaa"/>
              </a:defRPr>
            </a:lvl8pPr>
            <a:lvl9pPr marL="5486263" lvl="8" indent="-389457" rtl="0">
              <a:lnSpc>
                <a:spcPct val="115000"/>
              </a:lnSpc>
              <a:spcBef>
                <a:spcPts val="2133"/>
              </a:spcBef>
              <a:spcAft>
                <a:spcPts val="2133"/>
              </a:spcAft>
              <a:buSzPts val="1000"/>
              <a:buFont typeface="Comfortaa"/>
              <a:buChar char="■"/>
              <a:defRPr sz="1333">
                <a:latin typeface="Comfortaa"/>
                <a:ea typeface="Comfortaa"/>
                <a:cs typeface="Comfortaa"/>
                <a:sym typeface="Comfortaa"/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8260570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5FC48E3-B4F9-4A13-A811-970D136E2B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93C9D8-B2D4-47A0-98D4-F96309ABADD3}" type="datetimeFigureOut">
              <a:rPr lang="en-US" smtClean="0"/>
              <a:t>5/21/2020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D8C9C30-408F-4996-83FA-A3E5ADF6A6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7DA7940-3309-4B20-9C58-7102665AA6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CF3FF5-7AC2-4B73-8C63-9CBC91D614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365171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slide" type="blank" preserve="1">
  <p:cSld name="Blank slide">
    <p:spTree>
      <p:nvGrpSpPr>
        <p:cNvPr id="1" name="Shape 323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1096797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F68E2-58F2-4D09-BE8B-E3BD06533059}" type="datetimeFigureOut">
              <a:rPr lang="en-US" smtClean="0"/>
              <a:t>5/21/2020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666860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FC5F6-F338-4AE4-BB23-26385BCFC423}" type="datetimeFigureOut">
              <a:rPr lang="en-US" smtClean="0"/>
              <a:t>5/21/2020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3E31D-E2AB-40D1-8B51-AFA5AFEF393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033325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EBB0C4-6273-4C6E-B9BD-2EDC30F1CD52}" type="datetimeFigureOut">
              <a:rPr lang="en-US" smtClean="0"/>
              <a:t>5/21/2020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683189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AB4D41-86C1-4908-B66A-0B50CEB3BF29}" type="datetimeFigureOut">
              <a:rPr lang="en-US" smtClean="0"/>
              <a:t>5/21/2020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588240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0EA64-D806-43AC-9DF2-F8C432F32B4C}" type="datetimeFigureOut">
              <a:rPr lang="en-US" smtClean="0"/>
              <a:t>5/21/2020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8A7A6979-0714-4377-B894-6BE4C2D6E20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612251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C39B41-D8B5-4052-B551-9B5525EAA8B6}" type="datetimeFigureOut">
              <a:rPr lang="en-US" smtClean="0"/>
              <a:t>5/21/2020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926492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93C9D8-B2D4-47A0-98D4-F96309ABADD3}" type="datetimeFigureOut">
              <a:rPr lang="en-US" smtClean="0"/>
              <a:t>5/21/2020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CF3FF5-7AC2-4B73-8C63-9CBC91D614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833912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ABBEA6-7C60-4B02-AE87-00D78D8422AF}" type="datetimeFigureOut">
              <a:rPr lang="en-US" smtClean="0"/>
              <a:t>5/21/2020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5150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LE OF CONTENTS">
  <p:cSld name="TABLE OF CONTENTS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1" name="Google Shape;41;p4"/>
          <p:cNvGrpSpPr/>
          <p:nvPr/>
        </p:nvGrpSpPr>
        <p:grpSpPr>
          <a:xfrm>
            <a:off x="-16603" y="413700"/>
            <a:ext cx="12241067" cy="6051067"/>
            <a:chOff x="-12452" y="310275"/>
            <a:chExt cx="9180800" cy="4538300"/>
          </a:xfrm>
        </p:grpSpPr>
        <p:cxnSp>
          <p:nvCxnSpPr>
            <p:cNvPr id="42" name="Google Shape;42;p4"/>
            <p:cNvCxnSpPr/>
            <p:nvPr/>
          </p:nvCxnSpPr>
          <p:spPr>
            <a:xfrm>
              <a:off x="-552" y="4023430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43" name="Google Shape;43;p4"/>
            <p:cNvCxnSpPr/>
            <p:nvPr/>
          </p:nvCxnSpPr>
          <p:spPr>
            <a:xfrm>
              <a:off x="-12452" y="310275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44" name="Google Shape;44;p4"/>
            <p:cNvCxnSpPr/>
            <p:nvPr/>
          </p:nvCxnSpPr>
          <p:spPr>
            <a:xfrm>
              <a:off x="-552" y="722848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45" name="Google Shape;45;p4"/>
            <p:cNvCxnSpPr/>
            <p:nvPr/>
          </p:nvCxnSpPr>
          <p:spPr>
            <a:xfrm>
              <a:off x="-552" y="1135420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46" name="Google Shape;46;p4"/>
            <p:cNvCxnSpPr/>
            <p:nvPr/>
          </p:nvCxnSpPr>
          <p:spPr>
            <a:xfrm>
              <a:off x="-552" y="1547993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47" name="Google Shape;47;p4"/>
            <p:cNvCxnSpPr/>
            <p:nvPr/>
          </p:nvCxnSpPr>
          <p:spPr>
            <a:xfrm>
              <a:off x="-552" y="1960566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48" name="Google Shape;48;p4"/>
            <p:cNvCxnSpPr/>
            <p:nvPr/>
          </p:nvCxnSpPr>
          <p:spPr>
            <a:xfrm>
              <a:off x="-552" y="2373139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49" name="Google Shape;49;p4"/>
            <p:cNvCxnSpPr/>
            <p:nvPr/>
          </p:nvCxnSpPr>
          <p:spPr>
            <a:xfrm>
              <a:off x="-552" y="2785711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0" name="Google Shape;50;p4"/>
            <p:cNvCxnSpPr/>
            <p:nvPr/>
          </p:nvCxnSpPr>
          <p:spPr>
            <a:xfrm>
              <a:off x="-552" y="3198284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1" name="Google Shape;51;p4"/>
            <p:cNvCxnSpPr/>
            <p:nvPr/>
          </p:nvCxnSpPr>
          <p:spPr>
            <a:xfrm>
              <a:off x="-552" y="3610857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2" name="Google Shape;52;p4"/>
            <p:cNvCxnSpPr/>
            <p:nvPr/>
          </p:nvCxnSpPr>
          <p:spPr>
            <a:xfrm>
              <a:off x="-552" y="4436002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3" name="Google Shape;53;p4"/>
            <p:cNvCxnSpPr/>
            <p:nvPr/>
          </p:nvCxnSpPr>
          <p:spPr>
            <a:xfrm>
              <a:off x="-552" y="4848575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sp>
        <p:nvSpPr>
          <p:cNvPr id="54" name="Google Shape;54;p4"/>
          <p:cNvSpPr txBox="1">
            <a:spLocks noGrp="1"/>
          </p:cNvSpPr>
          <p:nvPr>
            <p:ph type="title" hasCustomPrompt="1"/>
          </p:nvPr>
        </p:nvSpPr>
        <p:spPr>
          <a:xfrm>
            <a:off x="1895117" y="3121800"/>
            <a:ext cx="1245600" cy="769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9pPr>
          </a:lstStyle>
          <a:p>
            <a:r>
              <a:t>xx%</a:t>
            </a:r>
          </a:p>
        </p:txBody>
      </p:sp>
      <p:sp>
        <p:nvSpPr>
          <p:cNvPr id="55" name="Google Shape;55;p4"/>
          <p:cNvSpPr txBox="1">
            <a:spLocks noGrp="1"/>
          </p:cNvSpPr>
          <p:nvPr>
            <p:ph type="title" idx="2" hasCustomPrompt="1"/>
          </p:nvPr>
        </p:nvSpPr>
        <p:spPr>
          <a:xfrm>
            <a:off x="4280505" y="3121800"/>
            <a:ext cx="1245600" cy="769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9pPr>
          </a:lstStyle>
          <a:p>
            <a:r>
              <a:t>xx%</a:t>
            </a:r>
          </a:p>
        </p:txBody>
      </p:sp>
      <p:sp>
        <p:nvSpPr>
          <p:cNvPr id="56" name="Google Shape;56;p4"/>
          <p:cNvSpPr txBox="1">
            <a:spLocks noGrp="1"/>
          </p:cNvSpPr>
          <p:nvPr>
            <p:ph type="title" idx="3" hasCustomPrompt="1"/>
          </p:nvPr>
        </p:nvSpPr>
        <p:spPr>
          <a:xfrm>
            <a:off x="6665895" y="3121800"/>
            <a:ext cx="1245600" cy="769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9pPr>
          </a:lstStyle>
          <a:p>
            <a:r>
              <a:t>xx%</a:t>
            </a:r>
          </a:p>
        </p:txBody>
      </p:sp>
      <p:sp>
        <p:nvSpPr>
          <p:cNvPr id="57" name="Google Shape;57;p4"/>
          <p:cNvSpPr txBox="1">
            <a:spLocks noGrp="1"/>
          </p:cNvSpPr>
          <p:nvPr>
            <p:ph type="title" idx="4" hasCustomPrompt="1"/>
          </p:nvPr>
        </p:nvSpPr>
        <p:spPr>
          <a:xfrm>
            <a:off x="9051284" y="3121800"/>
            <a:ext cx="1245600" cy="769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9pPr>
          </a:lstStyle>
          <a:p>
            <a:r>
              <a:t>xx%</a:t>
            </a:r>
          </a:p>
        </p:txBody>
      </p:sp>
      <p:sp>
        <p:nvSpPr>
          <p:cNvPr id="58" name="Google Shape;58;p4"/>
          <p:cNvSpPr txBox="1">
            <a:spLocks noGrp="1"/>
          </p:cNvSpPr>
          <p:nvPr>
            <p:ph type="ctrTitle" idx="5"/>
          </p:nvPr>
        </p:nvSpPr>
        <p:spPr>
          <a:xfrm>
            <a:off x="415600" y="824767"/>
            <a:ext cx="11360800" cy="977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800"/>
              <a:buFont typeface="Permanent Marker"/>
              <a:buNone/>
              <a:defRPr sz="2400">
                <a:latin typeface="Permanent Marker"/>
                <a:ea typeface="Permanent Marker"/>
                <a:cs typeface="Permanent Marker"/>
                <a:sym typeface="Permanent Marker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400"/>
              <a:buFont typeface="Permanent Marker"/>
              <a:buNone/>
              <a:defRPr sz="3200">
                <a:latin typeface="Permanent Marker"/>
                <a:ea typeface="Permanent Marker"/>
                <a:cs typeface="Permanent Marker"/>
                <a:sym typeface="Permanent Marker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400"/>
              <a:buFont typeface="Permanent Marker"/>
              <a:buNone/>
              <a:defRPr sz="3200">
                <a:latin typeface="Permanent Marker"/>
                <a:ea typeface="Permanent Marker"/>
                <a:cs typeface="Permanent Marker"/>
                <a:sym typeface="Permanent Marker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400"/>
              <a:buFont typeface="Permanent Marker"/>
              <a:buNone/>
              <a:defRPr sz="3200">
                <a:latin typeface="Permanent Marker"/>
                <a:ea typeface="Permanent Marker"/>
                <a:cs typeface="Permanent Marker"/>
                <a:sym typeface="Permanent Marker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400"/>
              <a:buFont typeface="Permanent Marker"/>
              <a:buNone/>
              <a:defRPr sz="3200">
                <a:latin typeface="Permanent Marker"/>
                <a:ea typeface="Permanent Marker"/>
                <a:cs typeface="Permanent Marker"/>
                <a:sym typeface="Permanent Marker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400"/>
              <a:buFont typeface="Permanent Marker"/>
              <a:buNone/>
              <a:defRPr sz="3200">
                <a:latin typeface="Permanent Marker"/>
                <a:ea typeface="Permanent Marker"/>
                <a:cs typeface="Permanent Marker"/>
                <a:sym typeface="Permanent Marker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400"/>
              <a:buFont typeface="Permanent Marker"/>
              <a:buNone/>
              <a:defRPr sz="3200">
                <a:latin typeface="Permanent Marker"/>
                <a:ea typeface="Permanent Marker"/>
                <a:cs typeface="Permanent Marker"/>
                <a:sym typeface="Permanent Marker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400"/>
              <a:buFont typeface="Permanent Marker"/>
              <a:buNone/>
              <a:defRPr sz="3200">
                <a:latin typeface="Permanent Marker"/>
                <a:ea typeface="Permanent Marker"/>
                <a:cs typeface="Permanent Marker"/>
                <a:sym typeface="Permanent Marker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400"/>
              <a:buFont typeface="Permanent Marker"/>
              <a:buNone/>
              <a:defRPr sz="3200">
                <a:latin typeface="Permanent Marker"/>
                <a:ea typeface="Permanent Marker"/>
                <a:cs typeface="Permanent Marker"/>
                <a:sym typeface="Permanent Marker"/>
              </a:defRPr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59" name="Google Shape;59;p4"/>
          <p:cNvSpPr txBox="1">
            <a:spLocks noGrp="1"/>
          </p:cNvSpPr>
          <p:nvPr>
            <p:ph type="subTitle" idx="1"/>
          </p:nvPr>
        </p:nvSpPr>
        <p:spPr>
          <a:xfrm>
            <a:off x="1521933" y="4952733"/>
            <a:ext cx="1992000" cy="1056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/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sp>
        <p:nvSpPr>
          <p:cNvPr id="60" name="Google Shape;60;p4"/>
          <p:cNvSpPr txBox="1">
            <a:spLocks noGrp="1"/>
          </p:cNvSpPr>
          <p:nvPr>
            <p:ph type="subTitle" idx="6"/>
          </p:nvPr>
        </p:nvSpPr>
        <p:spPr>
          <a:xfrm>
            <a:off x="3907300" y="4952733"/>
            <a:ext cx="1992000" cy="1056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/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sp>
        <p:nvSpPr>
          <p:cNvPr id="61" name="Google Shape;61;p4"/>
          <p:cNvSpPr txBox="1">
            <a:spLocks noGrp="1"/>
          </p:cNvSpPr>
          <p:nvPr>
            <p:ph type="subTitle" idx="7"/>
          </p:nvPr>
        </p:nvSpPr>
        <p:spPr>
          <a:xfrm>
            <a:off x="6292667" y="4952733"/>
            <a:ext cx="1992000" cy="1056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/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sp>
        <p:nvSpPr>
          <p:cNvPr id="62" name="Google Shape;62;p4"/>
          <p:cNvSpPr txBox="1">
            <a:spLocks noGrp="1"/>
          </p:cNvSpPr>
          <p:nvPr>
            <p:ph type="subTitle" idx="8"/>
          </p:nvPr>
        </p:nvSpPr>
        <p:spPr>
          <a:xfrm>
            <a:off x="8678100" y="4910133"/>
            <a:ext cx="1992000" cy="1056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/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sp>
        <p:nvSpPr>
          <p:cNvPr id="63" name="Google Shape;63;p4"/>
          <p:cNvSpPr txBox="1">
            <a:spLocks noGrp="1"/>
          </p:cNvSpPr>
          <p:nvPr>
            <p:ph type="subTitle" idx="9"/>
          </p:nvPr>
        </p:nvSpPr>
        <p:spPr>
          <a:xfrm>
            <a:off x="6292700" y="4952733"/>
            <a:ext cx="1992000" cy="1056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/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4279338986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CAD897-D46E-4AD2-BD9B-49DD3E640873}" type="datetimeFigureOut">
              <a:rPr lang="en-US" smtClean="0"/>
              <a:t>5/21/2020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0784770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0EA64-D806-43AC-9DF2-F8C432F32B4C}" type="datetimeFigureOut">
              <a:rPr lang="en-US" smtClean="0"/>
              <a:t>5/21/2020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8A7A6979-0714-4377-B894-6BE4C2D6E20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091775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0EA64-D806-43AC-9DF2-F8C432F32B4C}" type="datetimeFigureOut">
              <a:rPr lang="en-US" smtClean="0"/>
              <a:t>5/21/2020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8A7A6979-0714-4377-B894-6BE4C2D6E20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13777352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0EA64-D806-43AC-9DF2-F8C432F32B4C}" type="datetimeFigureOut">
              <a:rPr lang="en-US" smtClean="0"/>
              <a:t>5/21/2020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8A7A6979-0714-4377-B894-6BE4C2D6E20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6901315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0EA64-D806-43AC-9DF2-F8C432F32B4C}" type="datetimeFigureOut">
              <a:rPr lang="en-US" smtClean="0"/>
              <a:t>5/21/2020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8A7A6979-0714-4377-B894-6BE4C2D6E20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397143972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0EA64-D806-43AC-9DF2-F8C432F32B4C}" type="datetimeFigureOut">
              <a:rPr lang="en-US" smtClean="0"/>
              <a:t>5/21/2020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8A7A6979-0714-4377-B894-6BE4C2D6E20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8899975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2D6473-DF6D-4702-B328-E0DD40540A4E}" type="datetimeFigureOut">
              <a:rPr lang="en-US" smtClean="0"/>
              <a:t>5/21/2020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280656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6F7E3A-B166-407D-9866-32884E7D5B37}" type="datetimeFigureOut">
              <a:rPr lang="en-US" smtClean="0"/>
              <a:t>5/21/2020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62448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TEXT">
  <p:cSld name="TITLE + TEXT"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5" name="Google Shape;65;p5"/>
          <p:cNvGrpSpPr/>
          <p:nvPr/>
        </p:nvGrpSpPr>
        <p:grpSpPr>
          <a:xfrm>
            <a:off x="-16603" y="413700"/>
            <a:ext cx="12241067" cy="6051067"/>
            <a:chOff x="-12452" y="310275"/>
            <a:chExt cx="9180800" cy="4538300"/>
          </a:xfrm>
        </p:grpSpPr>
        <p:cxnSp>
          <p:nvCxnSpPr>
            <p:cNvPr id="66" name="Google Shape;66;p5"/>
            <p:cNvCxnSpPr/>
            <p:nvPr/>
          </p:nvCxnSpPr>
          <p:spPr>
            <a:xfrm>
              <a:off x="-552" y="4023430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7" name="Google Shape;67;p5"/>
            <p:cNvCxnSpPr/>
            <p:nvPr/>
          </p:nvCxnSpPr>
          <p:spPr>
            <a:xfrm>
              <a:off x="-12452" y="310275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8" name="Google Shape;68;p5"/>
            <p:cNvCxnSpPr/>
            <p:nvPr/>
          </p:nvCxnSpPr>
          <p:spPr>
            <a:xfrm>
              <a:off x="-552" y="722848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9" name="Google Shape;69;p5"/>
            <p:cNvCxnSpPr/>
            <p:nvPr/>
          </p:nvCxnSpPr>
          <p:spPr>
            <a:xfrm>
              <a:off x="-552" y="1135420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70" name="Google Shape;70;p5"/>
            <p:cNvCxnSpPr/>
            <p:nvPr/>
          </p:nvCxnSpPr>
          <p:spPr>
            <a:xfrm>
              <a:off x="-552" y="1547993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71" name="Google Shape;71;p5"/>
            <p:cNvCxnSpPr/>
            <p:nvPr/>
          </p:nvCxnSpPr>
          <p:spPr>
            <a:xfrm>
              <a:off x="-552" y="1960566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72" name="Google Shape;72;p5"/>
            <p:cNvCxnSpPr/>
            <p:nvPr/>
          </p:nvCxnSpPr>
          <p:spPr>
            <a:xfrm>
              <a:off x="-552" y="2373139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73" name="Google Shape;73;p5"/>
            <p:cNvCxnSpPr/>
            <p:nvPr/>
          </p:nvCxnSpPr>
          <p:spPr>
            <a:xfrm>
              <a:off x="-552" y="2785711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74" name="Google Shape;74;p5"/>
            <p:cNvCxnSpPr/>
            <p:nvPr/>
          </p:nvCxnSpPr>
          <p:spPr>
            <a:xfrm>
              <a:off x="-552" y="3198284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75" name="Google Shape;75;p5"/>
            <p:cNvCxnSpPr/>
            <p:nvPr/>
          </p:nvCxnSpPr>
          <p:spPr>
            <a:xfrm>
              <a:off x="-552" y="3610857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76" name="Google Shape;76;p5"/>
            <p:cNvCxnSpPr/>
            <p:nvPr/>
          </p:nvCxnSpPr>
          <p:spPr>
            <a:xfrm>
              <a:off x="-552" y="4436002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77" name="Google Shape;77;p5"/>
            <p:cNvCxnSpPr/>
            <p:nvPr/>
          </p:nvCxnSpPr>
          <p:spPr>
            <a:xfrm>
              <a:off x="-552" y="4848575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sp>
        <p:nvSpPr>
          <p:cNvPr id="78" name="Google Shape;78;p5"/>
          <p:cNvSpPr txBox="1">
            <a:spLocks noGrp="1"/>
          </p:cNvSpPr>
          <p:nvPr>
            <p:ph type="subTitle" idx="1"/>
          </p:nvPr>
        </p:nvSpPr>
        <p:spPr>
          <a:xfrm>
            <a:off x="1252700" y="2739400"/>
            <a:ext cx="3888000" cy="1056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sp>
        <p:nvSpPr>
          <p:cNvPr id="79" name="Google Shape;79;p5"/>
          <p:cNvSpPr txBox="1">
            <a:spLocks noGrp="1"/>
          </p:cNvSpPr>
          <p:nvPr>
            <p:ph type="ctrTitle"/>
          </p:nvPr>
        </p:nvSpPr>
        <p:spPr>
          <a:xfrm>
            <a:off x="1252700" y="689133"/>
            <a:ext cx="9720400" cy="977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Font typeface="Permanent Marker"/>
              <a:buNone/>
              <a:defRPr sz="3200">
                <a:latin typeface="Permanent Marker"/>
                <a:ea typeface="Permanent Marker"/>
                <a:cs typeface="Permanent Marker"/>
                <a:sym typeface="Permanent Marker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4000">
                <a:latin typeface="Permanent Marker"/>
                <a:ea typeface="Permanent Marker"/>
                <a:cs typeface="Permanent Marker"/>
                <a:sym typeface="Permanent Marker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4000">
                <a:latin typeface="Permanent Marker"/>
                <a:ea typeface="Permanent Marker"/>
                <a:cs typeface="Permanent Marker"/>
                <a:sym typeface="Permanent Marker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4000">
                <a:latin typeface="Permanent Marker"/>
                <a:ea typeface="Permanent Marker"/>
                <a:cs typeface="Permanent Marker"/>
                <a:sym typeface="Permanent Marker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4000">
                <a:latin typeface="Permanent Marker"/>
                <a:ea typeface="Permanent Marker"/>
                <a:cs typeface="Permanent Marker"/>
                <a:sym typeface="Permanent Marker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4000">
                <a:latin typeface="Permanent Marker"/>
                <a:ea typeface="Permanent Marker"/>
                <a:cs typeface="Permanent Marker"/>
                <a:sym typeface="Permanent Marker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4000">
                <a:latin typeface="Permanent Marker"/>
                <a:ea typeface="Permanent Marker"/>
                <a:cs typeface="Permanent Marker"/>
                <a:sym typeface="Permanent Marker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4000">
                <a:latin typeface="Permanent Marker"/>
                <a:ea typeface="Permanent Marker"/>
                <a:cs typeface="Permanent Marker"/>
                <a:sym typeface="Permanent Marker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4000">
                <a:latin typeface="Permanent Marker"/>
                <a:ea typeface="Permanent Marker"/>
                <a:cs typeface="Permanent Marker"/>
                <a:sym typeface="Permanent Marker"/>
              </a:defRPr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4003944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QUOTE">
  <p:cSld name="QUOTE"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1" name="Google Shape;81;p6"/>
          <p:cNvGrpSpPr/>
          <p:nvPr/>
        </p:nvGrpSpPr>
        <p:grpSpPr>
          <a:xfrm>
            <a:off x="-16603" y="413700"/>
            <a:ext cx="12241067" cy="6051067"/>
            <a:chOff x="-12452" y="310275"/>
            <a:chExt cx="9180800" cy="4538300"/>
          </a:xfrm>
        </p:grpSpPr>
        <p:cxnSp>
          <p:nvCxnSpPr>
            <p:cNvPr id="82" name="Google Shape;82;p6"/>
            <p:cNvCxnSpPr/>
            <p:nvPr/>
          </p:nvCxnSpPr>
          <p:spPr>
            <a:xfrm>
              <a:off x="-552" y="4023430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83" name="Google Shape;83;p6"/>
            <p:cNvCxnSpPr/>
            <p:nvPr/>
          </p:nvCxnSpPr>
          <p:spPr>
            <a:xfrm>
              <a:off x="-12452" y="310275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84" name="Google Shape;84;p6"/>
            <p:cNvCxnSpPr/>
            <p:nvPr/>
          </p:nvCxnSpPr>
          <p:spPr>
            <a:xfrm>
              <a:off x="-552" y="722848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85" name="Google Shape;85;p6"/>
            <p:cNvCxnSpPr/>
            <p:nvPr/>
          </p:nvCxnSpPr>
          <p:spPr>
            <a:xfrm>
              <a:off x="-552" y="1135420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86" name="Google Shape;86;p6"/>
            <p:cNvCxnSpPr/>
            <p:nvPr/>
          </p:nvCxnSpPr>
          <p:spPr>
            <a:xfrm>
              <a:off x="-552" y="1547993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87" name="Google Shape;87;p6"/>
            <p:cNvCxnSpPr/>
            <p:nvPr/>
          </p:nvCxnSpPr>
          <p:spPr>
            <a:xfrm>
              <a:off x="-552" y="1960566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88" name="Google Shape;88;p6"/>
            <p:cNvCxnSpPr/>
            <p:nvPr/>
          </p:nvCxnSpPr>
          <p:spPr>
            <a:xfrm>
              <a:off x="-552" y="2373139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89" name="Google Shape;89;p6"/>
            <p:cNvCxnSpPr/>
            <p:nvPr/>
          </p:nvCxnSpPr>
          <p:spPr>
            <a:xfrm>
              <a:off x="-552" y="2785711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90" name="Google Shape;90;p6"/>
            <p:cNvCxnSpPr/>
            <p:nvPr/>
          </p:nvCxnSpPr>
          <p:spPr>
            <a:xfrm>
              <a:off x="-552" y="3198284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91" name="Google Shape;91;p6"/>
            <p:cNvCxnSpPr/>
            <p:nvPr/>
          </p:nvCxnSpPr>
          <p:spPr>
            <a:xfrm>
              <a:off x="-552" y="3610857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92" name="Google Shape;92;p6"/>
            <p:cNvCxnSpPr/>
            <p:nvPr/>
          </p:nvCxnSpPr>
          <p:spPr>
            <a:xfrm>
              <a:off x="-552" y="4436002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93" name="Google Shape;93;p6"/>
            <p:cNvCxnSpPr/>
            <p:nvPr/>
          </p:nvCxnSpPr>
          <p:spPr>
            <a:xfrm>
              <a:off x="-552" y="4848575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sp>
        <p:nvSpPr>
          <p:cNvPr id="94" name="Google Shape;94;p6"/>
          <p:cNvSpPr txBox="1">
            <a:spLocks noGrp="1"/>
          </p:cNvSpPr>
          <p:nvPr>
            <p:ph type="ctrTitle"/>
          </p:nvPr>
        </p:nvSpPr>
        <p:spPr>
          <a:xfrm>
            <a:off x="2678400" y="5196051"/>
            <a:ext cx="6835200" cy="510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100"/>
              <a:buFont typeface="Comfortaa"/>
              <a:buNone/>
              <a:defRPr sz="1467">
                <a:latin typeface="Comfortaa"/>
                <a:ea typeface="Comfortaa"/>
                <a:cs typeface="Comfortaa"/>
                <a:sym typeface="Comforta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Font typeface="Comfortaa"/>
              <a:buNone/>
              <a:defRPr sz="4000">
                <a:latin typeface="Comfortaa"/>
                <a:ea typeface="Comfortaa"/>
                <a:cs typeface="Comfortaa"/>
                <a:sym typeface="Comfortaa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Font typeface="Comfortaa"/>
              <a:buNone/>
              <a:defRPr sz="4000">
                <a:latin typeface="Comfortaa"/>
                <a:ea typeface="Comfortaa"/>
                <a:cs typeface="Comfortaa"/>
                <a:sym typeface="Comfortaa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Font typeface="Comfortaa"/>
              <a:buNone/>
              <a:defRPr sz="4000">
                <a:latin typeface="Comfortaa"/>
                <a:ea typeface="Comfortaa"/>
                <a:cs typeface="Comfortaa"/>
                <a:sym typeface="Comfortaa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Font typeface="Comfortaa"/>
              <a:buNone/>
              <a:defRPr sz="4000">
                <a:latin typeface="Comfortaa"/>
                <a:ea typeface="Comfortaa"/>
                <a:cs typeface="Comfortaa"/>
                <a:sym typeface="Comfortaa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Font typeface="Comfortaa"/>
              <a:buNone/>
              <a:defRPr sz="4000">
                <a:latin typeface="Comfortaa"/>
                <a:ea typeface="Comfortaa"/>
                <a:cs typeface="Comfortaa"/>
                <a:sym typeface="Comfortaa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Font typeface="Comfortaa"/>
              <a:buNone/>
              <a:defRPr sz="4000">
                <a:latin typeface="Comfortaa"/>
                <a:ea typeface="Comfortaa"/>
                <a:cs typeface="Comfortaa"/>
                <a:sym typeface="Comfortaa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Font typeface="Comfortaa"/>
              <a:buNone/>
              <a:defRPr sz="4000">
                <a:latin typeface="Comfortaa"/>
                <a:ea typeface="Comfortaa"/>
                <a:cs typeface="Comfortaa"/>
                <a:sym typeface="Comfortaa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Font typeface="Comfortaa"/>
              <a:buNone/>
              <a:defRPr sz="4000">
                <a:latin typeface="Comfortaa"/>
                <a:ea typeface="Comfortaa"/>
                <a:cs typeface="Comfortaa"/>
                <a:sym typeface="Comfortaa"/>
              </a:defRPr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95" name="Google Shape;95;p6"/>
          <p:cNvSpPr txBox="1">
            <a:spLocks noGrp="1"/>
          </p:cNvSpPr>
          <p:nvPr>
            <p:ph type="subTitle" idx="1"/>
          </p:nvPr>
        </p:nvSpPr>
        <p:spPr>
          <a:xfrm>
            <a:off x="2553000" y="1869300"/>
            <a:ext cx="7086000" cy="1056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Permanent Marker"/>
              <a:buNone/>
              <a:defRPr sz="3200">
                <a:latin typeface="Permanent Marker"/>
                <a:ea typeface="Permanent Marker"/>
                <a:cs typeface="Permanent Marker"/>
                <a:sym typeface="Permanent Marker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35867198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TEXT 2">
  <p:cSld name="TITLE + TEXT 2"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7" name="Google Shape;97;p7"/>
          <p:cNvGrpSpPr/>
          <p:nvPr/>
        </p:nvGrpSpPr>
        <p:grpSpPr>
          <a:xfrm>
            <a:off x="-16603" y="413700"/>
            <a:ext cx="12241067" cy="6051067"/>
            <a:chOff x="-12452" y="310275"/>
            <a:chExt cx="9180800" cy="4538300"/>
          </a:xfrm>
        </p:grpSpPr>
        <p:cxnSp>
          <p:nvCxnSpPr>
            <p:cNvPr id="98" name="Google Shape;98;p7"/>
            <p:cNvCxnSpPr/>
            <p:nvPr/>
          </p:nvCxnSpPr>
          <p:spPr>
            <a:xfrm>
              <a:off x="-552" y="4023430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99" name="Google Shape;99;p7"/>
            <p:cNvCxnSpPr/>
            <p:nvPr/>
          </p:nvCxnSpPr>
          <p:spPr>
            <a:xfrm>
              <a:off x="-12452" y="310275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00" name="Google Shape;100;p7"/>
            <p:cNvCxnSpPr/>
            <p:nvPr/>
          </p:nvCxnSpPr>
          <p:spPr>
            <a:xfrm>
              <a:off x="-552" y="722848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01" name="Google Shape;101;p7"/>
            <p:cNvCxnSpPr/>
            <p:nvPr/>
          </p:nvCxnSpPr>
          <p:spPr>
            <a:xfrm>
              <a:off x="-552" y="1135420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02" name="Google Shape;102;p7"/>
            <p:cNvCxnSpPr/>
            <p:nvPr/>
          </p:nvCxnSpPr>
          <p:spPr>
            <a:xfrm>
              <a:off x="-552" y="1547993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03" name="Google Shape;103;p7"/>
            <p:cNvCxnSpPr/>
            <p:nvPr/>
          </p:nvCxnSpPr>
          <p:spPr>
            <a:xfrm>
              <a:off x="-552" y="1960566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04" name="Google Shape;104;p7"/>
            <p:cNvCxnSpPr/>
            <p:nvPr/>
          </p:nvCxnSpPr>
          <p:spPr>
            <a:xfrm>
              <a:off x="-552" y="2373139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05" name="Google Shape;105;p7"/>
            <p:cNvCxnSpPr/>
            <p:nvPr/>
          </p:nvCxnSpPr>
          <p:spPr>
            <a:xfrm>
              <a:off x="-552" y="2785711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06" name="Google Shape;106;p7"/>
            <p:cNvCxnSpPr/>
            <p:nvPr/>
          </p:nvCxnSpPr>
          <p:spPr>
            <a:xfrm>
              <a:off x="-552" y="3198284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07" name="Google Shape;107;p7"/>
            <p:cNvCxnSpPr/>
            <p:nvPr/>
          </p:nvCxnSpPr>
          <p:spPr>
            <a:xfrm>
              <a:off x="-552" y="3610857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08" name="Google Shape;108;p7"/>
            <p:cNvCxnSpPr/>
            <p:nvPr/>
          </p:nvCxnSpPr>
          <p:spPr>
            <a:xfrm>
              <a:off x="-552" y="4436002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09" name="Google Shape;109;p7"/>
            <p:cNvCxnSpPr/>
            <p:nvPr/>
          </p:nvCxnSpPr>
          <p:spPr>
            <a:xfrm>
              <a:off x="-552" y="4848575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sp>
        <p:nvSpPr>
          <p:cNvPr id="110" name="Google Shape;110;p7"/>
          <p:cNvSpPr txBox="1">
            <a:spLocks noGrp="1"/>
          </p:cNvSpPr>
          <p:nvPr>
            <p:ph type="ctrTitle"/>
          </p:nvPr>
        </p:nvSpPr>
        <p:spPr>
          <a:xfrm>
            <a:off x="2678400" y="689133"/>
            <a:ext cx="6835200" cy="977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400"/>
              <a:buFont typeface="Permanent Marker"/>
              <a:buNone/>
              <a:defRPr sz="3200">
                <a:latin typeface="Permanent Marker"/>
                <a:ea typeface="Permanent Marker"/>
                <a:cs typeface="Permanent Marker"/>
                <a:sym typeface="Permanent Marker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4000">
                <a:latin typeface="Permanent Marker"/>
                <a:ea typeface="Permanent Marker"/>
                <a:cs typeface="Permanent Marker"/>
                <a:sym typeface="Permanent Marker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4000">
                <a:latin typeface="Permanent Marker"/>
                <a:ea typeface="Permanent Marker"/>
                <a:cs typeface="Permanent Marker"/>
                <a:sym typeface="Permanent Marker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4000">
                <a:latin typeface="Permanent Marker"/>
                <a:ea typeface="Permanent Marker"/>
                <a:cs typeface="Permanent Marker"/>
                <a:sym typeface="Permanent Marker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4000">
                <a:latin typeface="Permanent Marker"/>
                <a:ea typeface="Permanent Marker"/>
                <a:cs typeface="Permanent Marker"/>
                <a:sym typeface="Permanent Marker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4000">
                <a:latin typeface="Permanent Marker"/>
                <a:ea typeface="Permanent Marker"/>
                <a:cs typeface="Permanent Marker"/>
                <a:sym typeface="Permanent Marker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4000">
                <a:latin typeface="Permanent Marker"/>
                <a:ea typeface="Permanent Marker"/>
                <a:cs typeface="Permanent Marker"/>
                <a:sym typeface="Permanent Marker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4000">
                <a:latin typeface="Permanent Marker"/>
                <a:ea typeface="Permanent Marker"/>
                <a:cs typeface="Permanent Marker"/>
                <a:sym typeface="Permanent Marker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4000">
                <a:latin typeface="Permanent Marker"/>
                <a:ea typeface="Permanent Marker"/>
                <a:cs typeface="Permanent Marker"/>
                <a:sym typeface="Permanent Marker"/>
              </a:defRPr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111" name="Google Shape;111;p7"/>
          <p:cNvSpPr txBox="1">
            <a:spLocks noGrp="1"/>
          </p:cNvSpPr>
          <p:nvPr>
            <p:ph type="subTitle" idx="1"/>
          </p:nvPr>
        </p:nvSpPr>
        <p:spPr>
          <a:xfrm>
            <a:off x="4152000" y="2739400"/>
            <a:ext cx="3888000" cy="1056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31607004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TITLE">
  <p:cSld name="BIG TITLE"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8"/>
          <p:cNvSpPr txBox="1">
            <a:spLocks noGrp="1"/>
          </p:cNvSpPr>
          <p:nvPr>
            <p:ph type="ctrTitle"/>
          </p:nvPr>
        </p:nvSpPr>
        <p:spPr>
          <a:xfrm>
            <a:off x="4145000" y="2940400"/>
            <a:ext cx="3902000" cy="977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400"/>
              <a:buFont typeface="Permanent Marker"/>
              <a:buNone/>
              <a:defRPr sz="3200">
                <a:latin typeface="Permanent Marker"/>
                <a:ea typeface="Permanent Marker"/>
                <a:cs typeface="Permanent Marker"/>
                <a:sym typeface="Permanent Marker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4000">
                <a:latin typeface="Permanent Marker"/>
                <a:ea typeface="Permanent Marker"/>
                <a:cs typeface="Permanent Marker"/>
                <a:sym typeface="Permanent Marker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4000">
                <a:latin typeface="Permanent Marker"/>
                <a:ea typeface="Permanent Marker"/>
                <a:cs typeface="Permanent Marker"/>
                <a:sym typeface="Permanent Marker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4000">
                <a:latin typeface="Permanent Marker"/>
                <a:ea typeface="Permanent Marker"/>
                <a:cs typeface="Permanent Marker"/>
                <a:sym typeface="Permanent Marker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4000">
                <a:latin typeface="Permanent Marker"/>
                <a:ea typeface="Permanent Marker"/>
                <a:cs typeface="Permanent Marker"/>
                <a:sym typeface="Permanent Marker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4000">
                <a:latin typeface="Permanent Marker"/>
                <a:ea typeface="Permanent Marker"/>
                <a:cs typeface="Permanent Marker"/>
                <a:sym typeface="Permanent Marker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4000">
                <a:latin typeface="Permanent Marker"/>
                <a:ea typeface="Permanent Marker"/>
                <a:cs typeface="Permanent Marker"/>
                <a:sym typeface="Permanent Marker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4000">
                <a:latin typeface="Permanent Marker"/>
                <a:ea typeface="Permanent Marker"/>
                <a:cs typeface="Permanent Marker"/>
                <a:sym typeface="Permanent Marker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4000">
                <a:latin typeface="Permanent Marker"/>
                <a:ea typeface="Permanent Marker"/>
                <a:cs typeface="Permanent Marker"/>
                <a:sym typeface="Permanent Marker"/>
              </a:defRPr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6884497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FOUR COLUMNS" type="blank">
  <p:cSld name="TITLE + FOUR COLUMNS"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5" name="Google Shape;115;p9"/>
          <p:cNvGrpSpPr/>
          <p:nvPr/>
        </p:nvGrpSpPr>
        <p:grpSpPr>
          <a:xfrm>
            <a:off x="-16603" y="413700"/>
            <a:ext cx="12241067" cy="6051067"/>
            <a:chOff x="-12452" y="310275"/>
            <a:chExt cx="9180800" cy="4538300"/>
          </a:xfrm>
        </p:grpSpPr>
        <p:cxnSp>
          <p:nvCxnSpPr>
            <p:cNvPr id="116" name="Google Shape;116;p9"/>
            <p:cNvCxnSpPr/>
            <p:nvPr/>
          </p:nvCxnSpPr>
          <p:spPr>
            <a:xfrm>
              <a:off x="-552" y="4023430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17" name="Google Shape;117;p9"/>
            <p:cNvCxnSpPr/>
            <p:nvPr/>
          </p:nvCxnSpPr>
          <p:spPr>
            <a:xfrm>
              <a:off x="-12452" y="310275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18" name="Google Shape;118;p9"/>
            <p:cNvCxnSpPr/>
            <p:nvPr/>
          </p:nvCxnSpPr>
          <p:spPr>
            <a:xfrm>
              <a:off x="-552" y="722848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19" name="Google Shape;119;p9"/>
            <p:cNvCxnSpPr/>
            <p:nvPr/>
          </p:nvCxnSpPr>
          <p:spPr>
            <a:xfrm>
              <a:off x="-552" y="1135420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20" name="Google Shape;120;p9"/>
            <p:cNvCxnSpPr/>
            <p:nvPr/>
          </p:nvCxnSpPr>
          <p:spPr>
            <a:xfrm>
              <a:off x="-552" y="1547993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21" name="Google Shape;121;p9"/>
            <p:cNvCxnSpPr/>
            <p:nvPr/>
          </p:nvCxnSpPr>
          <p:spPr>
            <a:xfrm>
              <a:off x="-552" y="1960566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22" name="Google Shape;122;p9"/>
            <p:cNvCxnSpPr/>
            <p:nvPr/>
          </p:nvCxnSpPr>
          <p:spPr>
            <a:xfrm>
              <a:off x="-552" y="2373139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23" name="Google Shape;123;p9"/>
            <p:cNvCxnSpPr/>
            <p:nvPr/>
          </p:nvCxnSpPr>
          <p:spPr>
            <a:xfrm>
              <a:off x="-552" y="2785711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24" name="Google Shape;124;p9"/>
            <p:cNvCxnSpPr/>
            <p:nvPr/>
          </p:nvCxnSpPr>
          <p:spPr>
            <a:xfrm>
              <a:off x="-552" y="3198284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25" name="Google Shape;125;p9"/>
            <p:cNvCxnSpPr/>
            <p:nvPr/>
          </p:nvCxnSpPr>
          <p:spPr>
            <a:xfrm>
              <a:off x="-552" y="3610857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26" name="Google Shape;126;p9"/>
            <p:cNvCxnSpPr/>
            <p:nvPr/>
          </p:nvCxnSpPr>
          <p:spPr>
            <a:xfrm>
              <a:off x="-552" y="4436002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27" name="Google Shape;127;p9"/>
            <p:cNvCxnSpPr/>
            <p:nvPr/>
          </p:nvCxnSpPr>
          <p:spPr>
            <a:xfrm>
              <a:off x="-552" y="4848575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sp>
        <p:nvSpPr>
          <p:cNvPr id="128" name="Google Shape;128;p9"/>
          <p:cNvSpPr txBox="1">
            <a:spLocks noGrp="1"/>
          </p:cNvSpPr>
          <p:nvPr>
            <p:ph type="subTitle" idx="1"/>
          </p:nvPr>
        </p:nvSpPr>
        <p:spPr>
          <a:xfrm>
            <a:off x="1521917" y="4351333"/>
            <a:ext cx="1992000" cy="1056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sp>
        <p:nvSpPr>
          <p:cNvPr id="129" name="Google Shape;129;p9"/>
          <p:cNvSpPr txBox="1">
            <a:spLocks noGrp="1"/>
          </p:cNvSpPr>
          <p:nvPr>
            <p:ph type="subTitle" idx="2"/>
          </p:nvPr>
        </p:nvSpPr>
        <p:spPr>
          <a:xfrm>
            <a:off x="3907284" y="4351333"/>
            <a:ext cx="1992000" cy="1056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sp>
        <p:nvSpPr>
          <p:cNvPr id="130" name="Google Shape;130;p9"/>
          <p:cNvSpPr txBox="1">
            <a:spLocks noGrp="1"/>
          </p:cNvSpPr>
          <p:nvPr>
            <p:ph type="subTitle" idx="3"/>
          </p:nvPr>
        </p:nvSpPr>
        <p:spPr>
          <a:xfrm>
            <a:off x="8678084" y="4351333"/>
            <a:ext cx="1992000" cy="1056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sp>
        <p:nvSpPr>
          <p:cNvPr id="131" name="Google Shape;131;p9"/>
          <p:cNvSpPr txBox="1">
            <a:spLocks noGrp="1"/>
          </p:cNvSpPr>
          <p:nvPr>
            <p:ph type="subTitle" idx="4"/>
          </p:nvPr>
        </p:nvSpPr>
        <p:spPr>
          <a:xfrm>
            <a:off x="6292684" y="4351333"/>
            <a:ext cx="1992000" cy="1056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sp>
        <p:nvSpPr>
          <p:cNvPr id="132" name="Google Shape;132;p9"/>
          <p:cNvSpPr txBox="1">
            <a:spLocks noGrp="1"/>
          </p:cNvSpPr>
          <p:nvPr>
            <p:ph type="ctrTitle"/>
          </p:nvPr>
        </p:nvSpPr>
        <p:spPr>
          <a:xfrm>
            <a:off x="1521933" y="3419633"/>
            <a:ext cx="1992000" cy="977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133" name="Google Shape;133;p9"/>
          <p:cNvSpPr txBox="1">
            <a:spLocks noGrp="1"/>
          </p:cNvSpPr>
          <p:nvPr>
            <p:ph type="ctrTitle" idx="5"/>
          </p:nvPr>
        </p:nvSpPr>
        <p:spPr>
          <a:xfrm>
            <a:off x="3907300" y="3419633"/>
            <a:ext cx="1992000" cy="977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134" name="Google Shape;134;p9"/>
          <p:cNvSpPr txBox="1">
            <a:spLocks noGrp="1"/>
          </p:cNvSpPr>
          <p:nvPr>
            <p:ph type="ctrTitle" idx="6"/>
          </p:nvPr>
        </p:nvSpPr>
        <p:spPr>
          <a:xfrm>
            <a:off x="6292700" y="3419633"/>
            <a:ext cx="1992000" cy="977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135" name="Google Shape;135;p9"/>
          <p:cNvSpPr txBox="1">
            <a:spLocks noGrp="1"/>
          </p:cNvSpPr>
          <p:nvPr>
            <p:ph type="ctrTitle" idx="7"/>
          </p:nvPr>
        </p:nvSpPr>
        <p:spPr>
          <a:xfrm>
            <a:off x="8678100" y="3419633"/>
            <a:ext cx="1992000" cy="977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136" name="Google Shape;136;p9"/>
          <p:cNvSpPr txBox="1">
            <a:spLocks noGrp="1"/>
          </p:cNvSpPr>
          <p:nvPr>
            <p:ph type="ctrTitle" idx="8"/>
          </p:nvPr>
        </p:nvSpPr>
        <p:spPr>
          <a:xfrm>
            <a:off x="2678400" y="689133"/>
            <a:ext cx="6835200" cy="977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400"/>
              <a:buFont typeface="Permanent Marker"/>
              <a:buNone/>
              <a:defRPr sz="3200">
                <a:latin typeface="Permanent Marker"/>
                <a:ea typeface="Permanent Marker"/>
                <a:cs typeface="Permanent Marker"/>
                <a:sym typeface="Permanent Marker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4000">
                <a:latin typeface="Permanent Marker"/>
                <a:ea typeface="Permanent Marker"/>
                <a:cs typeface="Permanent Marker"/>
                <a:sym typeface="Permanent Marker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4000">
                <a:latin typeface="Permanent Marker"/>
                <a:ea typeface="Permanent Marker"/>
                <a:cs typeface="Permanent Marker"/>
                <a:sym typeface="Permanent Marker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4000">
                <a:latin typeface="Permanent Marker"/>
                <a:ea typeface="Permanent Marker"/>
                <a:cs typeface="Permanent Marker"/>
                <a:sym typeface="Permanent Marker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4000">
                <a:latin typeface="Permanent Marker"/>
                <a:ea typeface="Permanent Marker"/>
                <a:cs typeface="Permanent Marker"/>
                <a:sym typeface="Permanent Marker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4000">
                <a:latin typeface="Permanent Marker"/>
                <a:ea typeface="Permanent Marker"/>
                <a:cs typeface="Permanent Marker"/>
                <a:sym typeface="Permanent Marker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4000">
                <a:latin typeface="Permanent Marker"/>
                <a:ea typeface="Permanent Marker"/>
                <a:cs typeface="Permanent Marker"/>
                <a:sym typeface="Permanent Marker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4000">
                <a:latin typeface="Permanent Marker"/>
                <a:ea typeface="Permanent Marker"/>
                <a:cs typeface="Permanent Marker"/>
                <a:sym typeface="Permanent Marker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4000">
                <a:latin typeface="Permanent Marker"/>
                <a:ea typeface="Permanent Marker"/>
                <a:cs typeface="Permanent Marker"/>
                <a:sym typeface="Permanent Marker"/>
              </a:defRPr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565093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THREE COLUMNS">
  <p:cSld name="TITLE + THREE COLUMNS"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8" name="Google Shape;138;p10"/>
          <p:cNvGrpSpPr/>
          <p:nvPr/>
        </p:nvGrpSpPr>
        <p:grpSpPr>
          <a:xfrm>
            <a:off x="-16603" y="413700"/>
            <a:ext cx="12241067" cy="6051067"/>
            <a:chOff x="-12452" y="310275"/>
            <a:chExt cx="9180800" cy="4538300"/>
          </a:xfrm>
        </p:grpSpPr>
        <p:cxnSp>
          <p:nvCxnSpPr>
            <p:cNvPr id="139" name="Google Shape;139;p10"/>
            <p:cNvCxnSpPr/>
            <p:nvPr/>
          </p:nvCxnSpPr>
          <p:spPr>
            <a:xfrm>
              <a:off x="-552" y="4023430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40" name="Google Shape;140;p10"/>
            <p:cNvCxnSpPr/>
            <p:nvPr/>
          </p:nvCxnSpPr>
          <p:spPr>
            <a:xfrm>
              <a:off x="-12452" y="310275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41" name="Google Shape;141;p10"/>
            <p:cNvCxnSpPr/>
            <p:nvPr/>
          </p:nvCxnSpPr>
          <p:spPr>
            <a:xfrm>
              <a:off x="-552" y="722848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42" name="Google Shape;142;p10"/>
            <p:cNvCxnSpPr/>
            <p:nvPr/>
          </p:nvCxnSpPr>
          <p:spPr>
            <a:xfrm>
              <a:off x="-552" y="1135420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43" name="Google Shape;143;p10"/>
            <p:cNvCxnSpPr/>
            <p:nvPr/>
          </p:nvCxnSpPr>
          <p:spPr>
            <a:xfrm>
              <a:off x="-552" y="1547993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44" name="Google Shape;144;p10"/>
            <p:cNvCxnSpPr/>
            <p:nvPr/>
          </p:nvCxnSpPr>
          <p:spPr>
            <a:xfrm>
              <a:off x="-552" y="1960566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45" name="Google Shape;145;p10"/>
            <p:cNvCxnSpPr/>
            <p:nvPr/>
          </p:nvCxnSpPr>
          <p:spPr>
            <a:xfrm>
              <a:off x="-552" y="2373139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46" name="Google Shape;146;p10"/>
            <p:cNvCxnSpPr/>
            <p:nvPr/>
          </p:nvCxnSpPr>
          <p:spPr>
            <a:xfrm>
              <a:off x="-552" y="2785711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47" name="Google Shape;147;p10"/>
            <p:cNvCxnSpPr/>
            <p:nvPr/>
          </p:nvCxnSpPr>
          <p:spPr>
            <a:xfrm>
              <a:off x="-552" y="3198284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48" name="Google Shape;148;p10"/>
            <p:cNvCxnSpPr/>
            <p:nvPr/>
          </p:nvCxnSpPr>
          <p:spPr>
            <a:xfrm>
              <a:off x="-552" y="3610857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49" name="Google Shape;149;p10"/>
            <p:cNvCxnSpPr/>
            <p:nvPr/>
          </p:nvCxnSpPr>
          <p:spPr>
            <a:xfrm>
              <a:off x="-552" y="4436002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50" name="Google Shape;150;p10"/>
            <p:cNvCxnSpPr/>
            <p:nvPr/>
          </p:nvCxnSpPr>
          <p:spPr>
            <a:xfrm>
              <a:off x="-552" y="4848575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sp>
        <p:nvSpPr>
          <p:cNvPr id="151" name="Google Shape;151;p10"/>
          <p:cNvSpPr txBox="1">
            <a:spLocks noGrp="1"/>
          </p:cNvSpPr>
          <p:nvPr>
            <p:ph type="subTitle" idx="1"/>
          </p:nvPr>
        </p:nvSpPr>
        <p:spPr>
          <a:xfrm>
            <a:off x="1665233" y="3809733"/>
            <a:ext cx="2262000" cy="1056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sp>
        <p:nvSpPr>
          <p:cNvPr id="152" name="Google Shape;152;p10"/>
          <p:cNvSpPr txBox="1">
            <a:spLocks noGrp="1"/>
          </p:cNvSpPr>
          <p:nvPr>
            <p:ph type="subTitle" idx="2"/>
          </p:nvPr>
        </p:nvSpPr>
        <p:spPr>
          <a:xfrm>
            <a:off x="4965000" y="3809733"/>
            <a:ext cx="2262000" cy="1056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sp>
        <p:nvSpPr>
          <p:cNvPr id="153" name="Google Shape;153;p10"/>
          <p:cNvSpPr txBox="1">
            <a:spLocks noGrp="1"/>
          </p:cNvSpPr>
          <p:nvPr>
            <p:ph type="subTitle" idx="3"/>
          </p:nvPr>
        </p:nvSpPr>
        <p:spPr>
          <a:xfrm>
            <a:off x="8264767" y="3809733"/>
            <a:ext cx="2262000" cy="1056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sp>
        <p:nvSpPr>
          <p:cNvPr id="154" name="Google Shape;154;p10"/>
          <p:cNvSpPr txBox="1">
            <a:spLocks noGrp="1"/>
          </p:cNvSpPr>
          <p:nvPr>
            <p:ph type="ctrTitle"/>
          </p:nvPr>
        </p:nvSpPr>
        <p:spPr>
          <a:xfrm>
            <a:off x="1800217" y="2365533"/>
            <a:ext cx="1992000" cy="977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155" name="Google Shape;155;p10"/>
          <p:cNvSpPr txBox="1">
            <a:spLocks noGrp="1"/>
          </p:cNvSpPr>
          <p:nvPr>
            <p:ph type="ctrTitle" idx="4"/>
          </p:nvPr>
        </p:nvSpPr>
        <p:spPr>
          <a:xfrm>
            <a:off x="5099984" y="2365533"/>
            <a:ext cx="1992000" cy="977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156" name="Google Shape;156;p10"/>
          <p:cNvSpPr txBox="1">
            <a:spLocks noGrp="1"/>
          </p:cNvSpPr>
          <p:nvPr>
            <p:ph type="ctrTitle" idx="5"/>
          </p:nvPr>
        </p:nvSpPr>
        <p:spPr>
          <a:xfrm>
            <a:off x="8399784" y="2365533"/>
            <a:ext cx="1992000" cy="977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157" name="Google Shape;157;p10"/>
          <p:cNvSpPr txBox="1">
            <a:spLocks noGrp="1"/>
          </p:cNvSpPr>
          <p:nvPr>
            <p:ph type="ctrTitle" idx="6"/>
          </p:nvPr>
        </p:nvSpPr>
        <p:spPr>
          <a:xfrm>
            <a:off x="2678400" y="689133"/>
            <a:ext cx="6835200" cy="977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400"/>
              <a:buFont typeface="Permanent Marker"/>
              <a:buNone/>
              <a:defRPr sz="3200">
                <a:latin typeface="Permanent Marker"/>
                <a:ea typeface="Permanent Marker"/>
                <a:cs typeface="Permanent Marker"/>
                <a:sym typeface="Permanent Marker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4000">
                <a:latin typeface="Permanent Marker"/>
                <a:ea typeface="Permanent Marker"/>
                <a:cs typeface="Permanent Marker"/>
                <a:sym typeface="Permanent Marker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4000">
                <a:latin typeface="Permanent Marker"/>
                <a:ea typeface="Permanent Marker"/>
                <a:cs typeface="Permanent Marker"/>
                <a:sym typeface="Permanent Marker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4000">
                <a:latin typeface="Permanent Marker"/>
                <a:ea typeface="Permanent Marker"/>
                <a:cs typeface="Permanent Marker"/>
                <a:sym typeface="Permanent Marker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4000">
                <a:latin typeface="Permanent Marker"/>
                <a:ea typeface="Permanent Marker"/>
                <a:cs typeface="Permanent Marker"/>
                <a:sym typeface="Permanent Marker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4000">
                <a:latin typeface="Permanent Marker"/>
                <a:ea typeface="Permanent Marker"/>
                <a:cs typeface="Permanent Marker"/>
                <a:sym typeface="Permanent Marker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4000">
                <a:latin typeface="Permanent Marker"/>
                <a:ea typeface="Permanent Marker"/>
                <a:cs typeface="Permanent Marker"/>
                <a:sym typeface="Permanent Marker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4000">
                <a:latin typeface="Permanent Marker"/>
                <a:ea typeface="Permanent Marker"/>
                <a:cs typeface="Permanent Marker"/>
                <a:sym typeface="Permanent Marker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4000">
                <a:latin typeface="Permanent Marker"/>
                <a:ea typeface="Permanent Marker"/>
                <a:cs typeface="Permanent Marker"/>
                <a:sym typeface="Permanent Marker"/>
              </a:defRPr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13850359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9.xml"/><Relationship Id="rId13" Type="http://schemas.openxmlformats.org/officeDocument/2006/relationships/slideLayout" Target="../slideLayouts/slideLayout34.xml"/><Relationship Id="rId3" Type="http://schemas.openxmlformats.org/officeDocument/2006/relationships/slideLayout" Target="../slideLayouts/slideLayout24.xml"/><Relationship Id="rId7" Type="http://schemas.openxmlformats.org/officeDocument/2006/relationships/slideLayout" Target="../slideLayouts/slideLayout28.xml"/><Relationship Id="rId12" Type="http://schemas.openxmlformats.org/officeDocument/2006/relationships/slideLayout" Target="../slideLayouts/slideLayout33.xml"/><Relationship Id="rId17" Type="http://schemas.openxmlformats.org/officeDocument/2006/relationships/theme" Target="../theme/theme3.xml"/><Relationship Id="rId2" Type="http://schemas.openxmlformats.org/officeDocument/2006/relationships/slideLayout" Target="../slideLayouts/slideLayout23.xml"/><Relationship Id="rId16" Type="http://schemas.openxmlformats.org/officeDocument/2006/relationships/slideLayout" Target="../slideLayouts/slideLayout37.xml"/><Relationship Id="rId1" Type="http://schemas.openxmlformats.org/officeDocument/2006/relationships/slideLayout" Target="../slideLayouts/slideLayout22.xml"/><Relationship Id="rId6" Type="http://schemas.openxmlformats.org/officeDocument/2006/relationships/slideLayout" Target="../slideLayouts/slideLayout27.xml"/><Relationship Id="rId11" Type="http://schemas.openxmlformats.org/officeDocument/2006/relationships/slideLayout" Target="../slideLayouts/slideLayout32.xml"/><Relationship Id="rId5" Type="http://schemas.openxmlformats.org/officeDocument/2006/relationships/slideLayout" Target="../slideLayouts/slideLayout26.xml"/><Relationship Id="rId15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31.xml"/><Relationship Id="rId4" Type="http://schemas.openxmlformats.org/officeDocument/2006/relationships/slideLayout" Target="../slideLayouts/slideLayout25.xml"/><Relationship Id="rId9" Type="http://schemas.openxmlformats.org/officeDocument/2006/relationships/slideLayout" Target="../slideLayouts/slideLayout30.xml"/><Relationship Id="rId14" Type="http://schemas.openxmlformats.org/officeDocument/2006/relationships/slideLayout" Target="../slideLayouts/slideLayout3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800" cy="76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Font typeface="Permanent Marker"/>
              <a:buNone/>
              <a:defRPr sz="2800">
                <a:latin typeface="Permanent Marker"/>
                <a:ea typeface="Permanent Marker"/>
                <a:cs typeface="Permanent Marker"/>
                <a:sym typeface="Permanent Marker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800" cy="45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Font typeface="Comfortaa"/>
              <a:buChar char="●"/>
              <a:defRPr sz="1100">
                <a:latin typeface="Comfortaa"/>
                <a:ea typeface="Comfortaa"/>
                <a:cs typeface="Comfortaa"/>
                <a:sym typeface="Comfortaa"/>
              </a:defRPr>
            </a:lvl1pPr>
            <a:lvl2pPr marL="914400" lvl="1" indent="-29845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100"/>
              <a:buFont typeface="Comfortaa"/>
              <a:buChar char="○"/>
              <a:defRPr sz="1100">
                <a:latin typeface="Comfortaa"/>
                <a:ea typeface="Comfortaa"/>
                <a:cs typeface="Comfortaa"/>
                <a:sym typeface="Comfortaa"/>
              </a:defRPr>
            </a:lvl2pPr>
            <a:lvl3pPr marL="1371600" lvl="2" indent="-29845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100"/>
              <a:buFont typeface="Comfortaa"/>
              <a:buChar char="■"/>
              <a:defRPr sz="1100">
                <a:latin typeface="Comfortaa"/>
                <a:ea typeface="Comfortaa"/>
                <a:cs typeface="Comfortaa"/>
                <a:sym typeface="Comfortaa"/>
              </a:defRPr>
            </a:lvl3pPr>
            <a:lvl4pPr marL="1828800" lvl="3" indent="-29845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100"/>
              <a:buFont typeface="Comfortaa"/>
              <a:buChar char="●"/>
              <a:defRPr sz="1100">
                <a:latin typeface="Comfortaa"/>
                <a:ea typeface="Comfortaa"/>
                <a:cs typeface="Comfortaa"/>
                <a:sym typeface="Comfortaa"/>
              </a:defRPr>
            </a:lvl4pPr>
            <a:lvl5pPr marL="2286000" lvl="4" indent="-29845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100"/>
              <a:buFont typeface="Comfortaa"/>
              <a:buChar char="○"/>
              <a:defRPr sz="1100">
                <a:latin typeface="Comfortaa"/>
                <a:ea typeface="Comfortaa"/>
                <a:cs typeface="Comfortaa"/>
                <a:sym typeface="Comfortaa"/>
              </a:defRPr>
            </a:lvl5pPr>
            <a:lvl6pPr marL="2743200" lvl="5" indent="-29845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100"/>
              <a:buFont typeface="Comfortaa"/>
              <a:buChar char="■"/>
              <a:defRPr sz="1100">
                <a:latin typeface="Comfortaa"/>
                <a:ea typeface="Comfortaa"/>
                <a:cs typeface="Comfortaa"/>
                <a:sym typeface="Comfortaa"/>
              </a:defRPr>
            </a:lvl6pPr>
            <a:lvl7pPr marL="3200400" lvl="6" indent="-29845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100"/>
              <a:buFont typeface="Comfortaa"/>
              <a:buChar char="●"/>
              <a:defRPr sz="1100">
                <a:latin typeface="Comfortaa"/>
                <a:ea typeface="Comfortaa"/>
                <a:cs typeface="Comfortaa"/>
                <a:sym typeface="Comfortaa"/>
              </a:defRPr>
            </a:lvl7pPr>
            <a:lvl8pPr marL="3657600" lvl="7" indent="-29845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100"/>
              <a:buFont typeface="Comfortaa"/>
              <a:buChar char="○"/>
              <a:defRPr sz="1100">
                <a:latin typeface="Comfortaa"/>
                <a:ea typeface="Comfortaa"/>
                <a:cs typeface="Comfortaa"/>
                <a:sym typeface="Comfortaa"/>
              </a:defRPr>
            </a:lvl8pPr>
            <a:lvl9pPr marL="4114800" lvl="8" indent="-29845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100"/>
              <a:buFont typeface="Comfortaa"/>
              <a:buChar char="■"/>
              <a:defRPr sz="1100">
                <a:latin typeface="Comfortaa"/>
                <a:ea typeface="Comfortaa"/>
                <a:cs typeface="Comfortaa"/>
                <a:sym typeface="Comfortaa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718381855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  <p:sldLayoutId id="2147483679" r:id="rId19"/>
    <p:sldLayoutId id="2147483680" r:id="rId20"/>
  </p:sldLayoutIdLst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0E2A47"/>
        </a:solidFill>
        <a:effectLst/>
      </p:bgPr>
    </p:bg>
    <p:spTree>
      <p:nvGrpSpPr>
        <p:cNvPr id="1" name="Shape 3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1" name="Google Shape;321;p21"/>
          <p:cNvSpPr txBox="1">
            <a:spLocks noGrp="1"/>
          </p:cNvSpPr>
          <p:nvPr>
            <p:ph type="title"/>
          </p:nvPr>
        </p:nvSpPr>
        <p:spPr>
          <a:xfrm>
            <a:off x="1424133" y="1244600"/>
            <a:ext cx="9396400" cy="64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9pPr>
          </a:lstStyle>
          <a:p>
            <a:endParaRPr/>
          </a:p>
        </p:txBody>
      </p:sp>
      <p:sp>
        <p:nvSpPr>
          <p:cNvPr id="322" name="Google Shape;322;p21"/>
          <p:cNvSpPr txBox="1">
            <a:spLocks noGrp="1"/>
          </p:cNvSpPr>
          <p:nvPr>
            <p:ph type="body" idx="1"/>
          </p:nvPr>
        </p:nvSpPr>
        <p:spPr>
          <a:xfrm>
            <a:off x="1424133" y="2260600"/>
            <a:ext cx="9396400" cy="333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●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marL="914400" lvl="1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○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marL="1371600" lvl="2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■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marL="1828800" lvl="3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●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marL="2286000" lvl="4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○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marL="2743200" lvl="5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■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marL="3200400" lvl="6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●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marL="3657600" lvl="7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○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marL="4114800" lvl="8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■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387477210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82" r:id="rId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5/21/2020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557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  <p:sldLayoutId id="2147483719" r:id="rId12"/>
    <p:sldLayoutId id="2147483720" r:id="rId13"/>
    <p:sldLayoutId id="2147483721" r:id="rId14"/>
    <p:sldLayoutId id="2147483722" r:id="rId15"/>
    <p:sldLayoutId id="2147483723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8.xml"/><Relationship Id="rId4" Type="http://schemas.openxmlformats.org/officeDocument/2006/relationships/image" Target="../media/image1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slideLayout" Target="../slideLayouts/slideLayout28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6.wmf"/><Relationship Id="rId4" Type="http://schemas.openxmlformats.org/officeDocument/2006/relationships/oleObject" Target="../embeddings/oleObject1.bin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8.xml"/><Relationship Id="rId4" Type="http://schemas.openxmlformats.org/officeDocument/2006/relationships/image" Target="../media/image22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8.xml"/><Relationship Id="rId4" Type="http://schemas.openxmlformats.org/officeDocument/2006/relationships/image" Target="../media/image26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7" Type="http://schemas.openxmlformats.org/officeDocument/2006/relationships/image" Target="../media/image9.emf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8.xml"/><Relationship Id="rId6" Type="http://schemas.openxmlformats.org/officeDocument/2006/relationships/image" Target="../media/image8.emf"/><Relationship Id="rId5" Type="http://schemas.openxmlformats.org/officeDocument/2006/relationships/image" Target="../media/image7.emf"/><Relationship Id="rId4" Type="http://schemas.openxmlformats.org/officeDocument/2006/relationships/image" Target="../media/image6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hyperlink" Target="https://phet.colorado.edu/en/simulation/moving-man" TargetMode="External"/><Relationship Id="rId1" Type="http://schemas.openxmlformats.org/officeDocument/2006/relationships/slideLayout" Target="../slideLayouts/slideLayout2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2">
            <a:extLst>
              <a:ext uri="{FF2B5EF4-FFF2-40B4-BE49-F238E27FC236}">
                <a16:creationId xmlns:a16="http://schemas.microsoft.com/office/drawing/2014/main" id="{E5C0B0D2-BDD2-42CD-940D-7F93E16EBAD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93468" y="360797"/>
            <a:ext cx="2416046" cy="646331"/>
          </a:xfrm>
          <a:prstGeom prst="rect">
            <a:avLst/>
          </a:prstGeom>
          <a:solidFill>
            <a:srgbClr val="FFFF99"/>
          </a:solidFill>
          <a:ln w="9525">
            <a:solidFill>
              <a:schemeClr val="hlink"/>
            </a:solidFill>
            <a:miter lim="800000"/>
            <a:headEnd/>
            <a:tailEnd/>
          </a:ln>
          <a:effectLst>
            <a:outerShdw blurRad="63500" dist="38099" dir="2700000" algn="ctr" rotWithShape="0">
              <a:schemeClr val="bg2">
                <a:alpha val="74997"/>
              </a:schemeClr>
            </a:outerShdw>
          </a:effec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US" sz="36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Kinematics</a:t>
            </a:r>
          </a:p>
        </p:txBody>
      </p:sp>
      <p:sp>
        <p:nvSpPr>
          <p:cNvPr id="4" name="Text Box 3">
            <a:extLst>
              <a:ext uri="{FF2B5EF4-FFF2-40B4-BE49-F238E27FC236}">
                <a16:creationId xmlns:a16="http://schemas.microsoft.com/office/drawing/2014/main" id="{526DE29A-A3CC-44E7-BB31-1890B36F669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73680" y="3713731"/>
            <a:ext cx="4846320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dirty="0">
                <a:solidFill>
                  <a:schemeClr val="tx2"/>
                </a:solidFill>
              </a:rPr>
              <a:t>Key concepts:</a:t>
            </a:r>
          </a:p>
          <a:p>
            <a:pPr marL="342900" indent="-342900" eaLnBrk="1" hangingPunct="1">
              <a:buFont typeface="Wingdings" panose="05000000000000000000" pitchFamily="2" charset="2"/>
              <a:buChar char="v"/>
            </a:pPr>
            <a:r>
              <a:rPr lang="en-US" dirty="0">
                <a:solidFill>
                  <a:schemeClr val="tx2"/>
                </a:solidFill>
              </a:rPr>
              <a:t>1-d Motion/Kinematics</a:t>
            </a:r>
          </a:p>
          <a:p>
            <a:pPr marL="342900" indent="-342900" eaLnBrk="1" hangingPunct="1">
              <a:buFont typeface="Wingdings" panose="05000000000000000000" pitchFamily="2" charset="2"/>
              <a:buChar char="v"/>
            </a:pPr>
            <a:r>
              <a:rPr lang="en-US" dirty="0">
                <a:solidFill>
                  <a:schemeClr val="tx2"/>
                </a:solidFill>
              </a:rPr>
              <a:t>Displacement</a:t>
            </a:r>
          </a:p>
          <a:p>
            <a:pPr marL="342900" indent="-342900" eaLnBrk="1" hangingPunct="1">
              <a:buFont typeface="Wingdings" panose="05000000000000000000" pitchFamily="2" charset="2"/>
              <a:buChar char="v"/>
            </a:pPr>
            <a:r>
              <a:rPr lang="en-US" dirty="0">
                <a:solidFill>
                  <a:schemeClr val="tx2"/>
                </a:solidFill>
              </a:rPr>
              <a:t>Velocity</a:t>
            </a:r>
          </a:p>
          <a:p>
            <a:pPr marL="342900" indent="-342900" eaLnBrk="1" hangingPunct="1">
              <a:buFont typeface="Wingdings" panose="05000000000000000000" pitchFamily="2" charset="2"/>
              <a:buChar char="v"/>
            </a:pPr>
            <a:r>
              <a:rPr lang="en-US" dirty="0">
                <a:solidFill>
                  <a:schemeClr val="tx2"/>
                </a:solidFill>
              </a:rPr>
              <a:t>Acceleration</a:t>
            </a:r>
          </a:p>
          <a:p>
            <a:pPr marL="342900" indent="-342900" eaLnBrk="1" hangingPunct="1">
              <a:buFont typeface="Wingdings" panose="05000000000000000000" pitchFamily="2" charset="2"/>
              <a:buChar char="v"/>
            </a:pPr>
            <a:r>
              <a:rPr lang="en-US" dirty="0">
                <a:solidFill>
                  <a:schemeClr val="tx2"/>
                </a:solidFill>
              </a:rPr>
              <a:t>Graphing Motion</a:t>
            </a:r>
            <a:endParaRPr lang="en-US" altLang="en-US" b="1" dirty="0">
              <a:solidFill>
                <a:schemeClr val="tx2"/>
              </a:solidFill>
            </a:endParaRPr>
          </a:p>
        </p:txBody>
      </p:sp>
      <p:sp>
        <p:nvSpPr>
          <p:cNvPr id="5" name="Text Box 4">
            <a:extLst>
              <a:ext uri="{FF2B5EF4-FFF2-40B4-BE49-F238E27FC236}">
                <a16:creationId xmlns:a16="http://schemas.microsoft.com/office/drawing/2014/main" id="{D2F8AB8E-5FE2-43A2-BE16-C6D117045F0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73680" y="1451499"/>
            <a:ext cx="9128760" cy="20621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US" sz="3200" b="1" dirty="0">
                <a:solidFill>
                  <a:schemeClr val="tx2"/>
                </a:solidFill>
              </a:rPr>
              <a:t>Objective: Learning about the fundamental concepts used to describe motion – “Kinematics”</a:t>
            </a:r>
            <a:endParaRPr lang="en-US" sz="3200" dirty="0"/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3200" dirty="0">
                <a:solidFill>
                  <a:schemeClr val="tx2"/>
                </a:solidFill>
              </a:rPr>
              <a:t>Kinematics –'How’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3200" dirty="0">
                <a:solidFill>
                  <a:schemeClr val="tx2"/>
                </a:solidFill>
              </a:rPr>
              <a:t>Dynamics –'Why' (Forces)</a:t>
            </a:r>
          </a:p>
        </p:txBody>
      </p:sp>
    </p:spTree>
    <p:extLst>
      <p:ext uri="{BB962C8B-B14F-4D97-AF65-F5344CB8AC3E}">
        <p14:creationId xmlns:p14="http://schemas.microsoft.com/office/powerpoint/2010/main" val="237351752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CD60859D-DBF8-49E3-B947-DF94A10A3D74}"/>
              </a:ext>
            </a:extLst>
          </p:cNvPr>
          <p:cNvSpPr/>
          <p:nvPr/>
        </p:nvSpPr>
        <p:spPr>
          <a:xfrm>
            <a:off x="2818632" y="693791"/>
            <a:ext cx="937336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14880" lvl="1"/>
            <a:r>
              <a:rPr lang="en-US" sz="2400" dirty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This position versus time graph represents the position of a cyclist as a function of time. What is the slope (velocity) of each of these lines?</a:t>
            </a:r>
          </a:p>
        </p:txBody>
      </p:sp>
      <p:sp>
        <p:nvSpPr>
          <p:cNvPr id="3" name="Text Box 2">
            <a:extLst>
              <a:ext uri="{FF2B5EF4-FFF2-40B4-BE49-F238E27FC236}">
                <a16:creationId xmlns:a16="http://schemas.microsoft.com/office/drawing/2014/main" id="{49C49F5A-453C-4A14-A81D-4233DD9D180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43450" y="0"/>
            <a:ext cx="7233313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en-US" sz="36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Graphical representation of motion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1B355F1-DF28-47CA-A656-EFBE9D3BFFF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3450" y="3233982"/>
            <a:ext cx="8734568" cy="341344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C143B13A-CA3D-4BD6-81F6-6A3C85AD3ED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20165" y="1559514"/>
            <a:ext cx="5155877" cy="1619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339019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D719438C-1635-40CD-87C7-227D2EB5C51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83947" y="2032323"/>
            <a:ext cx="4908053" cy="1891888"/>
          </a:xfrm>
          <a:prstGeom prst="rect">
            <a:avLst/>
          </a:prstGeom>
        </p:spPr>
      </p:pic>
      <p:sp>
        <p:nvSpPr>
          <p:cNvPr id="2" name="Text Box 2">
            <a:extLst>
              <a:ext uri="{FF2B5EF4-FFF2-40B4-BE49-F238E27FC236}">
                <a16:creationId xmlns:a16="http://schemas.microsoft.com/office/drawing/2014/main" id="{AB5CEFF9-5158-4B71-A6BF-7FB453EAF5F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28117" y="198437"/>
            <a:ext cx="2491799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en-US" sz="3200" dirty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Acceleration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Text Box 3">
                <a:extLst>
                  <a:ext uri="{FF2B5EF4-FFF2-40B4-BE49-F238E27FC236}">
                    <a16:creationId xmlns:a16="http://schemas.microsoft.com/office/drawing/2014/main" id="{ECDFE70B-BD23-431D-B923-9AA23692777B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239617" y="783212"/>
                <a:ext cx="9952383" cy="617040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/>
              <a:p>
                <a:r>
                  <a:rPr lang="en-US" sz="2400" b="1" i="1" dirty="0">
                    <a:solidFill>
                      <a:srgbClr val="0033CC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Acceleration</a:t>
                </a:r>
                <a:r>
                  <a:rPr lang="en-US" sz="2400" i="1" dirty="0">
                    <a:solidFill>
                      <a:schemeClr val="accent5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2400" dirty="0">
                    <a:solidFill>
                      <a:schemeClr val="accent5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is the rate of change of velocity. </a:t>
                </a:r>
                <a:r>
                  <a:rPr lang="en-US" sz="2400" i="1" dirty="0">
                    <a:solidFill>
                      <a:schemeClr val="accent5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Acceleration </a:t>
                </a:r>
                <a:r>
                  <a:rPr lang="en-US" sz="2400" dirty="0">
                    <a:solidFill>
                      <a:schemeClr val="accent5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is a vector!</a:t>
                </a:r>
              </a:p>
              <a:p>
                <a:r>
                  <a:rPr lang="en-US" sz="2400" b="1" i="1" dirty="0">
                    <a:solidFill>
                      <a:srgbClr val="0033CC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Average acceleration</a:t>
                </a:r>
                <a:r>
                  <a:rPr lang="en-US" sz="2400" i="1" dirty="0">
                    <a:solidFill>
                      <a:schemeClr val="accent5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2400" dirty="0">
                    <a:solidFill>
                      <a:schemeClr val="accent5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is the change in the velocity over the elapsed time. </a:t>
                </a:r>
                <a:r>
                  <a:rPr lang="en-US" sz="2400" i="1" dirty="0">
                    <a:solidFill>
                      <a:schemeClr val="accent5"/>
                    </a:solidFill>
                    <a:latin typeface="Cambria Math "/>
                  </a:rPr>
                  <a:t>		</a:t>
                </a:r>
              </a:p>
              <a:p>
                <a14:m>
                  <m:oMath xmlns:m="http://schemas.openxmlformats.org/officeDocument/2006/math">
                    <m:r>
                      <a:rPr lang="en-US" sz="2400" b="0" i="1" smtClean="0">
                        <a:solidFill>
                          <a:schemeClr val="accent5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       </m:t>
                    </m:r>
                    <m:acc>
                      <m:accPr>
                        <m:chr m:val="̅"/>
                        <m:ctrlPr>
                          <a:rPr lang="en-US" sz="2400" i="1" smtClean="0">
                            <a:solidFill>
                              <a:schemeClr val="accent5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accPr>
                      <m:e>
                        <m:r>
                          <a:rPr lang="en-US" sz="2400" b="0" i="1" smtClean="0">
                            <a:solidFill>
                              <a:schemeClr val="accent5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𝑎</m:t>
                        </m:r>
                      </m:e>
                    </m:acc>
                    <m:r>
                      <m:rPr>
                        <m:nor/>
                      </m:rPr>
                      <a:rPr lang="en-US" sz="2400" i="1" dirty="0">
                        <a:solidFill>
                          <a:schemeClr val="accent5"/>
                        </a:solidFill>
                        <a:latin typeface="Cambria Math "/>
                      </a:rPr>
                      <m:t>=</m:t>
                    </m:r>
                    <m:r>
                      <m:rPr>
                        <m:nor/>
                      </m:rPr>
                      <a:rPr lang="en-US" sz="2000" i="1" dirty="0">
                        <a:solidFill>
                          <a:schemeClr val="accent5"/>
                        </a:solidFill>
                        <a:latin typeface="Cambria Math "/>
                      </a:rPr>
                      <m:t> </m:t>
                    </m:r>
                    <m:f>
                      <m:fPr>
                        <m:ctrlPr>
                          <a:rPr lang="en-US" sz="2400" i="1">
                            <a:solidFill>
                              <a:schemeClr val="accent5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l-GR" sz="2400" i="1" dirty="0">
                            <a:solidFill>
                              <a:schemeClr val="accent5"/>
                            </a:solidFill>
                            <a:latin typeface="Cambria Math "/>
                          </a:rPr>
                          <m:t>Δ</m:t>
                        </m:r>
                        <m:r>
                          <a:rPr lang="en-US" sz="2400" b="0" i="1" dirty="0" smtClean="0">
                            <a:solidFill>
                              <a:schemeClr val="accent5"/>
                            </a:solidFill>
                            <a:latin typeface="Cambria Math" panose="02040503050406030204" pitchFamily="18" charset="0"/>
                          </a:rPr>
                          <m:t>𝑣</m:t>
                        </m:r>
                      </m:num>
                      <m:den>
                        <m:r>
                          <m:rPr>
                            <m:nor/>
                          </m:rPr>
                          <a:rPr lang="el-GR" sz="2400" i="1" dirty="0">
                            <a:solidFill>
                              <a:schemeClr val="accent5"/>
                            </a:solidFill>
                            <a:latin typeface="Cambria Math "/>
                          </a:rPr>
                          <m:t>Δ</m:t>
                        </m:r>
                        <m:r>
                          <a:rPr lang="en-US" sz="2400" i="1" dirty="0">
                            <a:solidFill>
                              <a:schemeClr val="accent5"/>
                            </a:solidFill>
                            <a:latin typeface="Cambria Math "/>
                          </a:rPr>
                          <m:t>𝑡</m:t>
                        </m:r>
                      </m:den>
                    </m:f>
                  </m:oMath>
                </a14:m>
                <a:r>
                  <a:rPr lang="en-US" sz="2400" dirty="0">
                    <a:solidFill>
                      <a:schemeClr val="accent5"/>
                    </a:solidFill>
                    <a:latin typeface="Cambria Math "/>
                  </a:rPr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 smtClean="0">
                            <a:solidFill>
                              <a:schemeClr val="accent5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2400" i="1" dirty="0" smtClean="0">
                                <a:solidFill>
                                  <a:schemeClr val="accent5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0" i="1" dirty="0" smtClean="0">
                                <a:solidFill>
                                  <a:schemeClr val="accent5"/>
                                </a:solidFill>
                                <a:latin typeface="Cambria Math" panose="02040503050406030204" pitchFamily="18" charset="0"/>
                              </a:rPr>
                              <m:t>𝑣</m:t>
                            </m:r>
                          </m:e>
                          <m:sub>
                            <m:r>
                              <a:rPr lang="en-US" sz="2400" b="0" i="1" dirty="0" smtClean="0">
                                <a:solidFill>
                                  <a:schemeClr val="accent5"/>
                                </a:solidFill>
                                <a:latin typeface="Cambria Math "/>
                              </a:rPr>
                              <m:t>𝑓</m:t>
                            </m:r>
                          </m:sub>
                        </m:sSub>
                        <m:r>
                          <a:rPr lang="en-US" sz="2400" b="0" i="1" dirty="0" smtClean="0">
                            <a:solidFill>
                              <a:schemeClr val="accent5"/>
                            </a:solidFill>
                            <a:latin typeface="Cambria Math "/>
                          </a:rPr>
                          <m:t> </m:t>
                        </m:r>
                        <m:r>
                          <m:rPr>
                            <m:nor/>
                          </m:rPr>
                          <a:rPr lang="en-US" sz="2400" dirty="0">
                            <a:solidFill>
                              <a:schemeClr val="accent5"/>
                            </a:solidFill>
                            <a:latin typeface="Cambria Math 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m:rPr>
                            <m:nor/>
                          </m:rPr>
                          <a:rPr lang="en-US" sz="2400" dirty="0">
                            <a:solidFill>
                              <a:schemeClr val="accent5"/>
                            </a:solidFill>
                            <a:latin typeface="Cambria Math "/>
                          </a:rPr>
                          <m:t> </m:t>
                        </m:r>
                        <m:sSub>
                          <m:sSubPr>
                            <m:ctrlPr>
                              <a:rPr lang="en-US" sz="2400" i="1" dirty="0">
                                <a:solidFill>
                                  <a:schemeClr val="accent5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0" i="1" dirty="0" smtClean="0">
                                <a:solidFill>
                                  <a:schemeClr val="accent5"/>
                                </a:solidFill>
                                <a:latin typeface="Cambria Math" panose="02040503050406030204" pitchFamily="18" charset="0"/>
                              </a:rPr>
                              <m:t>𝑣</m:t>
                            </m:r>
                          </m:e>
                          <m:sub>
                            <m:r>
                              <a:rPr lang="en-US" sz="2400" b="0" i="1" dirty="0" smtClean="0">
                                <a:solidFill>
                                  <a:schemeClr val="accent5"/>
                                </a:solidFill>
                                <a:latin typeface="Cambria Math "/>
                              </a:rPr>
                              <m:t>0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sz="2400" i="1" dirty="0">
                                <a:solidFill>
                                  <a:schemeClr val="accent5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0" i="1" dirty="0" smtClean="0">
                                <a:solidFill>
                                  <a:schemeClr val="accent5"/>
                                </a:solidFill>
                                <a:latin typeface="Cambria Math "/>
                              </a:rPr>
                              <m:t>𝑡</m:t>
                            </m:r>
                          </m:e>
                          <m:sub>
                            <m:r>
                              <a:rPr lang="en-US" sz="2400" b="0" i="1" dirty="0" smtClean="0">
                                <a:solidFill>
                                  <a:schemeClr val="accent5"/>
                                </a:solidFill>
                                <a:latin typeface="Cambria Math "/>
                              </a:rPr>
                              <m:t>𝑓</m:t>
                            </m:r>
                          </m:sub>
                        </m:sSub>
                        <m:r>
                          <a:rPr lang="en-US" sz="2400" b="0" i="1" dirty="0" smtClean="0">
                            <a:solidFill>
                              <a:schemeClr val="accent5"/>
                            </a:solidFill>
                            <a:latin typeface="Cambria Math "/>
                          </a:rPr>
                          <m:t> </m:t>
                        </m:r>
                        <m:r>
                          <m:rPr>
                            <m:nor/>
                          </m:rPr>
                          <a:rPr lang="en-US" sz="2400" dirty="0">
                            <a:solidFill>
                              <a:schemeClr val="accent5"/>
                            </a:solidFill>
                            <a:latin typeface="Cambria Math "/>
                            <a:cs typeface="Times New Roman" panose="02020603050405020304" pitchFamily="18" charset="0"/>
                          </a:rPr>
                          <m:t>− </m:t>
                        </m:r>
                        <m:sSub>
                          <m:sSubPr>
                            <m:ctrlPr>
                              <a:rPr lang="en-US" sz="2400" i="1" dirty="0">
                                <a:solidFill>
                                  <a:schemeClr val="accent5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0" i="1" dirty="0" smtClean="0">
                                <a:solidFill>
                                  <a:schemeClr val="accent5"/>
                                </a:solidFill>
                                <a:latin typeface="Cambria Math "/>
                              </a:rPr>
                              <m:t>𝑡</m:t>
                            </m:r>
                          </m:e>
                          <m:sub>
                            <m:r>
                              <a:rPr lang="en-US" sz="2400" b="0" i="1" dirty="0" smtClean="0">
                                <a:solidFill>
                                  <a:schemeClr val="accent5"/>
                                </a:solidFill>
                                <a:latin typeface="Cambria Math "/>
                              </a:rPr>
                              <m:t>0</m:t>
                            </m:r>
                          </m:sub>
                        </m:sSub>
                      </m:den>
                    </m:f>
                    <m:r>
                      <a:rPr lang="en-US" sz="2400" b="0" i="1" smtClean="0">
                        <a:solidFill>
                          <a:schemeClr val="accent5"/>
                        </a:solidFill>
                        <a:latin typeface="Cambria Math" panose="02040503050406030204" pitchFamily="18" charset="0"/>
                      </a:rPr>
                      <m:t>               </m:t>
                    </m:r>
                    <m:sSub>
                      <m:sSubPr>
                        <m:ctrlPr>
                          <a:rPr lang="en-US" sz="2400" i="1" dirty="0">
                            <a:solidFill>
                              <a:schemeClr val="accent5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dirty="0" smtClean="0">
                            <a:solidFill>
                              <a:schemeClr val="accent5"/>
                            </a:solidFill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  <m:sub>
                        <m:r>
                          <a:rPr lang="en-US" sz="2400" i="1" dirty="0">
                            <a:solidFill>
                              <a:schemeClr val="accent5"/>
                            </a:solidFill>
                            <a:latin typeface="Cambria Math "/>
                          </a:rPr>
                          <m:t>𝑓</m:t>
                        </m:r>
                      </m:sub>
                    </m:sSub>
                    <m:r>
                      <a:rPr lang="en-US" sz="2400" i="1" dirty="0">
                        <a:solidFill>
                          <a:schemeClr val="accent5"/>
                        </a:solidFill>
                        <a:latin typeface="Cambria Math "/>
                      </a:rPr>
                      <m:t> </m:t>
                    </m:r>
                    <m:r>
                      <m:rPr>
                        <m:nor/>
                      </m:rPr>
                      <a:rPr lang="en-US" sz="2400" dirty="0">
                        <a:solidFill>
                          <a:schemeClr val="accent5"/>
                        </a:solidFill>
                        <a:latin typeface="Cambria Math "/>
                        <a:cs typeface="Times New Roman" panose="02020603050405020304" pitchFamily="18" charset="0"/>
                      </a:rPr>
                      <m:t>−</m:t>
                    </m:r>
                    <m:r>
                      <m:rPr>
                        <m:nor/>
                      </m:rPr>
                      <a:rPr lang="en-US" sz="2400" dirty="0">
                        <a:solidFill>
                          <a:schemeClr val="accent5"/>
                        </a:solidFill>
                        <a:latin typeface="Cambria Math "/>
                      </a:rPr>
                      <m:t> </m:t>
                    </m:r>
                    <m:sSub>
                      <m:sSubPr>
                        <m:ctrlPr>
                          <a:rPr lang="en-US" sz="2400" i="1" dirty="0">
                            <a:solidFill>
                              <a:schemeClr val="accent5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dirty="0" smtClean="0">
                            <a:solidFill>
                              <a:schemeClr val="accent5"/>
                            </a:solidFill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  <m:sub>
                        <m:r>
                          <a:rPr lang="en-US" sz="2400" i="1" dirty="0">
                            <a:solidFill>
                              <a:schemeClr val="accent5"/>
                            </a:solidFill>
                            <a:latin typeface="Cambria Math "/>
                          </a:rPr>
                          <m:t>0</m:t>
                        </m:r>
                      </m:sub>
                    </m:sSub>
                    <m:r>
                      <a:rPr lang="en-US" sz="2400" b="0" i="1" dirty="0" smtClean="0">
                        <a:solidFill>
                          <a:schemeClr val="accent5"/>
                        </a:solidFill>
                        <a:latin typeface="Cambria Math" panose="02040503050406030204" pitchFamily="18" charset="0"/>
                      </a:rPr>
                      <m:t>=</m:t>
                    </m:r>
                    <m:acc>
                      <m:accPr>
                        <m:chr m:val="̅"/>
                        <m:ctrlPr>
                          <a:rPr lang="en-US" sz="2400" i="1">
                            <a:solidFill>
                              <a:schemeClr val="accent5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accPr>
                      <m:e>
                        <m:r>
                          <a:rPr lang="en-US" sz="2400" b="0" i="1" smtClean="0">
                            <a:solidFill>
                              <a:schemeClr val="accent5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𝑎</m:t>
                        </m:r>
                      </m:e>
                    </m:acc>
                    <m:r>
                      <m:rPr>
                        <m:nor/>
                      </m:rPr>
                      <a:rPr lang="el-GR" sz="2400" i="1" dirty="0">
                        <a:solidFill>
                          <a:schemeClr val="accent5"/>
                        </a:solidFill>
                        <a:latin typeface="Cambria Math "/>
                      </a:rPr>
                      <m:t>Δ</m:t>
                    </m:r>
                    <m:r>
                      <a:rPr lang="en-US" sz="2400" i="1" dirty="0">
                        <a:solidFill>
                          <a:schemeClr val="accent5"/>
                        </a:solidFill>
                        <a:latin typeface="Cambria Math "/>
                      </a:rPr>
                      <m:t>𝑡</m:t>
                    </m:r>
                  </m:oMath>
                </a14:m>
                <a:endParaRPr lang="en-US" altLang="en-US" sz="2400" dirty="0">
                  <a:solidFill>
                    <a:schemeClr val="accent5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US" altLang="en-US" sz="2400" dirty="0">
                  <a:solidFill>
                    <a:schemeClr val="accent5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US" altLang="en-US" sz="2400" dirty="0">
                  <a:solidFill>
                    <a:schemeClr val="accent5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sz="2400" b="1" i="1" dirty="0">
                    <a:solidFill>
                      <a:srgbClr val="0033CC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Change of velocity </a:t>
                </a:r>
                <a:r>
                  <a:rPr lang="en-US" altLang="en-US" sz="2400" dirty="0">
                    <a:solidFill>
                      <a:schemeClr val="accent5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could result from change of speed, change </a:t>
                </a:r>
              </a:p>
              <a:p>
                <a:r>
                  <a:rPr lang="en-US" altLang="en-US" sz="2400" dirty="0">
                    <a:solidFill>
                      <a:schemeClr val="accent5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 of direction or change of both speed and direction.</a:t>
                </a:r>
              </a:p>
              <a:p>
                <a:endParaRPr lang="en-US" dirty="0"/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sz="2400" dirty="0">
                    <a:solidFill>
                      <a:schemeClr val="accent5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If net force constant, acceleration is constant (uniform motion </a:t>
                </a:r>
              </a:p>
              <a:p>
                <a:r>
                  <a:rPr lang="en-US" sz="2400" dirty="0">
                    <a:solidFill>
                      <a:schemeClr val="accent5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or constant velocity)</a:t>
                </a:r>
              </a:p>
              <a:p>
                <a:endParaRPr lang="en-US" sz="2400" dirty="0">
                  <a:solidFill>
                    <a:schemeClr val="accent5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sz="2400" b="1" i="1" dirty="0">
                    <a:solidFill>
                      <a:srgbClr val="0033CC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S.I. unit for acceleration</a:t>
                </a:r>
                <a:r>
                  <a:rPr lang="en-US" sz="2400" dirty="0">
                    <a:solidFill>
                      <a:schemeClr val="accent5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– m/s/s or m/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i="1" smtClean="0">
                            <a:solidFill>
                              <a:schemeClr val="accent5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sz="2400" b="0" i="1" smtClean="0">
                            <a:solidFill>
                              <a:schemeClr val="accent5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𝑠</m:t>
                        </m:r>
                      </m:e>
                      <m:sup>
                        <m:r>
                          <a:rPr lang="en-US" sz="2400" b="0" i="1" smtClean="0">
                            <a:solidFill>
                              <a:schemeClr val="accent5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en-US" altLang="en-US" sz="2400" dirty="0">
                  <a:solidFill>
                    <a:schemeClr val="accent5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US" altLang="en-US" sz="2400" dirty="0">
                  <a:solidFill>
                    <a:schemeClr val="accent5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altLang="en-US" sz="2400" dirty="0">
                    <a:solidFill>
                      <a:schemeClr val="accent5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*** </a:t>
                </a:r>
                <a:r>
                  <a:rPr lang="en-US" altLang="en-US" sz="2400" b="1" i="1" dirty="0">
                    <a:solidFill>
                      <a:srgbClr val="0033CC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</a:t>
                </a:r>
                <a:r>
                  <a:rPr lang="en-US" sz="2400" b="1" i="1" dirty="0">
                    <a:solidFill>
                      <a:srgbClr val="0033CC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cceleration</a:t>
                </a:r>
                <a:r>
                  <a:rPr lang="en-US" sz="2400" dirty="0">
                    <a:solidFill>
                      <a:schemeClr val="accent5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would be </a:t>
                </a:r>
                <a:r>
                  <a:rPr lang="en-US" sz="2400" b="1" i="1" dirty="0">
                    <a:solidFill>
                      <a:schemeClr val="accent5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slope </a:t>
                </a:r>
                <a:r>
                  <a:rPr lang="en-US" sz="2400" dirty="0">
                    <a:solidFill>
                      <a:schemeClr val="accent5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on v vs. t graph (changing velocity) </a:t>
                </a:r>
              </a:p>
              <a:p>
                <a:r>
                  <a:rPr lang="en-US" sz="2400" dirty="0">
                    <a:solidFill>
                      <a:schemeClr val="accent5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and also result in a change in x vs. t graph</a:t>
                </a:r>
                <a:endParaRPr lang="en-US" altLang="en-US" sz="2400" dirty="0">
                  <a:solidFill>
                    <a:schemeClr val="accent5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3" name="Text Box 3">
                <a:extLst>
                  <a:ext uri="{FF2B5EF4-FFF2-40B4-BE49-F238E27FC236}">
                    <a16:creationId xmlns:a16="http://schemas.microsoft.com/office/drawing/2014/main" id="{ECDFE70B-BD23-431D-B923-9AA23692777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239617" y="783212"/>
                <a:ext cx="9952383" cy="6170407"/>
              </a:xfrm>
              <a:prstGeom prst="rect">
                <a:avLst/>
              </a:prstGeom>
              <a:blipFill>
                <a:blip r:embed="rId3"/>
                <a:stretch>
                  <a:fillRect l="-919" t="-790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Arrow: Right 3">
            <a:extLst>
              <a:ext uri="{FF2B5EF4-FFF2-40B4-BE49-F238E27FC236}">
                <a16:creationId xmlns:a16="http://schemas.microsoft.com/office/drawing/2014/main" id="{5D7280D9-6939-405D-8FC0-C3DD4191B724}"/>
              </a:ext>
            </a:extLst>
          </p:cNvPr>
          <p:cNvSpPr/>
          <p:nvPr/>
        </p:nvSpPr>
        <p:spPr>
          <a:xfrm>
            <a:off x="4934642" y="2066590"/>
            <a:ext cx="558367" cy="24565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004B3A6-0931-479E-9275-2C67F560C09F}"/>
              </a:ext>
            </a:extLst>
          </p:cNvPr>
          <p:cNvSpPr/>
          <p:nvPr/>
        </p:nvSpPr>
        <p:spPr>
          <a:xfrm>
            <a:off x="5691120" y="1891348"/>
            <a:ext cx="2140916" cy="54591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AC8DA084-5107-48AC-A86C-63948F0CD30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282989" y="4045152"/>
            <a:ext cx="1909011" cy="19699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232477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">
            <a:extLst>
              <a:ext uri="{FF2B5EF4-FFF2-40B4-BE49-F238E27FC236}">
                <a16:creationId xmlns:a16="http://schemas.microsoft.com/office/drawing/2014/main" id="{DC81BEA2-E600-4A43-AA44-9D1CEB35658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28117" y="198437"/>
            <a:ext cx="2491799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en-US" sz="3200" dirty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Acceleration</a:t>
            </a:r>
          </a:p>
        </p:txBody>
      </p:sp>
      <p:sp>
        <p:nvSpPr>
          <p:cNvPr id="3" name="Text Box 2">
            <a:extLst>
              <a:ext uri="{FF2B5EF4-FFF2-40B4-BE49-F238E27FC236}">
                <a16:creationId xmlns:a16="http://schemas.microsoft.com/office/drawing/2014/main" id="{0BA42544-4DD4-4536-94C2-13AD17D9DDB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82254" y="799255"/>
            <a:ext cx="9520989" cy="60016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just"/>
            <a:r>
              <a:rPr lang="en-US" altLang="en-US" sz="2400" dirty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Example: Suppose you are taking off and you change the velocity steadily from 40 km/h to 45 km/h in 10 seconds. In next 10 seconds you increase it to 50km/h, and soon.</a:t>
            </a:r>
          </a:p>
          <a:p>
            <a:pPr algn="just"/>
            <a:endParaRPr lang="en-US" altLang="en-US" sz="2400" dirty="0">
              <a:solidFill>
                <a:schemeClr val="accent5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en-US" altLang="en-US" sz="2400" dirty="0">
              <a:solidFill>
                <a:schemeClr val="accent5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en-US" altLang="en-US" sz="2400" dirty="0">
              <a:solidFill>
                <a:schemeClr val="accent5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en-US" altLang="en-US" sz="2400" dirty="0">
              <a:solidFill>
                <a:schemeClr val="accent5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en-US" altLang="en-US" sz="2400" dirty="0">
              <a:solidFill>
                <a:schemeClr val="accent5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en-US" altLang="en-US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You change velocity by </a:t>
            </a:r>
            <a:r>
              <a:rPr lang="en-US" altLang="en-US" sz="2400" u="sng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5km/h in every 10 seconds.</a:t>
            </a:r>
          </a:p>
          <a:p>
            <a:pPr algn="just"/>
            <a:endParaRPr lang="en-US" altLang="en-US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en-US" altLang="en-US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Acceleration </a:t>
            </a:r>
          </a:p>
          <a:p>
            <a:pPr algn="just"/>
            <a:endParaRPr lang="en-US" altLang="en-US" sz="2400" dirty="0">
              <a:solidFill>
                <a:schemeClr val="accent5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en-US" altLang="en-US" sz="2400" dirty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					</a:t>
            </a:r>
          </a:p>
          <a:p>
            <a:pPr algn="just"/>
            <a:endParaRPr lang="en-US" altLang="en-US" sz="2400" dirty="0">
              <a:solidFill>
                <a:schemeClr val="accent5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en-US" altLang="en-US" sz="2400" dirty="0">
              <a:solidFill>
                <a:schemeClr val="accent5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en-US" altLang="en-US" sz="2400" dirty="0">
              <a:solidFill>
                <a:schemeClr val="accent5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AA0BECD-15AC-464A-A8AB-741BE04B91C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68093" y="1617039"/>
            <a:ext cx="6438898" cy="2139634"/>
          </a:xfrm>
          <a:prstGeom prst="rect">
            <a:avLst/>
          </a:prstGeom>
        </p:spPr>
      </p:pic>
      <p:graphicFrame>
        <p:nvGraphicFramePr>
          <p:cNvPr id="7" name="Object 5">
            <a:extLst>
              <a:ext uri="{FF2B5EF4-FFF2-40B4-BE49-F238E27FC236}">
                <a16:creationId xmlns:a16="http://schemas.microsoft.com/office/drawing/2014/main" id="{D69C27C6-4A75-419A-81CE-2546A2015A4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41487697"/>
              </p:ext>
            </p:extLst>
          </p:nvPr>
        </p:nvGraphicFramePr>
        <p:xfrm>
          <a:off x="4090919" y="4344840"/>
          <a:ext cx="2983473" cy="244642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0" name="Equation" r:id="rId4" imgW="1905000" imgH="1562100" progId="Equation.3">
                  <p:embed/>
                </p:oleObj>
              </mc:Choice>
              <mc:Fallback>
                <p:oleObj name="Equation" r:id="rId4" imgW="1905000" imgH="1562100" progId="Equation.3">
                  <p:embed/>
                  <p:pic>
                    <p:nvPicPr>
                      <p:cNvPr id="14341" name="Object 5">
                        <a:extLst>
                          <a:ext uri="{FF2B5EF4-FFF2-40B4-BE49-F238E27FC236}">
                            <a16:creationId xmlns:a16="http://schemas.microsoft.com/office/drawing/2014/main" id="{BEE71625-546A-454B-9503-15E5729AC3AF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90919" y="4344840"/>
                        <a:ext cx="2983473" cy="244642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tangle 7">
            <a:extLst>
              <a:ext uri="{FF2B5EF4-FFF2-40B4-BE49-F238E27FC236}">
                <a16:creationId xmlns:a16="http://schemas.microsoft.com/office/drawing/2014/main" id="{C9AA0DEF-1049-4C6C-82A5-E082BFE3405E}"/>
              </a:ext>
            </a:extLst>
          </p:cNvPr>
          <p:cNvSpPr/>
          <p:nvPr/>
        </p:nvSpPr>
        <p:spPr>
          <a:xfrm>
            <a:off x="8919770" y="4667603"/>
            <a:ext cx="2983473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200" i="1" dirty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*This calculation of the average acceleration works even if the acceleration is not constant throughout the motion.</a:t>
            </a:r>
          </a:p>
        </p:txBody>
      </p:sp>
    </p:spTree>
    <p:extLst>
      <p:ext uri="{BB962C8B-B14F-4D97-AF65-F5344CB8AC3E}">
        <p14:creationId xmlns:p14="http://schemas.microsoft.com/office/powerpoint/2010/main" val="386960402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7F0F722A-D3E9-49D6-B705-76F21ADE59C1}"/>
              </a:ext>
            </a:extLst>
          </p:cNvPr>
          <p:cNvSpPr/>
          <p:nvPr/>
        </p:nvSpPr>
        <p:spPr>
          <a:xfrm>
            <a:off x="2366143" y="114818"/>
            <a:ext cx="963597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Equations of Kinematics for Constant Acceleration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Rectangle 2">
                <a:extLst>
                  <a:ext uri="{FF2B5EF4-FFF2-40B4-BE49-F238E27FC236}">
                    <a16:creationId xmlns:a16="http://schemas.microsoft.com/office/drawing/2014/main" id="{A57B8653-9F78-4B84-8731-F5E366BEC2EF}"/>
                  </a:ext>
                </a:extLst>
              </p:cNvPr>
              <p:cNvSpPr/>
              <p:nvPr/>
            </p:nvSpPr>
            <p:spPr>
              <a:xfrm>
                <a:off x="2390273" y="882316"/>
                <a:ext cx="9833811" cy="529798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2400" i="1" dirty="0">
                    <a:solidFill>
                      <a:srgbClr val="0033CC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If constant net force 	  	Then constant acceleration</a:t>
                </a:r>
                <a:endParaRPr lang="en-US" sz="2400" dirty="0">
                  <a:solidFill>
                    <a:srgbClr val="0033CC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US" sz="2400" dirty="0">
                  <a:solidFill>
                    <a:schemeClr val="accent5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sz="2400" dirty="0">
                    <a:solidFill>
                      <a:schemeClr val="accent5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Five relevant kinematic variables and equations to describe such motion:</a:t>
                </a:r>
              </a:p>
              <a:p>
                <a:endParaRPr lang="en-US" sz="2400" dirty="0">
                  <a:solidFill>
                    <a:schemeClr val="accent5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sz="2400" dirty="0">
                    <a:solidFill>
                      <a:schemeClr val="accent5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1. displacement, </a:t>
                </a:r>
                <a:r>
                  <a:rPr lang="el-GR" sz="2400" dirty="0">
                    <a:solidFill>
                      <a:schemeClr val="accent5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Δ</a:t>
                </a:r>
                <a:r>
                  <a:rPr lang="en-US" sz="2400" i="1" dirty="0">
                    <a:solidFill>
                      <a:schemeClr val="accent5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x</a:t>
                </a:r>
              </a:p>
              <a:p>
                <a:r>
                  <a:rPr lang="en-US" sz="2400" i="1" dirty="0">
                    <a:solidFill>
                      <a:schemeClr val="accent5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				</a:t>
                </a:r>
                <a:r>
                  <a:rPr lang="en-US" sz="2000" i="1" dirty="0">
                    <a:solidFill>
                      <a:schemeClr val="accent5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no average bar is needed </a:t>
                </a:r>
                <a:endParaRPr lang="en-US" sz="2400" dirty="0">
                  <a:solidFill>
                    <a:schemeClr val="accent5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sz="2400" dirty="0">
                    <a:solidFill>
                      <a:schemeClr val="accent5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2. acceleration (constant), </a:t>
                </a:r>
                <a14:m>
                  <m:oMath xmlns:m="http://schemas.openxmlformats.org/officeDocument/2006/math">
                    <m:r>
                      <a:rPr lang="en-US" sz="2400" i="1">
                        <a:solidFill>
                          <a:schemeClr val="accent5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𝑎</m:t>
                    </m:r>
                  </m:oMath>
                </a14:m>
                <a:endParaRPr lang="en-US" sz="2400" dirty="0">
                  <a:solidFill>
                    <a:schemeClr val="accent5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US" sz="2400" dirty="0">
                  <a:solidFill>
                    <a:schemeClr val="accent5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sz="2400" dirty="0">
                    <a:solidFill>
                      <a:schemeClr val="accent5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3. final velocity (at time </a:t>
                </a:r>
                <a:r>
                  <a:rPr lang="en-US" sz="2400" i="1" dirty="0">
                    <a:solidFill>
                      <a:schemeClr val="accent5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</a:t>
                </a:r>
                <a:r>
                  <a:rPr lang="en-US" sz="2400" dirty="0">
                    <a:solidFill>
                      <a:schemeClr val="accent5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dirty="0">
                            <a:solidFill>
                              <a:schemeClr val="accent5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 dirty="0">
                            <a:solidFill>
                              <a:schemeClr val="accent5"/>
                            </a:solidFill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  <m:sub>
                        <m:r>
                          <a:rPr lang="en-US" sz="2400" i="1" dirty="0">
                            <a:solidFill>
                              <a:schemeClr val="accent5"/>
                            </a:solidFill>
                            <a:latin typeface="Cambria Math "/>
                          </a:rPr>
                          <m:t>𝑓</m:t>
                        </m:r>
                      </m:sub>
                    </m:sSub>
                  </m:oMath>
                </a14:m>
                <a:endParaRPr lang="en-US" sz="2400" dirty="0">
                  <a:solidFill>
                    <a:schemeClr val="accent5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US" sz="2400" dirty="0">
                  <a:solidFill>
                    <a:schemeClr val="accent5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sz="2400" dirty="0">
                    <a:solidFill>
                      <a:schemeClr val="accent5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4. initial velocity,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sz="2400" dirty="0">
                        <a:solidFill>
                          <a:schemeClr val="accent5"/>
                        </a:solidFill>
                        <a:latin typeface="Cambria Math "/>
                      </a:rPr>
                      <m:t> </m:t>
                    </m:r>
                    <m:sSub>
                      <m:sSubPr>
                        <m:ctrlPr>
                          <a:rPr lang="en-US" sz="2400" i="1" dirty="0">
                            <a:solidFill>
                              <a:schemeClr val="accent5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 dirty="0">
                            <a:solidFill>
                              <a:schemeClr val="accent5"/>
                            </a:solidFill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  <m:sub>
                        <m:r>
                          <a:rPr lang="en-US" sz="2400" i="1" dirty="0">
                            <a:solidFill>
                              <a:schemeClr val="accent5"/>
                            </a:solidFill>
                            <a:latin typeface="Cambria Math "/>
                          </a:rPr>
                          <m:t>0</m:t>
                        </m:r>
                      </m:sub>
                    </m:sSub>
                  </m:oMath>
                </a14:m>
                <a:endParaRPr lang="en-US" sz="2400" dirty="0">
                  <a:solidFill>
                    <a:schemeClr val="accent5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US" sz="2400" dirty="0">
                  <a:solidFill>
                    <a:schemeClr val="accent5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sz="2400" dirty="0">
                    <a:solidFill>
                      <a:schemeClr val="accent5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5. elapsed time, </a:t>
                </a:r>
                <a:r>
                  <a:rPr lang="el-GR" sz="2400" dirty="0">
                    <a:solidFill>
                      <a:schemeClr val="accent5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Δ</a:t>
                </a:r>
                <a:r>
                  <a:rPr lang="en-US" sz="2400" i="1" dirty="0">
                    <a:solidFill>
                      <a:schemeClr val="accent5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</a:t>
                </a:r>
              </a:p>
              <a:p>
                <a:endParaRPr lang="en-US" sz="2400" i="1" dirty="0">
                  <a:solidFill>
                    <a:schemeClr val="accent5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3" name="Rectangle 2">
                <a:extLst>
                  <a:ext uri="{FF2B5EF4-FFF2-40B4-BE49-F238E27FC236}">
                    <a16:creationId xmlns:a16="http://schemas.microsoft.com/office/drawing/2014/main" id="{A57B8653-9F78-4B84-8731-F5E366BEC2E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90273" y="882316"/>
                <a:ext cx="9833811" cy="5297989"/>
              </a:xfrm>
              <a:prstGeom prst="rect">
                <a:avLst/>
              </a:prstGeom>
              <a:blipFill>
                <a:blip r:embed="rId2"/>
                <a:stretch>
                  <a:fillRect l="-930" t="-92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572DC3B1-065C-416E-B309-49EDE8F1252D}"/>
              </a:ext>
            </a:extLst>
          </p:cNvPr>
          <p:cNvCxnSpPr/>
          <p:nvPr/>
        </p:nvCxnSpPr>
        <p:spPr>
          <a:xfrm flipH="1">
            <a:off x="5855368" y="2988472"/>
            <a:ext cx="272716" cy="235985"/>
          </a:xfrm>
          <a:prstGeom prst="straightConnector1">
            <a:avLst/>
          </a:prstGeom>
          <a:ln w="38100" cap="flat" cmpd="sng" algn="ctr">
            <a:solidFill>
              <a:schemeClr val="accent2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8" name="Arrow: Right 7">
            <a:extLst>
              <a:ext uri="{FF2B5EF4-FFF2-40B4-BE49-F238E27FC236}">
                <a16:creationId xmlns:a16="http://schemas.microsoft.com/office/drawing/2014/main" id="{882D1F58-D417-42CE-B22E-3426EA3944A6}"/>
              </a:ext>
            </a:extLst>
          </p:cNvPr>
          <p:cNvSpPr/>
          <p:nvPr/>
        </p:nvSpPr>
        <p:spPr>
          <a:xfrm>
            <a:off x="4989095" y="1010649"/>
            <a:ext cx="1106905" cy="235985"/>
          </a:xfrm>
          <a:prstGeom prst="rightArrow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3D687558-95D9-42C2-BC59-CA3A6109012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47506" y="2366984"/>
            <a:ext cx="3244493" cy="44803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23358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">
            <a:extLst>
              <a:ext uri="{FF2B5EF4-FFF2-40B4-BE49-F238E27FC236}">
                <a16:creationId xmlns:a16="http://schemas.microsoft.com/office/drawing/2014/main" id="{F15B7545-2936-438D-8B1F-5BA4CE7F1ED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69803" y="138266"/>
            <a:ext cx="625642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en-US" sz="3200" dirty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Kinematics of Constant Acceleration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823D2C81-7BF1-4A7D-9F5F-7F9C1EEE4691}"/>
                  </a:ext>
                </a:extLst>
              </p:cNvPr>
              <p:cNvSpPr/>
              <p:nvPr/>
            </p:nvSpPr>
            <p:spPr>
              <a:xfrm>
                <a:off x="2882507" y="3405656"/>
                <a:ext cx="9309493" cy="83099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altLang="en-US" sz="2400" dirty="0">
                    <a:solidFill>
                      <a:schemeClr val="accent5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Example: Find the displacement, while catapulting a jet from rest to 62m/s with an acceleration of +31</a:t>
                </a:r>
                <a:r>
                  <a:rPr lang="en-US" sz="2400" dirty="0">
                    <a:solidFill>
                      <a:schemeClr val="accent5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m/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i="1">
                            <a:solidFill>
                              <a:schemeClr val="accent5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sz="2400" i="1">
                            <a:solidFill>
                              <a:schemeClr val="accent5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𝑠</m:t>
                        </m:r>
                      </m:e>
                      <m:sup>
                        <m:r>
                          <a:rPr lang="en-US" sz="2400" i="1">
                            <a:solidFill>
                              <a:schemeClr val="accent5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sup>
                    </m:sSup>
                    <m:r>
                      <a:rPr lang="en-US" sz="2400" b="0" i="1" smtClean="0">
                        <a:solidFill>
                          <a:schemeClr val="accent5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.</m:t>
                    </m:r>
                  </m:oMath>
                </a14:m>
                <a:endParaRPr lang="en-US" sz="2400" dirty="0"/>
              </a:p>
            </p:txBody>
          </p:sp>
        </mc:Choice>
        <mc:Fallback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823D2C81-7BF1-4A7D-9F5F-7F9C1EEE469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82507" y="3405656"/>
                <a:ext cx="9309493" cy="830997"/>
              </a:xfrm>
              <a:prstGeom prst="rect">
                <a:avLst/>
              </a:prstGeom>
              <a:blipFill>
                <a:blip r:embed="rId2"/>
                <a:stretch>
                  <a:fillRect l="-1048" t="-5882" r="-1441" b="-1617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Picture 8">
            <a:extLst>
              <a:ext uri="{FF2B5EF4-FFF2-40B4-BE49-F238E27FC236}">
                <a16:creationId xmlns:a16="http://schemas.microsoft.com/office/drawing/2014/main" id="{ED4C394C-BB2F-4FEE-92F4-AC725B88DE0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11837" y="4717452"/>
            <a:ext cx="6289625" cy="1378548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51535BC4-7090-4525-A16A-6F8CCDEE5DB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11837" y="762000"/>
            <a:ext cx="7886247" cy="24453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886485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0B8114BA-50ED-49C7-A890-6974173E08BE}"/>
              </a:ext>
            </a:extLst>
          </p:cNvPr>
          <p:cNvSpPr/>
          <p:nvPr/>
        </p:nvSpPr>
        <p:spPr>
          <a:xfrm>
            <a:off x="4542909" y="0"/>
            <a:ext cx="418576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Freely Falling Bodies</a:t>
            </a:r>
            <a:endParaRPr lang="en-US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23E2119B-EA6A-4A31-AC19-7C576F43449B}"/>
              </a:ext>
            </a:extLst>
          </p:cNvPr>
          <p:cNvSpPr/>
          <p:nvPr/>
        </p:nvSpPr>
        <p:spPr>
          <a:xfrm>
            <a:off x="2358190" y="898358"/>
            <a:ext cx="9705474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 vertical motion, we will replace the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 </a:t>
            </a:r>
            <a:r>
              <a:rPr lang="en-US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label with </a:t>
            </a:r>
            <a:r>
              <a:rPr lang="en-US" sz="2400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 </a:t>
            </a:r>
            <a:r>
              <a:rPr lang="en-US" sz="2400" dirty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 all kinematic equations, and use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upward as positive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eaLnBrk="1" hangingPunct="1"/>
            <a:endParaRPr lang="en-US" altLang="en-US" sz="2400" b="1" dirty="0">
              <a:solidFill>
                <a:srgbClr val="0000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2"/>
            <a:r>
              <a:rPr lang="en-US" altLang="en-US" sz="2400" dirty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It is found that, when objects are in free fall and thus not affected by air resistance (drag), </a:t>
            </a:r>
            <a:r>
              <a:rPr lang="en-US" sz="2400" dirty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all bodies at the same location above the Earth fall  vertically with the same acceleration. Also, if the distance of the fall is small</a:t>
            </a:r>
          </a:p>
          <a:p>
            <a:r>
              <a:rPr lang="en-US" sz="2400" dirty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compared to the radius of the Earth, then the acceleration remains essentially constant throughout the descent. </a:t>
            </a:r>
          </a:p>
          <a:p>
            <a:endParaRPr lang="en-US" sz="2400" dirty="0">
              <a:solidFill>
                <a:schemeClr val="accent5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400" dirty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Such idealized motion is called </a:t>
            </a:r>
            <a:r>
              <a:rPr lang="en-US" sz="2400" i="1" dirty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free-fall</a:t>
            </a:r>
            <a:r>
              <a:rPr lang="en-US" sz="2400" i="1" dirty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and the acceleration of a freely falling body is called the </a:t>
            </a:r>
            <a:r>
              <a:rPr lang="en-US" sz="2400" i="1" dirty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acceleration due to gravity</a:t>
            </a:r>
            <a:r>
              <a:rPr lang="en-US" sz="2400" dirty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and the acceleration is </a:t>
            </a:r>
            <a:r>
              <a:rPr lang="en-US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downward or negative</a:t>
            </a:r>
            <a:r>
              <a:rPr lang="en-US" sz="2400" dirty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altLang="en-US" sz="2400" dirty="0">
              <a:solidFill>
                <a:schemeClr val="accent5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2"/>
            <a:endParaRPr lang="en-US" sz="2400" dirty="0">
              <a:solidFill>
                <a:schemeClr val="accent5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0DCF669-7BFE-4479-85ED-3739AC6E859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87801" y="5678654"/>
            <a:ext cx="5895975" cy="561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800628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318D780E-6C93-44D4-8CD0-D3ADCA20085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81006" y="2097765"/>
            <a:ext cx="2546588" cy="2446939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D7C28C3C-56C4-43C6-9C38-8984071987A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86442" y="2617638"/>
            <a:ext cx="4484456" cy="1146946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0A607547-479D-425B-A1A9-418FDD2F0F1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81362" y="4749705"/>
            <a:ext cx="5629275" cy="1562100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64005873-7F37-40FC-B793-114DCF153043}"/>
              </a:ext>
            </a:extLst>
          </p:cNvPr>
          <p:cNvSpPr/>
          <p:nvPr/>
        </p:nvSpPr>
        <p:spPr>
          <a:xfrm>
            <a:off x="4542909" y="0"/>
            <a:ext cx="418576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Freely Falling Bodies</a:t>
            </a:r>
            <a:endParaRPr lang="en-US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B6712C5-D2E9-4BAD-84B6-5A89ECB5408A}"/>
              </a:ext>
            </a:extLst>
          </p:cNvPr>
          <p:cNvSpPr/>
          <p:nvPr/>
        </p:nvSpPr>
        <p:spPr>
          <a:xfrm>
            <a:off x="3281007" y="846277"/>
            <a:ext cx="842877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Example: A coin from the top of a tall building is dropped from rest. After 3.00s of free fall, what is the vertical displacement, </a:t>
            </a:r>
            <a:r>
              <a:rPr lang="el-GR" sz="2400" dirty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Δ </a:t>
            </a:r>
            <a:r>
              <a:rPr lang="en-US" sz="2400" i="1" dirty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 </a:t>
            </a:r>
            <a:r>
              <a:rPr lang="en-US" sz="2400" dirty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of the coin?</a:t>
            </a:r>
          </a:p>
        </p:txBody>
      </p:sp>
    </p:spTree>
    <p:extLst>
      <p:ext uri="{BB962C8B-B14F-4D97-AF65-F5344CB8AC3E}">
        <p14:creationId xmlns:p14="http://schemas.microsoft.com/office/powerpoint/2010/main" val="3530567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Rectangle 1">
                <a:extLst>
                  <a:ext uri="{FF2B5EF4-FFF2-40B4-BE49-F238E27FC236}">
                    <a16:creationId xmlns:a16="http://schemas.microsoft.com/office/drawing/2014/main" id="{6CED1DFA-CACC-4AD7-88E6-0930E96A501A}"/>
                  </a:ext>
                </a:extLst>
              </p:cNvPr>
              <p:cNvSpPr/>
              <p:nvPr/>
            </p:nvSpPr>
            <p:spPr>
              <a:xfrm>
                <a:off x="2843282" y="800543"/>
                <a:ext cx="9348717" cy="563231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R="9760"/>
                <a:r>
                  <a:rPr lang="en-US" sz="2400" dirty="0">
                    <a:solidFill>
                      <a:schemeClr val="accent5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Example: An object is dropped from the roof of Building A. It hits the ground after 3 seconds. The same object is dropped from Building B and takes 6 seconds to hit the ground. The height of building B is ___ times the height of Building A.(Ignore air resistance.)</a:t>
                </a:r>
              </a:p>
              <a:p>
                <a:pPr marL="457200" marR="9760" indent="-457200">
                  <a:buFont typeface="+mj-lt"/>
                  <a:buAutoNum type="alphaUcPeriod"/>
                </a:pPr>
                <a:r>
                  <a:rPr lang="en-US" sz="2400" dirty="0">
                    <a:solidFill>
                      <a:schemeClr val="accent5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¼</a:t>
                </a:r>
              </a:p>
              <a:p>
                <a:pPr marL="457200" marR="9760" indent="-457200">
                  <a:buFont typeface="+mj-lt"/>
                  <a:buAutoNum type="alphaUcPeriod"/>
                </a:pPr>
                <a:r>
                  <a:rPr lang="en-US" sz="2400" dirty="0">
                    <a:solidFill>
                      <a:schemeClr val="accent5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½</a:t>
                </a:r>
              </a:p>
              <a:p>
                <a:pPr marL="457200" marR="9760" indent="-457200">
                  <a:buFont typeface="+mj-lt"/>
                  <a:buAutoNum type="alphaUcPeriod"/>
                </a:pPr>
                <a:r>
                  <a:rPr lang="en-US" sz="2400" dirty="0">
                    <a:solidFill>
                      <a:schemeClr val="accent5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4</a:t>
                </a:r>
              </a:p>
              <a:p>
                <a:pPr marL="457200" marR="9760" indent="-457200">
                  <a:buFont typeface="+mj-lt"/>
                  <a:buAutoNum type="alphaUcPeriod"/>
                </a:pPr>
                <a:r>
                  <a:rPr lang="en-US" sz="2400" dirty="0">
                    <a:solidFill>
                      <a:schemeClr val="accent5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</a:t>
                </a:r>
              </a:p>
              <a:p>
                <a:pPr marL="457200" marR="9760" indent="-457200">
                  <a:buFont typeface="+mj-lt"/>
                  <a:buAutoNum type="alphaUcPeriod"/>
                </a:pPr>
                <a:endParaRPr lang="en-US" sz="2400" dirty="0">
                  <a:solidFill>
                    <a:schemeClr val="accent5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US" sz="2400" dirty="0">
                  <a:solidFill>
                    <a:schemeClr val="accent5"/>
                  </a:solidFill>
                </a:endParaRPr>
              </a:p>
              <a:p>
                <a:r>
                  <a:rPr lang="en-US" sz="2400" dirty="0">
                    <a:solidFill>
                      <a:schemeClr val="accent5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Solution: 	</a:t>
                </a:r>
                <a:r>
                  <a:rPr lang="en-US" sz="2400" i="1" dirty="0">
                    <a:solidFill>
                      <a:schemeClr val="accent5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y </a:t>
                </a:r>
                <a:r>
                  <a:rPr lang="en-US" sz="2400" dirty="0">
                    <a:solidFill>
                      <a:schemeClr val="accent5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smtClean="0">
                            <a:solidFill>
                              <a:schemeClr val="accent5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solidFill>
                              <a:schemeClr val="accent5"/>
                            </a:solidFill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  <m:sub>
                        <m:r>
                          <a:rPr lang="en-US" sz="2400" b="0" i="1" smtClean="0">
                            <a:solidFill>
                              <a:schemeClr val="accent5"/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sz="2400" dirty="0">
                    <a:solidFill>
                      <a:schemeClr val="accent5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+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solidFill>
                              <a:schemeClr val="accent5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solidFill>
                              <a:schemeClr val="accent5"/>
                            </a:solidFill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  <m:sub>
                        <m:r>
                          <a:rPr lang="en-US" sz="2400" i="1">
                            <a:solidFill>
                              <a:schemeClr val="accent5"/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US" sz="2400" i="1">
                        <a:solidFill>
                          <a:schemeClr val="accent5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400" dirty="0">
                    <a:solidFill>
                      <a:schemeClr val="accent5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𝑡+½𝑎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i="1" smtClean="0">
                            <a:solidFill>
                              <a:schemeClr val="accent5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b="0" i="1" smtClean="0">
                            <a:solidFill>
                              <a:schemeClr val="accent5"/>
                            </a:solidFill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p>
                        <m:r>
                          <a:rPr lang="en-US" sz="2400" b="0" i="1" smtClean="0">
                            <a:solidFill>
                              <a:schemeClr val="accent5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en-US" sz="2400" dirty="0">
                  <a:solidFill>
                    <a:schemeClr val="accent5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sz="2400" dirty="0">
                    <a:solidFill>
                      <a:schemeClr val="accent5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		   = 0 𝑚+ (0 m/s)*𝑡+ ½𝑎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i="1">
                            <a:solidFill>
                              <a:schemeClr val="accent5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i="1">
                            <a:solidFill>
                              <a:schemeClr val="accent5"/>
                            </a:solidFill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p>
                        <m:r>
                          <a:rPr lang="en-US" sz="2400" i="1">
                            <a:solidFill>
                              <a:schemeClr val="accent5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en-US" sz="2400" dirty="0">
                  <a:solidFill>
                    <a:schemeClr val="accent5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sz="2400" dirty="0">
                    <a:solidFill>
                      <a:schemeClr val="accent5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		   = ½𝑎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i="1">
                            <a:solidFill>
                              <a:schemeClr val="accent5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i="1">
                            <a:solidFill>
                              <a:schemeClr val="accent5"/>
                            </a:solidFill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p>
                        <m:r>
                          <a:rPr lang="en-US" sz="2400" i="1">
                            <a:solidFill>
                              <a:schemeClr val="accent5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en-US" sz="2400" dirty="0">
                  <a:solidFill>
                    <a:schemeClr val="accent5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US" sz="2400" dirty="0">
                  <a:solidFill>
                    <a:schemeClr val="accent5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R="9760"/>
                <a:r>
                  <a:rPr lang="en-US" sz="2400" dirty="0">
                    <a:solidFill>
                      <a:schemeClr val="accent5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So, if you double </a:t>
                </a:r>
                <a:r>
                  <a:rPr lang="en-US" sz="2400" i="1" dirty="0">
                    <a:solidFill>
                      <a:schemeClr val="accent5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</a:t>
                </a:r>
                <a:r>
                  <a:rPr lang="en-US" sz="2400" dirty="0">
                    <a:solidFill>
                      <a:schemeClr val="accent5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then y becomes four times  </a:t>
                </a:r>
              </a:p>
            </p:txBody>
          </p:sp>
        </mc:Choice>
        <mc:Fallback>
          <p:sp>
            <p:nvSpPr>
              <p:cNvPr id="2" name="Rectangle 1">
                <a:extLst>
                  <a:ext uri="{FF2B5EF4-FFF2-40B4-BE49-F238E27FC236}">
                    <a16:creationId xmlns:a16="http://schemas.microsoft.com/office/drawing/2014/main" id="{6CED1DFA-CACC-4AD7-88E6-0930E96A501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43282" y="800543"/>
                <a:ext cx="9348717" cy="5632311"/>
              </a:xfrm>
              <a:prstGeom prst="rect">
                <a:avLst/>
              </a:prstGeom>
              <a:blipFill>
                <a:blip r:embed="rId2"/>
                <a:stretch>
                  <a:fillRect l="-978" t="-866" r="-1695" b="-151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Rectangle 2">
            <a:extLst>
              <a:ext uri="{FF2B5EF4-FFF2-40B4-BE49-F238E27FC236}">
                <a16:creationId xmlns:a16="http://schemas.microsoft.com/office/drawing/2014/main" id="{B5385F18-1A28-492A-A785-0BB3262E09D6}"/>
              </a:ext>
            </a:extLst>
          </p:cNvPr>
          <p:cNvSpPr/>
          <p:nvPr/>
        </p:nvSpPr>
        <p:spPr>
          <a:xfrm>
            <a:off x="4542909" y="0"/>
            <a:ext cx="418576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Freely Falling Bodies</a:t>
            </a:r>
            <a:endParaRPr lang="en-US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40F7A736-CF68-4B17-A830-1A3A5242D545}"/>
              </a:ext>
            </a:extLst>
          </p:cNvPr>
          <p:cNvSpPr/>
          <p:nvPr/>
        </p:nvSpPr>
        <p:spPr>
          <a:xfrm>
            <a:off x="3343701" y="3070746"/>
            <a:ext cx="300251" cy="358254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72369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E9C6F2DB-3636-4CD4-9C0A-70683818E15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66340" y="633079"/>
            <a:ext cx="5525659" cy="4385114"/>
          </a:xfrm>
          <a:prstGeom prst="rect">
            <a:avLst/>
          </a:prstGeom>
        </p:spPr>
      </p:pic>
      <p:sp>
        <p:nvSpPr>
          <p:cNvPr id="4" name="Text Box 2">
            <a:extLst>
              <a:ext uri="{FF2B5EF4-FFF2-40B4-BE49-F238E27FC236}">
                <a16:creationId xmlns:a16="http://schemas.microsoft.com/office/drawing/2014/main" id="{5D06536F-B168-4FD4-967B-80F11EFC462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20609" y="0"/>
            <a:ext cx="7314538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sz="36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Position, Displacement and Distance </a:t>
            </a:r>
            <a:endParaRPr lang="en-US" altLang="en-US" sz="36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32CCEF79-2E56-4617-8F44-2C33BDC42CF0}"/>
              </a:ext>
            </a:extLst>
          </p:cNvPr>
          <p:cNvSpPr/>
          <p:nvPr/>
        </p:nvSpPr>
        <p:spPr>
          <a:xfrm>
            <a:off x="2270760" y="818644"/>
            <a:ext cx="6096000" cy="101566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2000" dirty="0">
                <a:solidFill>
                  <a:schemeClr val="accent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Need coordinate system:</a:t>
            </a:r>
          </a:p>
          <a:p>
            <a:r>
              <a:rPr lang="en-US" sz="2000" dirty="0">
                <a:solidFill>
                  <a:schemeClr val="accent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•Axes (we’ve chosen +x to right &amp; +y up)</a:t>
            </a:r>
          </a:p>
          <a:p>
            <a:r>
              <a:rPr lang="en-US" sz="2000" dirty="0">
                <a:solidFill>
                  <a:schemeClr val="accent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•Origin defined as (</a:t>
            </a:r>
            <a:r>
              <a:rPr lang="en-US" sz="2000" i="1" dirty="0" err="1">
                <a:solidFill>
                  <a:schemeClr val="accent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x,y</a:t>
            </a:r>
            <a:r>
              <a:rPr lang="en-US" sz="2000" dirty="0">
                <a:solidFill>
                  <a:schemeClr val="accent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= (0,0)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87BEFE4E-C3B7-43C9-B0CE-1A88CF28FB88}"/>
                  </a:ext>
                </a:extLst>
              </p:cNvPr>
              <p:cNvSpPr/>
              <p:nvPr/>
            </p:nvSpPr>
            <p:spPr>
              <a:xfrm>
                <a:off x="2270759" y="2345576"/>
                <a:ext cx="9921239" cy="435196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342900" indent="-342900">
                  <a:buFont typeface="Wingdings" panose="05000000000000000000" pitchFamily="2" charset="2"/>
                  <a:buChar char="Ø"/>
                </a:pPr>
                <a:r>
                  <a:rPr lang="en-US" sz="2000" dirty="0">
                    <a:solidFill>
                      <a:schemeClr val="accent4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“</a:t>
                </a:r>
                <a:r>
                  <a:rPr lang="en-US" sz="2000" b="1" dirty="0">
                    <a:solidFill>
                      <a:schemeClr val="accent4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Position</a:t>
                </a:r>
                <a:r>
                  <a:rPr lang="en-US" sz="2000" dirty="0">
                    <a:solidFill>
                      <a:schemeClr val="accent4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”: Location relative to origin</a:t>
                </a:r>
              </a:p>
              <a:p>
                <a:r>
                  <a:rPr lang="en-US" sz="2000" dirty="0">
                    <a:solidFill>
                      <a:schemeClr val="accent4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Initial position: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 dirty="0" smtClean="0">
                            <a:solidFill>
                              <a:schemeClr val="accent4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dirty="0" smtClean="0">
                            <a:solidFill>
                              <a:schemeClr val="accent4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sz="2000" b="0" i="1" dirty="0" smtClean="0">
                            <a:solidFill>
                              <a:schemeClr val="accent4"/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sz="2000" dirty="0">
                    <a:solidFill>
                      <a:schemeClr val="accent4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 +1.5m</a:t>
                </a:r>
              </a:p>
              <a:p>
                <a:r>
                  <a:rPr lang="en-US" sz="2000" dirty="0">
                    <a:solidFill>
                      <a:schemeClr val="accent4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Final position: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 dirty="0">
                            <a:solidFill>
                              <a:schemeClr val="accent4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 dirty="0">
                            <a:solidFill>
                              <a:schemeClr val="accent4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sz="2000" b="0" i="1" dirty="0" smtClean="0">
                            <a:solidFill>
                              <a:schemeClr val="accent4"/>
                            </a:solidFill>
                            <a:latin typeface="Cambria Math" panose="02040503050406030204" pitchFamily="18" charset="0"/>
                          </a:rPr>
                          <m:t>𝑓</m:t>
                        </m:r>
                      </m:sub>
                    </m:sSub>
                    <m:r>
                      <a:rPr lang="en-US" sz="2000" i="1" dirty="0">
                        <a:solidFill>
                          <a:schemeClr val="accent4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000" dirty="0">
                    <a:solidFill>
                      <a:schemeClr val="accent4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 +3.5m</a:t>
                </a:r>
              </a:p>
              <a:p>
                <a:r>
                  <a:rPr lang="en-US" sz="2000" dirty="0">
                    <a:solidFill>
                      <a:schemeClr val="accent4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For both,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 dirty="0">
                            <a:solidFill>
                              <a:schemeClr val="accent4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 dirty="0">
                            <a:solidFill>
                              <a:schemeClr val="accent4"/>
                            </a:solidFill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  <m:sub>
                        <m:r>
                          <a:rPr lang="en-US" sz="2000" i="1" dirty="0">
                            <a:solidFill>
                              <a:schemeClr val="accent4"/>
                            </a:solidFill>
                            <a:latin typeface="Cambria Math" panose="02040503050406030204" pitchFamily="18" charset="0"/>
                          </a:rPr>
                          <m:t>𝑓</m:t>
                        </m:r>
                      </m:sub>
                    </m:sSub>
                  </m:oMath>
                </a14:m>
                <a:r>
                  <a:rPr lang="en-US" sz="2000" dirty="0">
                    <a:solidFill>
                      <a:schemeClr val="accent4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=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 dirty="0">
                            <a:solidFill>
                              <a:schemeClr val="accent4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dirty="0" smtClean="0">
                            <a:solidFill>
                              <a:schemeClr val="accent4"/>
                            </a:solidFill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  <m:sub>
                        <m:r>
                          <a:rPr lang="en-US" sz="2000" b="0" i="1" dirty="0" smtClean="0">
                            <a:solidFill>
                              <a:schemeClr val="accent4"/>
                            </a:solidFill>
                            <a:latin typeface="Cambria Math" panose="02040503050406030204" pitchFamily="18" charset="0"/>
                          </a:rPr>
                          <m:t>𝑓</m:t>
                        </m:r>
                      </m:sub>
                    </m:sSub>
                    <m:r>
                      <a:rPr lang="en-US" sz="2000" i="1" dirty="0">
                        <a:solidFill>
                          <a:schemeClr val="accent4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000" dirty="0">
                    <a:solidFill>
                      <a:schemeClr val="accent4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 0</a:t>
                </a:r>
              </a:p>
              <a:p>
                <a:endParaRPr lang="en-US" sz="2000" dirty="0">
                  <a:solidFill>
                    <a:schemeClr val="accent4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342900" indent="-342900">
                  <a:buFont typeface="Wingdings" panose="05000000000000000000" pitchFamily="2" charset="2"/>
                  <a:buChar char="Ø"/>
                </a:pPr>
                <a:r>
                  <a:rPr lang="en-US" sz="2000" dirty="0">
                    <a:solidFill>
                      <a:schemeClr val="accent4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“</a:t>
                </a:r>
                <a:r>
                  <a:rPr lang="en-US" sz="2000" b="1" dirty="0">
                    <a:solidFill>
                      <a:schemeClr val="accent4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Displacement</a:t>
                </a:r>
                <a:r>
                  <a:rPr lang="en-US" sz="2000" dirty="0">
                    <a:solidFill>
                      <a:schemeClr val="accent4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”: Change in Position</a:t>
                </a:r>
              </a:p>
              <a:p>
                <a:r>
                  <a:rPr lang="el-GR" sz="2000" dirty="0">
                    <a:solidFill>
                      <a:schemeClr val="accent4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Δ</a:t>
                </a:r>
                <a:r>
                  <a:rPr lang="en-US" sz="2000" i="1" dirty="0">
                    <a:solidFill>
                      <a:schemeClr val="accent4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x</a:t>
                </a:r>
                <a:r>
                  <a:rPr lang="en-US" sz="2000" dirty="0">
                    <a:solidFill>
                      <a:schemeClr val="accent4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=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 dirty="0">
                            <a:solidFill>
                              <a:schemeClr val="accent4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 dirty="0">
                            <a:solidFill>
                              <a:schemeClr val="accent4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sz="2000" i="1" dirty="0">
                            <a:solidFill>
                              <a:schemeClr val="accent4"/>
                            </a:solidFill>
                            <a:latin typeface="Cambria Math" panose="02040503050406030204" pitchFamily="18" charset="0"/>
                          </a:rPr>
                          <m:t>𝑓</m:t>
                        </m:r>
                      </m:sub>
                    </m:sSub>
                    <m:r>
                      <a:rPr lang="en-US" sz="2000" i="1" dirty="0">
                        <a:solidFill>
                          <a:schemeClr val="accent4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000" dirty="0">
                    <a:solidFill>
                      <a:schemeClr val="accent4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-</a:t>
                </a:r>
                <a:r>
                  <a:rPr lang="en-US" sz="2000" dirty="0">
                    <a:solidFill>
                      <a:schemeClr val="accent4"/>
                    </a:solidFill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 dirty="0">
                            <a:solidFill>
                              <a:schemeClr val="accent4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 dirty="0">
                            <a:solidFill>
                              <a:schemeClr val="accent4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sz="2000" i="1" dirty="0">
                            <a:solidFill>
                              <a:schemeClr val="accent4"/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endParaRPr lang="en-US" sz="2000" dirty="0">
                  <a:solidFill>
                    <a:schemeClr val="accent4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sz="2000" dirty="0">
                    <a:solidFill>
                      <a:schemeClr val="accent4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Displacement would be 2.0m to the right</a:t>
                </a:r>
              </a:p>
              <a:p>
                <a:r>
                  <a:rPr lang="el-GR" sz="2000" dirty="0">
                    <a:solidFill>
                      <a:schemeClr val="accent4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</a:t>
                </a:r>
                <a:r>
                  <a:rPr lang="en-US" sz="2000" i="1" dirty="0">
                    <a:solidFill>
                      <a:schemeClr val="accent4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Greek letter delta, </a:t>
                </a:r>
                <a:r>
                  <a:rPr lang="el-GR" sz="2000" dirty="0">
                    <a:solidFill>
                      <a:schemeClr val="accent4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Δ= </a:t>
                </a:r>
                <a:r>
                  <a:rPr lang="en-US" sz="2000" dirty="0">
                    <a:solidFill>
                      <a:schemeClr val="accent4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change = final –initial)</a:t>
                </a:r>
              </a:p>
              <a:p>
                <a:endParaRPr lang="en-US" dirty="0"/>
              </a:p>
              <a:p>
                <a:pPr marL="342900" indent="-342900">
                  <a:buFont typeface="Wingdings" panose="05000000000000000000" pitchFamily="2" charset="2"/>
                  <a:buChar char="Ø"/>
                </a:pPr>
                <a:r>
                  <a:rPr lang="en-US" sz="2000" dirty="0">
                    <a:solidFill>
                      <a:schemeClr val="accent4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“</a:t>
                </a:r>
                <a:r>
                  <a:rPr lang="en-US" sz="2000" b="1" dirty="0">
                    <a:solidFill>
                      <a:schemeClr val="accent4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Distance</a:t>
                </a:r>
                <a:r>
                  <a:rPr lang="en-US" sz="2000" dirty="0">
                    <a:solidFill>
                      <a:schemeClr val="accent4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”: Ignore direction and add up distance traveled</a:t>
                </a:r>
              </a:p>
              <a:p>
                <a:pPr marL="342900" indent="-342900">
                  <a:buFont typeface="Wingdings" panose="05000000000000000000" pitchFamily="2" charset="2"/>
                  <a:buChar char="Ø"/>
                </a:pPr>
                <a:endParaRPr lang="en-US" sz="2000" dirty="0">
                  <a:solidFill>
                    <a:schemeClr val="accent4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sz="2000" dirty="0">
                    <a:solidFill>
                      <a:schemeClr val="accent4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*** </a:t>
                </a:r>
                <a:r>
                  <a:rPr lang="en-US" sz="1800" b="1" i="1" dirty="0">
                    <a:solidFill>
                      <a:schemeClr val="accent4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Displacement rarely equals Distance Traveled (only when traveling in the exact same direction the whole time)</a:t>
                </a:r>
                <a:endParaRPr lang="en-US" sz="2800" dirty="0">
                  <a:solidFill>
                    <a:schemeClr val="accent4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87BEFE4E-C3B7-43C9-B0CE-1A88CF28FB8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70759" y="2345576"/>
                <a:ext cx="9921239" cy="4351961"/>
              </a:xfrm>
              <a:prstGeom prst="rect">
                <a:avLst/>
              </a:prstGeom>
              <a:blipFill>
                <a:blip r:embed="rId3"/>
                <a:stretch>
                  <a:fillRect l="-614" t="-840" r="-799" b="-126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2" name="Connector: Curved 11">
            <a:extLst>
              <a:ext uri="{FF2B5EF4-FFF2-40B4-BE49-F238E27FC236}">
                <a16:creationId xmlns:a16="http://schemas.microsoft.com/office/drawing/2014/main" id="{1199FF1D-2F2B-423A-926E-B3C5F501EB5B}"/>
              </a:ext>
            </a:extLst>
          </p:cNvPr>
          <p:cNvCxnSpPr>
            <a:cxnSpLocks/>
            <a:stCxn id="19" idx="1"/>
          </p:cNvCxnSpPr>
          <p:nvPr/>
        </p:nvCxnSpPr>
        <p:spPr>
          <a:xfrm rot="10800000">
            <a:off x="6851376" y="4359969"/>
            <a:ext cx="1987332" cy="981982"/>
          </a:xfrm>
          <a:prstGeom prst="curvedConnector3">
            <a:avLst>
              <a:gd name="adj1" fmla="val 60003"/>
            </a:avLst>
          </a:prstGeom>
          <a:ln w="38100" cap="flat" cmpd="sng" algn="ctr">
            <a:solidFill>
              <a:schemeClr val="accent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8" name="Flowchart: Connector 17">
            <a:extLst>
              <a:ext uri="{FF2B5EF4-FFF2-40B4-BE49-F238E27FC236}">
                <a16:creationId xmlns:a16="http://schemas.microsoft.com/office/drawing/2014/main" id="{202DD905-ACE3-446B-B8AC-9C4F437B4E55}"/>
              </a:ext>
            </a:extLst>
          </p:cNvPr>
          <p:cNvSpPr/>
          <p:nvPr/>
        </p:nvSpPr>
        <p:spPr>
          <a:xfrm>
            <a:off x="6692844" y="4240698"/>
            <a:ext cx="185034" cy="172277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1C771671-31EE-486D-BB21-5D4382036D16}"/>
              </a:ext>
            </a:extLst>
          </p:cNvPr>
          <p:cNvSpPr/>
          <p:nvPr/>
        </p:nvSpPr>
        <p:spPr>
          <a:xfrm>
            <a:off x="8838708" y="4834119"/>
            <a:ext cx="1744647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7250"/>
            <a:r>
              <a:rPr lang="en-US" sz="2000" b="1" i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Origin</a:t>
            </a:r>
          </a:p>
          <a:p>
            <a:r>
              <a:rPr lang="en-US" sz="2000" b="1" i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x=0, y=0  or, </a:t>
            </a:r>
          </a:p>
          <a:p>
            <a:r>
              <a:rPr lang="en-US" sz="2000" b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2000" b="1" i="1" dirty="0" err="1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x,y</a:t>
            </a:r>
            <a:r>
              <a:rPr lang="en-US" sz="2000" b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= (0,0)</a:t>
            </a:r>
            <a:endParaRPr lang="en-US" sz="2000" b="1" i="1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588101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">
            <a:extLst>
              <a:ext uri="{FF2B5EF4-FFF2-40B4-BE49-F238E27FC236}">
                <a16:creationId xmlns:a16="http://schemas.microsoft.com/office/drawing/2014/main" id="{05303155-7AF5-4750-9A95-05151A95102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45896" y="0"/>
            <a:ext cx="5300207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sz="36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Displacement vs. Distance</a:t>
            </a:r>
            <a:endParaRPr lang="en-US" altLang="en-US" sz="36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EFA9C92A-C107-4DE9-8A6F-548DB2D31F1C}"/>
              </a:ext>
            </a:extLst>
          </p:cNvPr>
          <p:cNvSpPr/>
          <p:nvPr/>
        </p:nvSpPr>
        <p:spPr>
          <a:xfrm>
            <a:off x="2756451" y="977792"/>
            <a:ext cx="907773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2450"/>
            <a:r>
              <a:rPr lang="en-US" sz="2400" dirty="0">
                <a:solidFill>
                  <a:schemeClr val="accent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cyclist rides 350 m due East, then turns around and rides again 550 m due West. Find the displacement and the distance traveled by the cyclist?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37EC2E1-1DD2-4DAE-BF13-C1D0D53FE97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57972" y="2636694"/>
            <a:ext cx="5874695" cy="1266563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6F5A694F-BE47-47D8-9A11-35B02A721E9E}"/>
                  </a:ext>
                </a:extLst>
              </p:cNvPr>
              <p:cNvSpPr/>
              <p:nvPr/>
            </p:nvSpPr>
            <p:spPr>
              <a:xfrm>
                <a:off x="2756449" y="4261382"/>
                <a:ext cx="9342786" cy="122995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R="107350"/>
                <a:r>
                  <a:rPr lang="en-US" sz="2400" dirty="0">
                    <a:solidFill>
                      <a:schemeClr val="accent4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Displacement:					Distance Traveled:</a:t>
                </a:r>
              </a:p>
              <a:p>
                <a:pPr marR="63980"/>
                <a:r>
                  <a:rPr lang="el-GR" sz="2400" dirty="0">
                    <a:solidFill>
                      <a:schemeClr val="accent4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Δ</a:t>
                </a:r>
                <a:r>
                  <a:rPr lang="en-US" sz="2400" i="1" dirty="0">
                    <a:solidFill>
                      <a:schemeClr val="accent4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x</a:t>
                </a:r>
                <a:r>
                  <a:rPr lang="en-US" sz="2400" dirty="0">
                    <a:solidFill>
                      <a:schemeClr val="accent4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=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dirty="0">
                            <a:solidFill>
                              <a:schemeClr val="accent4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 dirty="0">
                            <a:solidFill>
                              <a:schemeClr val="accent4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sz="2400" i="1" dirty="0">
                            <a:solidFill>
                              <a:schemeClr val="accent4"/>
                            </a:solidFill>
                            <a:latin typeface="Cambria Math" panose="02040503050406030204" pitchFamily="18" charset="0"/>
                          </a:rPr>
                          <m:t>𝑓</m:t>
                        </m:r>
                      </m:sub>
                    </m:sSub>
                    <m:r>
                      <a:rPr lang="en-US" sz="2400" i="1" dirty="0">
                        <a:solidFill>
                          <a:schemeClr val="accent4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400" dirty="0">
                    <a:solidFill>
                      <a:schemeClr val="accent4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-</a:t>
                </a:r>
                <a:r>
                  <a:rPr lang="en-US" sz="2400" dirty="0">
                    <a:solidFill>
                      <a:schemeClr val="accent4"/>
                    </a:solidFill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dirty="0">
                            <a:solidFill>
                              <a:schemeClr val="accent4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 dirty="0">
                            <a:solidFill>
                              <a:schemeClr val="accent4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sz="2400" i="1" dirty="0">
                            <a:solidFill>
                              <a:schemeClr val="accent4"/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fr-FR" sz="2400" dirty="0">
                    <a:solidFill>
                      <a:schemeClr val="accent4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= -200m –0m = -200 m		</a:t>
                </a:r>
                <a:r>
                  <a:rPr lang="en-US" sz="2400" dirty="0">
                    <a:solidFill>
                      <a:schemeClr val="accent4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350m + 550m = 900m</a:t>
                </a:r>
              </a:p>
              <a:p>
                <a:pPr marR="75100"/>
                <a:r>
                  <a:rPr lang="en-US" sz="2400" dirty="0">
                    <a:solidFill>
                      <a:schemeClr val="accent4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(200 m to the left of the origin)</a:t>
                </a:r>
              </a:p>
            </p:txBody>
          </p:sp>
        </mc:Choice>
        <mc:Fallback xmlns=""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6F5A694F-BE47-47D8-9A11-35B02A721E9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56449" y="4261382"/>
                <a:ext cx="9342786" cy="1229952"/>
              </a:xfrm>
              <a:prstGeom prst="rect">
                <a:avLst/>
              </a:prstGeom>
              <a:blipFill>
                <a:blip r:embed="rId3"/>
                <a:stretch>
                  <a:fillRect l="-978" t="-3960" b="-1039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1347445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">
            <a:extLst>
              <a:ext uri="{FF2B5EF4-FFF2-40B4-BE49-F238E27FC236}">
                <a16:creationId xmlns:a16="http://schemas.microsoft.com/office/drawing/2014/main" id="{C91C2B2C-515E-49AD-B2FB-0CE6C4C7427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56914" y="207397"/>
            <a:ext cx="1790700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en-US" sz="36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Speed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Object 4">
                <a:extLst>
                  <a:ext uri="{FF2B5EF4-FFF2-40B4-BE49-F238E27FC236}">
                    <a16:creationId xmlns:a16="http://schemas.microsoft.com/office/drawing/2014/main" id="{27BB434F-F77F-429A-87E9-D6324BE05526}"/>
                  </a:ext>
                </a:extLst>
              </p:cNvPr>
              <p:cNvSpPr txBox="1"/>
              <p:nvPr/>
            </p:nvSpPr>
            <p:spPr bwMode="auto">
              <a:xfrm>
                <a:off x="3143321" y="2385579"/>
                <a:ext cx="6417885" cy="840880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txBody>
              <a:bodyPr>
                <a:noAutofit/>
              </a:bodyPr>
              <a:lstStyle/>
              <a:p>
                <a:pPr algn="ctr"/>
                <a:r>
                  <a:rPr lang="en-US" sz="2400" b="0" dirty="0">
                    <a:solidFill>
                      <a:schemeClr val="accent4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solidFill>
                          <a:schemeClr val="accent4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400" b="0" i="1" smtClean="0">
                        <a:solidFill>
                          <a:schemeClr val="accent4"/>
                        </a:solidFill>
                        <a:latin typeface="Cambria Math" panose="02040503050406030204" pitchFamily="18" charset="0"/>
                      </a:rPr>
                      <m:t>𝑆𝑝𝑒𝑒𝑑</m:t>
                    </m:r>
                    <m:r>
                      <a:rPr lang="en-US" sz="2400" b="0" i="1" smtClean="0">
                        <a:solidFill>
                          <a:schemeClr val="accent4"/>
                        </a:solidFill>
                        <a:latin typeface="Cambria Math" panose="02040503050406030204" pitchFamily="18" charset="0"/>
                      </a:rPr>
                      <m:t>, </m:t>
                    </m:r>
                    <m:r>
                      <a:rPr lang="en-US" sz="2400" b="0" i="1" smtClean="0">
                        <a:solidFill>
                          <a:schemeClr val="accent4"/>
                        </a:solidFill>
                        <a:latin typeface="Cambria Math" panose="02040503050406030204" pitchFamily="18" charset="0"/>
                      </a:rPr>
                      <m:t>𝑣</m:t>
                    </m:r>
                    <m:r>
                      <a:rPr lang="en-US" sz="2400" i="1">
                        <a:solidFill>
                          <a:schemeClr val="accent4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2400" i="1">
                            <a:solidFill>
                              <a:schemeClr val="accent4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i="1">
                            <a:solidFill>
                              <a:schemeClr val="accent4"/>
                            </a:solidFill>
                            <a:latin typeface="Cambria Math" panose="02040503050406030204" pitchFamily="18" charset="0"/>
                          </a:rPr>
                          <m:t>𝑑𝑖𝑠</m:t>
                        </m:r>
                        <m:r>
                          <a:rPr lang="en-US" sz="2400" b="0" i="1" smtClean="0">
                            <a:solidFill>
                              <a:schemeClr val="accent4"/>
                            </a:solidFill>
                            <a:latin typeface="Cambria Math" panose="02040503050406030204" pitchFamily="18" charset="0"/>
                          </a:rPr>
                          <m:t>𝑡𝑎𝑛𝑐𝑒</m:t>
                        </m:r>
                      </m:num>
                      <m:den>
                        <m:r>
                          <a:rPr lang="en-US" sz="2400" b="0" i="1" smtClean="0">
                            <a:solidFill>
                              <a:schemeClr val="accent4"/>
                            </a:solidFill>
                            <a:latin typeface="Cambria Math" panose="02040503050406030204" pitchFamily="18" charset="0"/>
                          </a:rPr>
                          <m:t>𝑒𝑙𝑎𝑝𝑠𝑒𝑑</m:t>
                        </m:r>
                        <m:r>
                          <a:rPr lang="en-US" sz="2400" b="0" i="1" smtClean="0">
                            <a:solidFill>
                              <a:schemeClr val="accent4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sz="2400" i="1">
                            <a:solidFill>
                              <a:schemeClr val="accent4"/>
                            </a:solidFill>
                            <a:latin typeface="Cambria Math" panose="02040503050406030204" pitchFamily="18" charset="0"/>
                          </a:rPr>
                          <m:t>𝑡𝑖𝑚𝑒</m:t>
                        </m:r>
                      </m:den>
                    </m:f>
                  </m:oMath>
                </a14:m>
                <a:endParaRPr lang="en-US" sz="2400" i="1" dirty="0">
                  <a:solidFill>
                    <a:schemeClr val="accent4"/>
                  </a:solidFill>
                </a:endParaRPr>
              </a:p>
              <a:p>
                <a:pPr algn="ctr"/>
                <a:endParaRPr lang="en-US" sz="2400" i="1" dirty="0">
                  <a:solidFill>
                    <a:schemeClr val="accent4"/>
                  </a:solidFill>
                </a:endParaRPr>
              </a:p>
              <a:p>
                <a:pPr algn="ctr"/>
                <a:r>
                  <a:rPr lang="en-US" sz="2400" dirty="0">
                    <a:solidFill>
                      <a:srgbClr val="C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SI units for speed: meters per second (m/s)</a:t>
                </a:r>
                <a:endParaRPr lang="en-US" sz="4000" i="1" dirty="0">
                  <a:solidFill>
                    <a:srgbClr val="C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4" name="Object 4">
                <a:extLst>
                  <a:ext uri="{FF2B5EF4-FFF2-40B4-BE49-F238E27FC236}">
                    <a16:creationId xmlns:a16="http://schemas.microsoft.com/office/drawing/2014/main" id="{27BB434F-F77F-429A-87E9-D6324BE0552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143321" y="2385579"/>
                <a:ext cx="6417885" cy="840880"/>
              </a:xfrm>
              <a:prstGeom prst="rect">
                <a:avLst/>
              </a:prstGeom>
              <a:blipFill>
                <a:blip r:embed="rId2"/>
                <a:stretch>
                  <a:fillRect b="-82609"/>
                </a:stretch>
              </a:blipFill>
              <a:ln>
                <a:noFill/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ext Box 5">
            <a:extLst>
              <a:ext uri="{FF2B5EF4-FFF2-40B4-BE49-F238E27FC236}">
                <a16:creationId xmlns:a16="http://schemas.microsoft.com/office/drawing/2014/main" id="{EBC256F5-7853-4635-BB56-8F6C1979558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56452" y="4233379"/>
            <a:ext cx="9435548" cy="15696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en-US" sz="2400" dirty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If the cyclist rides 900 meters in 5 mins his speed is 3 m/s </a:t>
            </a:r>
            <a:r>
              <a:rPr lang="en-US" altLang="en-US" sz="2400" dirty="0">
                <a:solidFill>
                  <a:srgbClr val="33CC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(this is the average speed).</a:t>
            </a:r>
          </a:p>
          <a:p>
            <a:endParaRPr lang="en-US" altLang="en-US" sz="2400" dirty="0">
              <a:solidFill>
                <a:srgbClr val="CB1965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altLang="en-US" sz="2400" dirty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**Speed at any instant in time is termed</a:t>
            </a:r>
            <a:r>
              <a:rPr lang="en-US" altLang="en-US" sz="2400" dirty="0">
                <a:solidFill>
                  <a:srgbClr val="CB196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400" i="1" dirty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instantaneous</a:t>
            </a:r>
            <a:r>
              <a:rPr lang="en-US" altLang="en-US" sz="2400" dirty="0">
                <a:solidFill>
                  <a:srgbClr val="CB196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400" dirty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speed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Rectangle 2">
                <a:extLst>
                  <a:ext uri="{FF2B5EF4-FFF2-40B4-BE49-F238E27FC236}">
                    <a16:creationId xmlns:a16="http://schemas.microsoft.com/office/drawing/2014/main" id="{1BC15452-E17D-41C7-8A20-AA470AC76E02}"/>
                  </a:ext>
                </a:extLst>
              </p:cNvPr>
              <p:cNvSpPr/>
              <p:nvPr/>
            </p:nvSpPr>
            <p:spPr>
              <a:xfrm>
                <a:off x="2756452" y="1054961"/>
                <a:ext cx="9435548" cy="126259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2400" b="1" i="1" dirty="0">
                    <a:solidFill>
                      <a:schemeClr val="accent5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Average speed </a:t>
                </a:r>
                <a:r>
                  <a:rPr lang="en-US" sz="2400" dirty="0">
                    <a:solidFill>
                      <a:schemeClr val="accent5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is the distance traveled divided by the time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dirty="0">
                            <a:solidFill>
                              <a:schemeClr val="accent5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dirty="0" smtClean="0">
                            <a:solidFill>
                              <a:schemeClr val="accent5"/>
                            </a:solidFill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a:rPr lang="en-US" sz="2400" i="1" dirty="0">
                            <a:solidFill>
                              <a:schemeClr val="accent5"/>
                            </a:solidFill>
                            <a:latin typeface="Cambria Math" panose="02040503050406030204" pitchFamily="18" charset="0"/>
                          </a:rPr>
                          <m:t>𝑓</m:t>
                        </m:r>
                      </m:sub>
                    </m:sSub>
                    <m:r>
                      <a:rPr lang="en-US" sz="2400" i="1" dirty="0">
                        <a:solidFill>
                          <a:schemeClr val="accent5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400" dirty="0">
                    <a:solidFill>
                      <a:schemeClr val="accent5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-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dirty="0">
                            <a:solidFill>
                              <a:schemeClr val="accent5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dirty="0" smtClean="0">
                            <a:solidFill>
                              <a:schemeClr val="accent5"/>
                            </a:solidFill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a:rPr lang="en-US" sz="2400" i="1" dirty="0">
                            <a:solidFill>
                              <a:schemeClr val="accent5"/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sz="2400" dirty="0">
                    <a:solidFill>
                      <a:schemeClr val="accent5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 required to cover the distance. Average value of </a:t>
                </a:r>
                <a:r>
                  <a:rPr lang="en-US" sz="2400" i="1" dirty="0">
                    <a:solidFill>
                      <a:schemeClr val="accent5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v</a:t>
                </a:r>
                <a:r>
                  <a:rPr lang="en-US" sz="2400" dirty="0">
                    <a:solidFill>
                      <a:schemeClr val="accent5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is written as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sz="2400" i="1">
                            <a:solidFill>
                              <a:schemeClr val="accent5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accPr>
                      <m:e>
                        <m:r>
                          <a:rPr lang="en-US" sz="2400" i="1">
                            <a:solidFill>
                              <a:schemeClr val="accent5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𝑣</m:t>
                        </m:r>
                      </m:e>
                    </m:acc>
                  </m:oMath>
                </a14:m>
                <a:r>
                  <a:rPr lang="en-US" sz="2400" dirty="0">
                    <a:solidFill>
                      <a:schemeClr val="accent5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(</a:t>
                </a:r>
                <a:r>
                  <a:rPr lang="en-US" sz="2400" i="1" dirty="0">
                    <a:solidFill>
                      <a:schemeClr val="accent5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v </a:t>
                </a:r>
                <a:r>
                  <a:rPr lang="en-US" sz="2400" dirty="0">
                    <a:solidFill>
                      <a:schemeClr val="accent5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with a bar over it).</a:t>
                </a:r>
              </a:p>
            </p:txBody>
          </p:sp>
        </mc:Choice>
        <mc:Fallback xmlns="">
          <p:sp>
            <p:nvSpPr>
              <p:cNvPr id="3" name="Rectangle 2">
                <a:extLst>
                  <a:ext uri="{FF2B5EF4-FFF2-40B4-BE49-F238E27FC236}">
                    <a16:creationId xmlns:a16="http://schemas.microsoft.com/office/drawing/2014/main" id="{1BC15452-E17D-41C7-8A20-AA470AC76E02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56452" y="1054961"/>
                <a:ext cx="9435548" cy="1262590"/>
              </a:xfrm>
              <a:prstGeom prst="rect">
                <a:avLst/>
              </a:prstGeom>
              <a:blipFill>
                <a:blip r:embed="rId3"/>
                <a:stretch>
                  <a:fillRect l="-969" t="-3865" r="-1421" b="-772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9226916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">
            <a:extLst>
              <a:ext uri="{FF2B5EF4-FFF2-40B4-BE49-F238E27FC236}">
                <a16:creationId xmlns:a16="http://schemas.microsoft.com/office/drawing/2014/main" id="{FC4741DF-3523-4BD0-BBAE-432C5D3CD58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28117" y="198437"/>
            <a:ext cx="2135766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en-US" sz="3200" dirty="0">
                <a:solidFill>
                  <a:srgbClr val="0033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Velocity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 Box 3">
                <a:extLst>
                  <a:ext uri="{FF2B5EF4-FFF2-40B4-BE49-F238E27FC236}">
                    <a16:creationId xmlns:a16="http://schemas.microsoft.com/office/drawing/2014/main" id="{6B5FAD86-7A2E-4A08-8717-4C7D101094D7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489594" y="897779"/>
                <a:ext cx="9702406" cy="596022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/>
              <a:p>
                <a:r>
                  <a:rPr lang="en-US" altLang="en-US" sz="2400" dirty="0">
                    <a:solidFill>
                      <a:schemeClr val="accent5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If we know the speed and the direction of motion we know the velocity</a:t>
                </a:r>
              </a:p>
              <a:p>
                <a:r>
                  <a:rPr lang="en-US" altLang="en-US" sz="2400" b="1" i="1" dirty="0">
                    <a:solidFill>
                      <a:srgbClr val="C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Constant speed</a:t>
                </a:r>
                <a:r>
                  <a:rPr lang="en-US" altLang="en-US" sz="2400" dirty="0">
                    <a:solidFill>
                      <a:srgbClr val="C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- steady speed</a:t>
                </a:r>
                <a:br>
                  <a:rPr lang="en-US" altLang="en-US" sz="2400" dirty="0">
                    <a:solidFill>
                      <a:srgbClr val="000099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</a:br>
                <a:r>
                  <a:rPr lang="en-US" altLang="en-US" sz="2400" b="1" i="1" dirty="0">
                    <a:solidFill>
                      <a:srgbClr val="0033CC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Constant velocity</a:t>
                </a:r>
                <a:r>
                  <a:rPr lang="en-US" altLang="en-US" sz="2400" dirty="0">
                    <a:solidFill>
                      <a:schemeClr val="accent5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</a:p>
              <a:p>
                <a:r>
                  <a:rPr lang="en-US" altLang="en-US" sz="2400" dirty="0">
                    <a:solidFill>
                      <a:schemeClr val="accent5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                   – steady speed and same direction</a:t>
                </a:r>
              </a:p>
              <a:p>
                <a:r>
                  <a:rPr lang="en-US" altLang="en-US" sz="2400" dirty="0">
                    <a:solidFill>
                      <a:schemeClr val="accent5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                      ( same direction – straight line)</a:t>
                </a:r>
              </a:p>
              <a:p>
                <a:endParaRPr lang="en-US" sz="2400" i="1" dirty="0">
                  <a:solidFill>
                    <a:srgbClr val="0033CC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sz="2400" b="1" i="1" dirty="0">
                    <a:solidFill>
                      <a:srgbClr val="0033CC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Average velocity</a:t>
                </a:r>
                <a:r>
                  <a:rPr lang="en-US" sz="2400" i="1" dirty="0">
                    <a:solidFill>
                      <a:schemeClr val="accent5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2400" dirty="0">
                    <a:solidFill>
                      <a:schemeClr val="accent5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is the displacement divided by the elapsed time.</a:t>
                </a:r>
              </a:p>
              <a:p>
                <a:r>
                  <a:rPr lang="en-US" sz="2400" i="1" dirty="0">
                    <a:solidFill>
                      <a:schemeClr val="accent5"/>
                    </a:solidFill>
                    <a:latin typeface="Cambria Math "/>
                  </a:rPr>
                  <a:t>		</a:t>
                </a:r>
              </a:p>
              <a:p>
                <a:r>
                  <a:rPr lang="en-US" sz="2400" i="1" dirty="0">
                    <a:solidFill>
                      <a:schemeClr val="accent5"/>
                    </a:solidFill>
                    <a:latin typeface="Cambria Math "/>
                    <a:cs typeface="Times New Roman" panose="02020603050405020304" pitchFamily="18" charset="0"/>
                  </a:rPr>
                  <a:t>		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sz="2400" i="1">
                            <a:solidFill>
                              <a:schemeClr val="accent5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accPr>
                      <m:e>
                        <m:r>
                          <a:rPr lang="en-US" sz="2400" i="1">
                            <a:solidFill>
                              <a:schemeClr val="accent5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𝑣</m:t>
                        </m:r>
                      </m:e>
                    </m:acc>
                    <m:r>
                      <m:rPr>
                        <m:nor/>
                      </m:rPr>
                      <a:rPr lang="en-US" sz="2400" i="1" dirty="0">
                        <a:solidFill>
                          <a:schemeClr val="accent5"/>
                        </a:solidFill>
                        <a:latin typeface="Cambria Math "/>
                      </a:rPr>
                      <m:t>=</m:t>
                    </m:r>
                    <m:r>
                      <m:rPr>
                        <m:nor/>
                      </m:rPr>
                      <a:rPr lang="en-US" sz="2000" i="1" dirty="0">
                        <a:solidFill>
                          <a:schemeClr val="accent5"/>
                        </a:solidFill>
                        <a:latin typeface="Cambria Math "/>
                      </a:rPr>
                      <m:t> </m:t>
                    </m:r>
                    <m:f>
                      <m:fPr>
                        <m:ctrlPr>
                          <a:rPr lang="en-US" sz="2400" i="1">
                            <a:solidFill>
                              <a:schemeClr val="accent5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l-GR" sz="2400" i="1" dirty="0">
                            <a:solidFill>
                              <a:schemeClr val="accent5"/>
                            </a:solidFill>
                            <a:latin typeface="Cambria Math "/>
                          </a:rPr>
                          <m:t>Δ</m:t>
                        </m:r>
                        <m:r>
                          <a:rPr lang="en-US" sz="2400" i="1" dirty="0">
                            <a:solidFill>
                              <a:schemeClr val="accent5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num>
                      <m:den>
                        <m:r>
                          <m:rPr>
                            <m:nor/>
                          </m:rPr>
                          <a:rPr lang="el-GR" sz="2400" i="1" dirty="0">
                            <a:solidFill>
                              <a:schemeClr val="accent5"/>
                            </a:solidFill>
                            <a:latin typeface="Cambria Math "/>
                          </a:rPr>
                          <m:t>Δ</m:t>
                        </m:r>
                        <m:r>
                          <a:rPr lang="en-US" sz="2400" i="1" dirty="0">
                            <a:solidFill>
                              <a:schemeClr val="accent5"/>
                            </a:solidFill>
                            <a:latin typeface="Cambria Math "/>
                          </a:rPr>
                          <m:t>𝑡</m:t>
                        </m:r>
                      </m:den>
                    </m:f>
                  </m:oMath>
                </a14:m>
                <a:r>
                  <a:rPr lang="en-US" sz="2400" dirty="0">
                    <a:solidFill>
                      <a:schemeClr val="accent5"/>
                    </a:solidFill>
                    <a:latin typeface="Cambria Math "/>
                  </a:rPr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800" i="1" smtClean="0">
                            <a:solidFill>
                              <a:schemeClr val="accent5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2800" i="1" dirty="0">
                                <a:solidFill>
                                  <a:schemeClr val="accent5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800" b="0" i="1" dirty="0" smtClean="0">
                                <a:solidFill>
                                  <a:schemeClr val="accent5"/>
                                </a:solidFill>
                                <a:latin typeface="Cambria Math "/>
                              </a:rPr>
                              <m:t>𝑥</m:t>
                            </m:r>
                          </m:e>
                          <m:sub>
                            <m:r>
                              <a:rPr lang="en-US" sz="2800" b="0" i="1" dirty="0" smtClean="0">
                                <a:solidFill>
                                  <a:schemeClr val="accent5"/>
                                </a:solidFill>
                                <a:latin typeface="Cambria Math "/>
                              </a:rPr>
                              <m:t>𝑓</m:t>
                            </m:r>
                          </m:sub>
                        </m:sSub>
                        <m:r>
                          <a:rPr lang="en-US" sz="2800" b="0" i="1" dirty="0" smtClean="0">
                            <a:solidFill>
                              <a:schemeClr val="accent5"/>
                            </a:solidFill>
                            <a:latin typeface="Cambria Math "/>
                          </a:rPr>
                          <m:t> </m:t>
                        </m:r>
                        <m:r>
                          <m:rPr>
                            <m:nor/>
                          </m:rPr>
                          <a:rPr lang="en-US" sz="2800" dirty="0">
                            <a:solidFill>
                              <a:schemeClr val="accent5"/>
                            </a:solidFill>
                            <a:latin typeface="Cambria Math 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m:rPr>
                            <m:nor/>
                          </m:rPr>
                          <a:rPr lang="en-US" sz="2800" dirty="0">
                            <a:solidFill>
                              <a:schemeClr val="accent5"/>
                            </a:solidFill>
                            <a:latin typeface="Cambria Math "/>
                          </a:rPr>
                          <m:t> </m:t>
                        </m:r>
                        <m:sSub>
                          <m:sSubPr>
                            <m:ctrlPr>
                              <a:rPr lang="en-US" sz="2800" i="1" dirty="0">
                                <a:solidFill>
                                  <a:schemeClr val="accent5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800" b="0" i="1" dirty="0" smtClean="0">
                                <a:solidFill>
                                  <a:schemeClr val="accent5"/>
                                </a:solidFill>
                                <a:latin typeface="Cambria Math "/>
                              </a:rPr>
                              <m:t>𝑥</m:t>
                            </m:r>
                          </m:e>
                          <m:sub>
                            <m:r>
                              <a:rPr lang="en-US" sz="2800" b="0" i="1" dirty="0" smtClean="0">
                                <a:solidFill>
                                  <a:schemeClr val="accent5"/>
                                </a:solidFill>
                                <a:latin typeface="Cambria Math "/>
                              </a:rPr>
                              <m:t>0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sz="2800" i="1" dirty="0">
                                <a:solidFill>
                                  <a:schemeClr val="accent5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800" b="0" i="1" dirty="0" smtClean="0">
                                <a:solidFill>
                                  <a:schemeClr val="accent5"/>
                                </a:solidFill>
                                <a:latin typeface="Cambria Math "/>
                              </a:rPr>
                              <m:t>𝑡</m:t>
                            </m:r>
                          </m:e>
                          <m:sub>
                            <m:r>
                              <a:rPr lang="en-US" sz="2800" b="0" i="1" dirty="0" smtClean="0">
                                <a:solidFill>
                                  <a:schemeClr val="accent5"/>
                                </a:solidFill>
                                <a:latin typeface="Cambria Math "/>
                              </a:rPr>
                              <m:t>𝑓</m:t>
                            </m:r>
                          </m:sub>
                        </m:sSub>
                        <m:r>
                          <a:rPr lang="en-US" sz="2800" b="0" i="1" dirty="0" smtClean="0">
                            <a:solidFill>
                              <a:schemeClr val="accent5"/>
                            </a:solidFill>
                            <a:latin typeface="Cambria Math "/>
                          </a:rPr>
                          <m:t> </m:t>
                        </m:r>
                        <m:r>
                          <m:rPr>
                            <m:nor/>
                          </m:rPr>
                          <a:rPr lang="en-US" sz="2800" dirty="0">
                            <a:solidFill>
                              <a:schemeClr val="accent5"/>
                            </a:solidFill>
                            <a:latin typeface="Cambria Math "/>
                            <a:cs typeface="Times New Roman" panose="02020603050405020304" pitchFamily="18" charset="0"/>
                          </a:rPr>
                          <m:t>− </m:t>
                        </m:r>
                        <m:sSub>
                          <m:sSubPr>
                            <m:ctrlPr>
                              <a:rPr lang="en-US" sz="2800" i="1" dirty="0">
                                <a:solidFill>
                                  <a:schemeClr val="accent5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800" b="0" i="1" dirty="0" smtClean="0">
                                <a:solidFill>
                                  <a:schemeClr val="accent5"/>
                                </a:solidFill>
                                <a:latin typeface="Cambria Math "/>
                              </a:rPr>
                              <m:t>𝑡</m:t>
                            </m:r>
                          </m:e>
                          <m:sub>
                            <m:r>
                              <a:rPr lang="en-US" sz="2800" b="0" i="1" dirty="0" smtClean="0">
                                <a:solidFill>
                                  <a:schemeClr val="accent5"/>
                                </a:solidFill>
                                <a:latin typeface="Cambria Math "/>
                              </a:rPr>
                              <m:t>0</m:t>
                            </m:r>
                          </m:sub>
                        </m:sSub>
                      </m:den>
                    </m:f>
                    <m:r>
                      <a:rPr lang="en-US" sz="2800" b="0" i="1" smtClean="0">
                        <a:solidFill>
                          <a:schemeClr val="accent5"/>
                        </a:solidFill>
                        <a:latin typeface="Cambria Math" panose="02040503050406030204" pitchFamily="18" charset="0"/>
                      </a:rPr>
                      <m:t>               </m:t>
                    </m:r>
                    <m:sSub>
                      <m:sSubPr>
                        <m:ctrlPr>
                          <a:rPr lang="en-US" sz="2800" i="1" dirty="0">
                            <a:solidFill>
                              <a:schemeClr val="accent5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00" i="1" dirty="0">
                            <a:solidFill>
                              <a:schemeClr val="accent5"/>
                            </a:solidFill>
                            <a:latin typeface="Cambria Math "/>
                          </a:rPr>
                          <m:t>𝑥</m:t>
                        </m:r>
                      </m:e>
                      <m:sub>
                        <m:r>
                          <a:rPr lang="en-US" sz="2800" i="1" dirty="0">
                            <a:solidFill>
                              <a:schemeClr val="accent5"/>
                            </a:solidFill>
                            <a:latin typeface="Cambria Math "/>
                          </a:rPr>
                          <m:t>𝑓</m:t>
                        </m:r>
                      </m:sub>
                    </m:sSub>
                    <m:r>
                      <a:rPr lang="en-US" sz="2800" i="1" dirty="0">
                        <a:solidFill>
                          <a:schemeClr val="accent5"/>
                        </a:solidFill>
                        <a:latin typeface="Cambria Math "/>
                      </a:rPr>
                      <m:t> </m:t>
                    </m:r>
                    <m:r>
                      <m:rPr>
                        <m:nor/>
                      </m:rPr>
                      <a:rPr lang="en-US" sz="2800" dirty="0">
                        <a:solidFill>
                          <a:schemeClr val="accent5"/>
                        </a:solidFill>
                        <a:latin typeface="Cambria Math "/>
                        <a:cs typeface="Times New Roman" panose="02020603050405020304" pitchFamily="18" charset="0"/>
                      </a:rPr>
                      <m:t>−</m:t>
                    </m:r>
                    <m:r>
                      <m:rPr>
                        <m:nor/>
                      </m:rPr>
                      <a:rPr lang="en-US" sz="2800" dirty="0">
                        <a:solidFill>
                          <a:schemeClr val="accent5"/>
                        </a:solidFill>
                        <a:latin typeface="Cambria Math "/>
                      </a:rPr>
                      <m:t> </m:t>
                    </m:r>
                    <m:sSub>
                      <m:sSubPr>
                        <m:ctrlPr>
                          <a:rPr lang="en-US" sz="2800" i="1" dirty="0">
                            <a:solidFill>
                              <a:schemeClr val="accent5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00" i="1" dirty="0">
                            <a:solidFill>
                              <a:schemeClr val="accent5"/>
                            </a:solidFill>
                            <a:latin typeface="Cambria Math "/>
                          </a:rPr>
                          <m:t>𝑥</m:t>
                        </m:r>
                      </m:e>
                      <m:sub>
                        <m:r>
                          <a:rPr lang="en-US" sz="2800" i="1" dirty="0">
                            <a:solidFill>
                              <a:schemeClr val="accent5"/>
                            </a:solidFill>
                            <a:latin typeface="Cambria Math "/>
                          </a:rPr>
                          <m:t>0</m:t>
                        </m:r>
                      </m:sub>
                    </m:sSub>
                    <m:r>
                      <a:rPr lang="en-US" sz="2800" b="0" i="1" dirty="0" smtClean="0">
                        <a:solidFill>
                          <a:schemeClr val="accent5"/>
                        </a:solidFill>
                        <a:latin typeface="Cambria Math" panose="02040503050406030204" pitchFamily="18" charset="0"/>
                      </a:rPr>
                      <m:t>=</m:t>
                    </m:r>
                    <m:acc>
                      <m:accPr>
                        <m:chr m:val="̅"/>
                        <m:ctrlPr>
                          <a:rPr lang="en-US" sz="2800" i="1">
                            <a:solidFill>
                              <a:schemeClr val="accent5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accPr>
                      <m:e>
                        <m:r>
                          <a:rPr lang="en-US" sz="2800" i="1">
                            <a:solidFill>
                              <a:schemeClr val="accent5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𝑣</m:t>
                        </m:r>
                      </m:e>
                    </m:acc>
                    <m:r>
                      <m:rPr>
                        <m:nor/>
                      </m:rPr>
                      <a:rPr lang="el-GR" sz="2400" i="1" dirty="0">
                        <a:solidFill>
                          <a:schemeClr val="accent5"/>
                        </a:solidFill>
                        <a:latin typeface="Cambria Math "/>
                      </a:rPr>
                      <m:t>Δ</m:t>
                    </m:r>
                    <m:r>
                      <a:rPr lang="en-US" sz="2400" i="1" dirty="0">
                        <a:solidFill>
                          <a:schemeClr val="accent5"/>
                        </a:solidFill>
                        <a:latin typeface="Cambria Math "/>
                      </a:rPr>
                      <m:t>𝑡</m:t>
                    </m:r>
                  </m:oMath>
                </a14:m>
                <a:endParaRPr lang="en-US" altLang="en-US" sz="2400" dirty="0">
                  <a:solidFill>
                    <a:schemeClr val="accent5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US" sz="2400" dirty="0">
                  <a:solidFill>
                    <a:schemeClr val="accent5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sz="2400" b="1" i="1" dirty="0">
                    <a:solidFill>
                      <a:srgbClr val="0033CC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Instantaneous velocity</a:t>
                </a:r>
                <a:r>
                  <a:rPr lang="en-US" sz="2400" dirty="0">
                    <a:solidFill>
                      <a:schemeClr val="accent5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– velocity at that instant (shrink </a:t>
                </a:r>
                <a:r>
                  <a:rPr lang="en-US" sz="2400" i="1" dirty="0" err="1">
                    <a:solidFill>
                      <a:schemeClr val="accent5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Δt</a:t>
                </a:r>
                <a:r>
                  <a:rPr lang="en-US" sz="2400" dirty="0">
                    <a:solidFill>
                      <a:schemeClr val="accent5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to very small)</a:t>
                </a:r>
                <a:endParaRPr lang="en-US" altLang="en-US" sz="2400" dirty="0">
                  <a:solidFill>
                    <a:schemeClr val="accent5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altLang="en-US" sz="2400" dirty="0">
                    <a:solidFill>
                      <a:schemeClr val="accent5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Constant motion does not require a force</a:t>
                </a:r>
              </a:p>
              <a:p>
                <a:endParaRPr lang="en-US" altLang="en-US" sz="2400" dirty="0">
                  <a:solidFill>
                    <a:schemeClr val="accent5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altLang="en-US" sz="2400" dirty="0">
                    <a:solidFill>
                      <a:schemeClr val="accent5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*** </a:t>
                </a:r>
                <a:r>
                  <a:rPr lang="en-US" altLang="en-US" sz="2400" b="1" i="1" dirty="0">
                    <a:solidFill>
                      <a:srgbClr val="0033CC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V</a:t>
                </a:r>
                <a:r>
                  <a:rPr lang="en-US" sz="2400" b="1" i="1" dirty="0">
                    <a:solidFill>
                      <a:srgbClr val="0033CC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elocity </a:t>
                </a:r>
                <a:r>
                  <a:rPr lang="en-US" sz="2400" dirty="0">
                    <a:solidFill>
                      <a:schemeClr val="accent5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is a vector.</a:t>
                </a:r>
                <a:r>
                  <a:rPr lang="en-US" sz="2400" i="1" dirty="0">
                    <a:solidFill>
                      <a:schemeClr val="accent5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altLang="en-US" sz="2400" dirty="0">
                    <a:solidFill>
                      <a:schemeClr val="accent5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You must give a speed (number plus </a:t>
                </a:r>
                <a:r>
                  <a:rPr lang="en-US" altLang="en-US" sz="2400" u="sng" dirty="0">
                    <a:solidFill>
                      <a:schemeClr val="accent5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units</a:t>
                </a:r>
                <a:r>
                  <a:rPr lang="en-US" altLang="en-US" sz="2400" dirty="0">
                    <a:solidFill>
                      <a:schemeClr val="accent5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 and a direction (north or east, or + or – ). </a:t>
                </a:r>
              </a:p>
            </p:txBody>
          </p:sp>
        </mc:Choice>
        <mc:Fallback xmlns="">
          <p:sp>
            <p:nvSpPr>
              <p:cNvPr id="3" name="Text Box 3">
                <a:extLst>
                  <a:ext uri="{FF2B5EF4-FFF2-40B4-BE49-F238E27FC236}">
                    <a16:creationId xmlns:a16="http://schemas.microsoft.com/office/drawing/2014/main" id="{6B5FAD86-7A2E-4A08-8717-4C7D101094D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489594" y="897779"/>
                <a:ext cx="9702406" cy="5960221"/>
              </a:xfrm>
              <a:prstGeom prst="rect">
                <a:avLst/>
              </a:prstGeom>
              <a:blipFill>
                <a:blip r:embed="rId2"/>
                <a:stretch>
                  <a:fillRect l="-942" t="-818" b="-1431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Arrow: Right 8">
            <a:extLst>
              <a:ext uri="{FF2B5EF4-FFF2-40B4-BE49-F238E27FC236}">
                <a16:creationId xmlns:a16="http://schemas.microsoft.com/office/drawing/2014/main" id="{A8370FB0-85D0-4A1C-A78C-D0AB6282B628}"/>
              </a:ext>
            </a:extLst>
          </p:cNvPr>
          <p:cNvSpPr/>
          <p:nvPr/>
        </p:nvSpPr>
        <p:spPr>
          <a:xfrm>
            <a:off x="6605516" y="4064108"/>
            <a:ext cx="558367" cy="24565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D2FA885F-2D9C-473C-9AA8-FB9AC8135946}"/>
              </a:ext>
            </a:extLst>
          </p:cNvPr>
          <p:cNvSpPr/>
          <p:nvPr/>
        </p:nvSpPr>
        <p:spPr>
          <a:xfrm>
            <a:off x="7397087" y="3944203"/>
            <a:ext cx="2429301" cy="54591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205961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3">
            <a:extLst>
              <a:ext uri="{FF2B5EF4-FFF2-40B4-BE49-F238E27FC236}">
                <a16:creationId xmlns:a16="http://schemas.microsoft.com/office/drawing/2014/main" id="{2B3940C5-A47D-4A68-9ED0-EB523C0DC44A}"/>
              </a:ext>
            </a:extLst>
          </p:cNvPr>
          <p:cNvSpPr txBox="1">
            <a:spLocks noChangeArrowheads="1"/>
          </p:cNvSpPr>
          <p:nvPr/>
        </p:nvSpPr>
        <p:spPr bwMode="auto">
          <a:xfrm flipH="1">
            <a:off x="2828130" y="1280160"/>
            <a:ext cx="9988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endParaRPr lang="en-US" altLang="en-US" sz="2800" b="1">
              <a:solidFill>
                <a:srgbClr val="CB1965"/>
              </a:solidFill>
            </a:endParaRPr>
          </a:p>
        </p:txBody>
      </p:sp>
      <p:sp>
        <p:nvSpPr>
          <p:cNvPr id="5" name="Text Box 6">
            <a:extLst>
              <a:ext uri="{FF2B5EF4-FFF2-40B4-BE49-F238E27FC236}">
                <a16:creationId xmlns:a16="http://schemas.microsoft.com/office/drawing/2014/main" id="{1DA7AEDD-11BC-4400-A721-9C258970B39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28130" y="5013960"/>
            <a:ext cx="241389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endParaRPr lang="en-US" altLang="en-US" sz="2800" b="1">
              <a:solidFill>
                <a:srgbClr val="008080"/>
              </a:solidFill>
            </a:endParaRPr>
          </a:p>
        </p:txBody>
      </p:sp>
      <p:sp>
        <p:nvSpPr>
          <p:cNvPr id="6" name="Text Box 7">
            <a:extLst>
              <a:ext uri="{FF2B5EF4-FFF2-40B4-BE49-F238E27FC236}">
                <a16:creationId xmlns:a16="http://schemas.microsoft.com/office/drawing/2014/main" id="{EDD81444-DFB3-4361-A2CC-EADC27307A0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51930" y="764330"/>
            <a:ext cx="9131958" cy="37856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en-US" sz="2400" dirty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scalar quantity specifies magnitude only; that is, value. </a:t>
            </a:r>
            <a:r>
              <a:rPr lang="en-US" altLang="en-US" sz="2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Speed</a:t>
            </a:r>
            <a:r>
              <a:rPr lang="en-US" altLang="en-US" sz="2400" dirty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is one example of a scalar quantity.</a:t>
            </a:r>
          </a:p>
          <a:p>
            <a:r>
              <a:rPr lang="en-US" altLang="en-US" sz="2400" dirty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List another scalar quantity and explain.</a:t>
            </a:r>
          </a:p>
          <a:p>
            <a:endParaRPr lang="en-US" altLang="en-US" sz="2400" dirty="0">
              <a:solidFill>
                <a:schemeClr val="accent5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altLang="en-US" sz="2400" dirty="0">
              <a:solidFill>
                <a:schemeClr val="accent5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altLang="en-US" sz="2400" dirty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vector quantity has magnitude + direction. </a:t>
            </a:r>
            <a:r>
              <a:rPr lang="en-US" altLang="en-US" sz="2400" b="1" dirty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Velocity</a:t>
            </a:r>
            <a:r>
              <a:rPr lang="en-US" altLang="en-US" sz="2400" dirty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is one example of a vector quantity.</a:t>
            </a:r>
          </a:p>
          <a:p>
            <a:r>
              <a:rPr lang="en-US" altLang="en-US" sz="2400" dirty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List another scalar quantity and explain.</a:t>
            </a:r>
          </a:p>
          <a:p>
            <a:endParaRPr lang="en-US" altLang="en-US" sz="2400" dirty="0">
              <a:solidFill>
                <a:schemeClr val="accent5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altLang="en-US" sz="2400" dirty="0">
              <a:solidFill>
                <a:schemeClr val="accent5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 Box 8">
            <a:extLst>
              <a:ext uri="{FF2B5EF4-FFF2-40B4-BE49-F238E27FC236}">
                <a16:creationId xmlns:a16="http://schemas.microsoft.com/office/drawing/2014/main" id="{A3557CBE-9057-47E3-98F4-39D0F0572DB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59972" y="4611360"/>
            <a:ext cx="8789894" cy="19389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en-US" sz="2400" dirty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 arrow is used to designate a vector with length indicating relative magnitude.</a:t>
            </a:r>
          </a:p>
          <a:p>
            <a:r>
              <a:rPr lang="en-US" altLang="en-US" sz="2400" dirty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If    	                =    5 m/s N   </a:t>
            </a:r>
          </a:p>
          <a:p>
            <a:r>
              <a:rPr lang="en-US" altLang="en-US" sz="2400" dirty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Then    	       = 10 m/s N   </a:t>
            </a:r>
          </a:p>
          <a:p>
            <a:r>
              <a:rPr lang="en-US" altLang="en-US" sz="2400" dirty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And		        = -5 m/s   or 5 m/s </a:t>
            </a:r>
            <a:r>
              <a:rPr lang="en-US" altLang="en-US" sz="2400" dirty="0" err="1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endParaRPr lang="en-US" altLang="en-US" sz="2400" dirty="0">
              <a:solidFill>
                <a:schemeClr val="accent5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 Box 10">
            <a:extLst>
              <a:ext uri="{FF2B5EF4-FFF2-40B4-BE49-F238E27FC236}">
                <a16:creationId xmlns:a16="http://schemas.microsoft.com/office/drawing/2014/main" id="{CC36DEBF-2CD1-4AC2-8073-D0C9F7CFE00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51930" y="2346960"/>
            <a:ext cx="241389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endParaRPr lang="en-US" altLang="en-US"/>
          </a:p>
        </p:txBody>
      </p:sp>
      <p:sp>
        <p:nvSpPr>
          <p:cNvPr id="13" name="Text Box 2">
            <a:extLst>
              <a:ext uri="{FF2B5EF4-FFF2-40B4-BE49-F238E27FC236}">
                <a16:creationId xmlns:a16="http://schemas.microsoft.com/office/drawing/2014/main" id="{7634D92B-139F-49A3-8A72-3A75D44D6C6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66699" y="0"/>
            <a:ext cx="4276313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en-US" sz="36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Scalars and Vectors</a:t>
            </a: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6EE7BB69-5796-4359-8EC5-8B8488CC4169}"/>
              </a:ext>
            </a:extLst>
          </p:cNvPr>
          <p:cNvCxnSpPr/>
          <p:nvPr/>
        </p:nvCxnSpPr>
        <p:spPr>
          <a:xfrm>
            <a:off x="3670253" y="5562759"/>
            <a:ext cx="829586" cy="0"/>
          </a:xfrm>
          <a:prstGeom prst="straightConnector1">
            <a:avLst/>
          </a:prstGeom>
          <a:ln w="38100">
            <a:solidFill>
              <a:schemeClr val="accent2">
                <a:lumMod val="75000"/>
              </a:schemeClr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26526425-7E0A-4E1B-AB82-D10FA43A756B}"/>
              </a:ext>
            </a:extLst>
          </p:cNvPr>
          <p:cNvCxnSpPr>
            <a:cxnSpLocks/>
          </p:cNvCxnSpPr>
          <p:nvPr/>
        </p:nvCxnSpPr>
        <p:spPr>
          <a:xfrm>
            <a:off x="3660581" y="6336217"/>
            <a:ext cx="829586" cy="0"/>
          </a:xfrm>
          <a:prstGeom prst="straightConnector1">
            <a:avLst/>
          </a:prstGeom>
          <a:ln w="38100">
            <a:solidFill>
              <a:schemeClr val="accent2">
                <a:lumMod val="75000"/>
              </a:schemeClr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D7985523-E6ED-4B7E-91D5-8D36E550293A}"/>
              </a:ext>
            </a:extLst>
          </p:cNvPr>
          <p:cNvCxnSpPr>
            <a:cxnSpLocks/>
          </p:cNvCxnSpPr>
          <p:nvPr/>
        </p:nvCxnSpPr>
        <p:spPr>
          <a:xfrm>
            <a:off x="3670253" y="5971597"/>
            <a:ext cx="1470992" cy="0"/>
          </a:xfrm>
          <a:prstGeom prst="straightConnector1">
            <a:avLst/>
          </a:prstGeom>
          <a:ln w="38100">
            <a:solidFill>
              <a:schemeClr val="accent2">
                <a:lumMod val="75000"/>
              </a:schemeClr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1762712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ell phone&#10;&#10;Description automatically generated">
            <a:extLst>
              <a:ext uri="{FF2B5EF4-FFF2-40B4-BE49-F238E27FC236}">
                <a16:creationId xmlns:a16="http://schemas.microsoft.com/office/drawing/2014/main" id="{0724624A-7DDC-4EA5-984B-ED4CD6C0160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3122" y="0"/>
            <a:ext cx="936887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390621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">
            <a:extLst>
              <a:ext uri="{FF2B5EF4-FFF2-40B4-BE49-F238E27FC236}">
                <a16:creationId xmlns:a16="http://schemas.microsoft.com/office/drawing/2014/main" id="{50F41E07-C5CE-4777-8C78-BECCBF7706E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43450" y="0"/>
            <a:ext cx="7233313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en-US" sz="36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Graphical representation of motion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8CE20E73-828C-4536-8A41-30F7519BCE22}"/>
              </a:ext>
            </a:extLst>
          </p:cNvPr>
          <p:cNvSpPr/>
          <p:nvPr/>
        </p:nvSpPr>
        <p:spPr>
          <a:xfrm>
            <a:off x="2115403" y="914050"/>
            <a:ext cx="10055648" cy="58477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altLang="en-US" sz="2400" dirty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en-US" sz="2400" dirty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lope of a function on a graph		Graph of position vs. time.</a:t>
            </a:r>
          </a:p>
          <a:p>
            <a:endParaRPr lang="en-US" sz="2400" dirty="0">
              <a:solidFill>
                <a:schemeClr val="accent5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2400" dirty="0">
              <a:solidFill>
                <a:schemeClr val="accent5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2400" dirty="0">
              <a:solidFill>
                <a:schemeClr val="accent5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2400" dirty="0">
              <a:solidFill>
                <a:schemeClr val="accent5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2400" dirty="0">
              <a:solidFill>
                <a:schemeClr val="accent5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2400" dirty="0">
              <a:solidFill>
                <a:schemeClr val="accent5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2400" dirty="0">
              <a:solidFill>
                <a:schemeClr val="accent5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Slope = rise/run = </a:t>
            </a:r>
            <a:r>
              <a:rPr lang="en-US" sz="2400" dirty="0" err="1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Δy</a:t>
            </a:r>
            <a:r>
              <a:rPr lang="en-US" sz="2400" dirty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en-US" sz="2400" dirty="0" err="1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Δx</a:t>
            </a:r>
            <a:endParaRPr lang="en-US" sz="2400" dirty="0">
              <a:solidFill>
                <a:schemeClr val="accent5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Up to the right is a positive slope.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Down to the right is negative slope.</a:t>
            </a:r>
          </a:p>
          <a:p>
            <a:endParaRPr lang="en-US" altLang="en-US" sz="2400" dirty="0">
              <a:solidFill>
                <a:schemeClr val="accent5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altLang="en-US" sz="2400" dirty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Velocity  =  slope of line </a:t>
            </a:r>
            <a:br>
              <a:rPr lang="en-US" altLang="en-US" sz="2400" dirty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en-US" sz="2400" dirty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(units read from the axis labels)</a:t>
            </a:r>
            <a:br>
              <a:rPr lang="en-US" altLang="en-US" sz="2400" dirty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en-US" sz="2400" dirty="0">
                <a:solidFill>
                  <a:srgbClr val="8E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straight line = uniform motion</a:t>
            </a:r>
            <a:endParaRPr lang="en-US" sz="2400" dirty="0">
              <a:solidFill>
                <a:schemeClr val="accent5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3B6A5A3-C6F7-4E85-B453-D3846718C98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35608" y="1547088"/>
            <a:ext cx="4735443" cy="363906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2A90C098-E08C-4F83-94B8-D49007F03C8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39523" y="5205229"/>
            <a:ext cx="3386002" cy="813439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6FDE8A85-3EA6-407B-83F8-07E7321F58C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53170" y="5992440"/>
            <a:ext cx="3372355" cy="715123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B3E08E30-0265-49C6-B986-9F43715FD3B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113113" y="1733083"/>
            <a:ext cx="543953" cy="33473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92200C7B-D736-450F-8208-83FCCFF1A59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077328" y="3229969"/>
            <a:ext cx="435163" cy="199031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367BD659-ECBB-477B-8FA9-43D8EFC013E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576852" y="1354605"/>
            <a:ext cx="3626355" cy="25602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767797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CD60859D-DBF8-49E3-B947-DF94A10A3D74}"/>
              </a:ext>
            </a:extLst>
          </p:cNvPr>
          <p:cNvSpPr/>
          <p:nvPr/>
        </p:nvSpPr>
        <p:spPr>
          <a:xfrm>
            <a:off x="2818632" y="693791"/>
            <a:ext cx="9373368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This position versus time graph represents the position of a person as a function of time. At what point or points is the person standing still?</a:t>
            </a:r>
          </a:p>
          <a:p>
            <a:endParaRPr lang="en-US" sz="2400" dirty="0">
              <a:solidFill>
                <a:schemeClr val="accent5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Font typeface="+mj-lt"/>
              <a:buAutoNum type="alphaLcParenR"/>
            </a:pPr>
            <a:r>
              <a:rPr lang="en-US" sz="2400" dirty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</a:p>
          <a:p>
            <a:pPr marL="457200" indent="-457200">
              <a:buFont typeface="+mj-lt"/>
              <a:buAutoNum type="alphaLcParenR"/>
            </a:pPr>
            <a:r>
              <a:rPr lang="en-US" sz="2400" dirty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</a:p>
          <a:p>
            <a:pPr marL="457200" indent="-457200">
              <a:buFont typeface="+mj-lt"/>
              <a:buAutoNum type="alphaLcParenR"/>
            </a:pPr>
            <a:r>
              <a:rPr lang="en-US" sz="2400" dirty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</a:p>
          <a:p>
            <a:pPr marL="457200" indent="-457200">
              <a:buFont typeface="+mj-lt"/>
              <a:buAutoNum type="alphaLcParenR"/>
            </a:pPr>
            <a:r>
              <a:rPr lang="en-US" sz="2400" dirty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</a:p>
          <a:p>
            <a:pPr marL="457200" indent="-457200">
              <a:buFont typeface="+mj-lt"/>
              <a:buAutoNum type="alphaLcParenR"/>
            </a:pPr>
            <a:r>
              <a:rPr lang="en-US" sz="2400" dirty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and D</a:t>
            </a:r>
          </a:p>
          <a:p>
            <a:pPr marL="457200" indent="-457200">
              <a:buFont typeface="+mj-lt"/>
              <a:buAutoNum type="alphaLcParenR"/>
            </a:pPr>
            <a:r>
              <a:rPr lang="en-US" sz="2400" dirty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 and E</a:t>
            </a:r>
          </a:p>
          <a:p>
            <a:pPr marL="457200" indent="-457200">
              <a:buFont typeface="+mj-lt"/>
              <a:buAutoNum type="alphaLcParenR"/>
            </a:pPr>
            <a:endParaRPr lang="en-US" sz="2400" dirty="0">
              <a:solidFill>
                <a:schemeClr val="accent5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Font typeface="+mj-lt"/>
              <a:buAutoNum type="alphaLcParenR"/>
            </a:pPr>
            <a:endParaRPr lang="en-US" sz="2400" dirty="0">
              <a:solidFill>
                <a:schemeClr val="accent5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2400" dirty="0">
              <a:solidFill>
                <a:schemeClr val="accent5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400" dirty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Try to replicate this graph using the following </a:t>
            </a:r>
            <a:r>
              <a:rPr lang="en-US" sz="2400" dirty="0" err="1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PhET</a:t>
            </a:r>
            <a:r>
              <a:rPr lang="en-US" sz="2400" dirty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US" sz="2400" dirty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Moving Man</a:t>
            </a:r>
            <a:endParaRPr lang="en-US" sz="2400" dirty="0">
              <a:solidFill>
                <a:schemeClr val="accent5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 Box 2">
            <a:extLst>
              <a:ext uri="{FF2B5EF4-FFF2-40B4-BE49-F238E27FC236}">
                <a16:creationId xmlns:a16="http://schemas.microsoft.com/office/drawing/2014/main" id="{49C49F5A-453C-4A14-A81D-4233DD9D180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43450" y="0"/>
            <a:ext cx="7233313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en-US" sz="36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Graphical representation of motion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A531E3-0EE5-4F45-9A78-C5B3EDDE948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72845" y="1780764"/>
            <a:ext cx="3807672" cy="26959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2147818"/>
      </p:ext>
    </p:extLst>
  </p:cSld>
  <p:clrMapOvr>
    <a:masterClrMapping/>
  </p:clrMapOvr>
</p:sld>
</file>

<file path=ppt/theme/theme1.xml><?xml version="1.0" encoding="utf-8"?>
<a:theme xmlns:a="http://schemas.openxmlformats.org/drawingml/2006/main" name="SKETCH LESSON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EB8B3"/>
      </a:accent1>
      <a:accent2>
        <a:srgbClr val="A6DFDA"/>
      </a:accent2>
      <a:accent3>
        <a:srgbClr val="FED58A"/>
      </a:accent3>
      <a:accent4>
        <a:srgbClr val="FF9991"/>
      </a:accent4>
      <a:accent5>
        <a:srgbClr val="8FE2DB"/>
      </a:accent5>
      <a:accent6>
        <a:srgbClr val="FFBF49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Slidesgo Final Pages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Wisp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Sketchnotes Lesson by Slidesgo</Template>
  <TotalTime>770</TotalTime>
  <Words>866</Words>
  <Application>Microsoft Office PowerPoint</Application>
  <PresentationFormat>Widescreen</PresentationFormat>
  <Paragraphs>166</Paragraphs>
  <Slides>17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11</vt:i4>
      </vt:variant>
      <vt:variant>
        <vt:lpstr>Theme</vt:lpstr>
      </vt:variant>
      <vt:variant>
        <vt:i4>3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32" baseType="lpstr">
      <vt:lpstr>Arial</vt:lpstr>
      <vt:lpstr>Cambria Math</vt:lpstr>
      <vt:lpstr>Cambria Math </vt:lpstr>
      <vt:lpstr>Century Gothic</vt:lpstr>
      <vt:lpstr>Comfortaa</vt:lpstr>
      <vt:lpstr>Permanent Marker</vt:lpstr>
      <vt:lpstr>Proxima Nova</vt:lpstr>
      <vt:lpstr>Proxima Nova Semibold</vt:lpstr>
      <vt:lpstr>Times New Roman</vt:lpstr>
      <vt:lpstr>Wingdings</vt:lpstr>
      <vt:lpstr>Wingdings 3</vt:lpstr>
      <vt:lpstr>SKETCH LESSON</vt:lpstr>
      <vt:lpstr>Slidesgo Final Pages</vt:lpstr>
      <vt:lpstr>Wisp</vt:lpstr>
      <vt:lpstr>Microsoft Equation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Shantanu Chakraborty</dc:creator>
  <cp:lastModifiedBy>Shantanu Chakraborty</cp:lastModifiedBy>
  <cp:revision>105</cp:revision>
  <dcterms:created xsi:type="dcterms:W3CDTF">2020-05-02T18:19:18Z</dcterms:created>
  <dcterms:modified xsi:type="dcterms:W3CDTF">2020-05-21T07:02:15Z</dcterms:modified>
</cp:coreProperties>
</file>