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2"/>
  </p:notesMasterIdLst>
  <p:sldIdLst>
    <p:sldId id="256" r:id="rId2"/>
    <p:sldId id="263" r:id="rId3"/>
    <p:sldId id="266" r:id="rId4"/>
    <p:sldId id="264" r:id="rId5"/>
    <p:sldId id="265" r:id="rId6"/>
    <p:sldId id="269" r:id="rId7"/>
    <p:sldId id="267" r:id="rId8"/>
    <p:sldId id="268" r:id="rId9"/>
    <p:sldId id="270" r:id="rId10"/>
    <p:sldId id="271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2597" autoAdjust="0"/>
  </p:normalViewPr>
  <p:slideViewPr>
    <p:cSldViewPr>
      <p:cViewPr>
        <p:scale>
          <a:sx n="100" d="100"/>
          <a:sy n="100" d="100"/>
        </p:scale>
        <p:origin x="-1224" y="-12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9EB1CE-A0F0-4119-A30E-B9D3BFCD0119}" type="datetimeFigureOut">
              <a:rPr lang="en-US" smtClean="0"/>
              <a:t>2/20/2012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2812AC-9867-4907-97EE-67DACF2EDD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65298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2812AC-9867-4907-97EE-67DACF2EDDDE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02910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itchFamily="34" charset="0"/>
              <a:buNone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2812AC-9867-4907-97EE-67DACF2EDDDE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98272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itchFamily="34" charset="0"/>
              <a:buNone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2812AC-9867-4907-97EE-67DACF2EDDDE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982726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2812AC-9867-4907-97EE-67DACF2EDDDE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17094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76" y="5293518"/>
            <a:ext cx="9144093" cy="1443038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355114 w 9144000"/>
              <a:gd name="connsiteY0" fmla="*/ 0 h 1562100"/>
              <a:gd name="connsiteX1" fmla="*/ 9144000 w 9144000"/>
              <a:gd name="connsiteY1" fmla="*/ 104775 h 1562100"/>
              <a:gd name="connsiteX2" fmla="*/ 9144000 w 9144000"/>
              <a:gd name="connsiteY2" fmla="*/ 361950 h 1562100"/>
              <a:gd name="connsiteX3" fmla="*/ 6334125 w 9144000"/>
              <a:gd name="connsiteY3" fmla="*/ 1562100 h 1562100"/>
              <a:gd name="connsiteX4" fmla="*/ 0 w 9144000"/>
              <a:gd name="connsiteY4" fmla="*/ 495300 h 1562100"/>
              <a:gd name="connsiteX5" fmla="*/ 355114 w 9144000"/>
              <a:gd name="connsiteY5" fmla="*/ 0 h 1562100"/>
              <a:gd name="connsiteX0" fmla="*/ 411923 w 9144000"/>
              <a:gd name="connsiteY0" fmla="*/ 83344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411923 w 9144000"/>
              <a:gd name="connsiteY5" fmla="*/ 83344 h 1457325"/>
              <a:gd name="connsiteX0" fmla="*/ 28462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8462 w 9144000"/>
              <a:gd name="connsiteY5" fmla="*/ 9525 h 1457325"/>
              <a:gd name="connsiteX0" fmla="*/ 108942 w 9144000"/>
              <a:gd name="connsiteY0" fmla="*/ 10477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108942 w 9144000"/>
              <a:gd name="connsiteY5" fmla="*/ 104775 h 1457325"/>
              <a:gd name="connsiteX0" fmla="*/ 26095 w 9144000"/>
              <a:gd name="connsiteY0" fmla="*/ 14288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6095 w 9144000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12977 w 9117905"/>
              <a:gd name="connsiteY4" fmla="*/ 311944 h 1457325"/>
              <a:gd name="connsiteX5" fmla="*/ 0 w 9117905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310 w 9117905"/>
              <a:gd name="connsiteY4" fmla="*/ 376237 h 1457325"/>
              <a:gd name="connsiteX5" fmla="*/ 0 w 9117905"/>
              <a:gd name="connsiteY5" fmla="*/ 14288 h 1457325"/>
              <a:gd name="connsiteX0" fmla="*/ 0 w 9117905"/>
              <a:gd name="connsiteY0" fmla="*/ 14288 h 1531144"/>
              <a:gd name="connsiteX1" fmla="*/ 9117905 w 9117905"/>
              <a:gd name="connsiteY1" fmla="*/ 0 h 1531144"/>
              <a:gd name="connsiteX2" fmla="*/ 9117905 w 9117905"/>
              <a:gd name="connsiteY2" fmla="*/ 257175 h 1531144"/>
              <a:gd name="connsiteX3" fmla="*/ 6308030 w 9117905"/>
              <a:gd name="connsiteY3" fmla="*/ 1531144 h 1531144"/>
              <a:gd name="connsiteX4" fmla="*/ 2310 w 9117905"/>
              <a:gd name="connsiteY4" fmla="*/ 376237 h 1531144"/>
              <a:gd name="connsiteX5" fmla="*/ 0 w 9117905"/>
              <a:gd name="connsiteY5" fmla="*/ 14288 h 1531144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17905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8994819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06070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06070"/>
              <a:gd name="connsiteY0" fmla="*/ 0 h 1435893"/>
              <a:gd name="connsiteX1" fmla="*/ 9013755 w 9106070"/>
              <a:gd name="connsiteY1" fmla="*/ 97630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2 h 1435895"/>
              <a:gd name="connsiteX1" fmla="*/ 9096602 w 9106070"/>
              <a:gd name="connsiteY1" fmla="*/ 0 h 1435895"/>
              <a:gd name="connsiteX2" fmla="*/ 9106070 w 9106070"/>
              <a:gd name="connsiteY2" fmla="*/ 242889 h 1435895"/>
              <a:gd name="connsiteX3" fmla="*/ 6260689 w 9106070"/>
              <a:gd name="connsiteY3" fmla="*/ 1435895 h 1435895"/>
              <a:gd name="connsiteX4" fmla="*/ 2310 w 9106070"/>
              <a:gd name="connsiteY4" fmla="*/ 361951 h 1435895"/>
              <a:gd name="connsiteX5" fmla="*/ 0 w 9106070"/>
              <a:gd name="connsiteY5" fmla="*/ 2 h 1435895"/>
              <a:gd name="connsiteX0" fmla="*/ 0 w 9106070"/>
              <a:gd name="connsiteY0" fmla="*/ 0 h 1435893"/>
              <a:gd name="connsiteX1" fmla="*/ 8973515 w 9106070"/>
              <a:gd name="connsiteY1" fmla="*/ 123823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7145 h 1443038"/>
              <a:gd name="connsiteX1" fmla="*/ 9089499 w 9106070"/>
              <a:gd name="connsiteY1" fmla="*/ 0 h 1443038"/>
              <a:gd name="connsiteX2" fmla="*/ 9106070 w 9106070"/>
              <a:gd name="connsiteY2" fmla="*/ 250032 h 1443038"/>
              <a:gd name="connsiteX3" fmla="*/ 6260689 w 9106070"/>
              <a:gd name="connsiteY3" fmla="*/ 1443038 h 1443038"/>
              <a:gd name="connsiteX4" fmla="*/ 2310 w 9106070"/>
              <a:gd name="connsiteY4" fmla="*/ 369094 h 1443038"/>
              <a:gd name="connsiteX5" fmla="*/ 0 w 9106070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23808 w 9089499"/>
              <a:gd name="connsiteY2" fmla="*/ 197644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4767 w 9089499"/>
              <a:gd name="connsiteY2" fmla="*/ 247650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82984 w 9089499"/>
              <a:gd name="connsiteY2" fmla="*/ 202406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130131 w 9089499"/>
              <a:gd name="connsiteY4" fmla="*/ 266700 h 1443038"/>
              <a:gd name="connsiteX5" fmla="*/ 0 w 9089499"/>
              <a:gd name="connsiteY5" fmla="*/ 7145 h 1443038"/>
              <a:gd name="connsiteX0" fmla="*/ 57 w 9089556"/>
              <a:gd name="connsiteY0" fmla="*/ 7145 h 1443038"/>
              <a:gd name="connsiteX1" fmla="*/ 9089556 w 9089556"/>
              <a:gd name="connsiteY1" fmla="*/ 0 h 1443038"/>
              <a:gd name="connsiteX2" fmla="*/ 9087191 w 9089556"/>
              <a:gd name="connsiteY2" fmla="*/ 254793 h 1443038"/>
              <a:gd name="connsiteX3" fmla="*/ 6260746 w 9089556"/>
              <a:gd name="connsiteY3" fmla="*/ 1443038 h 1443038"/>
              <a:gd name="connsiteX4" fmla="*/ 0 w 9089556"/>
              <a:gd name="connsiteY4" fmla="*/ 366713 h 1443038"/>
              <a:gd name="connsiteX5" fmla="*/ 57 w 9089556"/>
              <a:gd name="connsiteY5" fmla="*/ 7145 h 1443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089556" h="1443038">
                <a:moveTo>
                  <a:pt x="57" y="7145"/>
                </a:moveTo>
                <a:lnTo>
                  <a:pt x="9089556" y="0"/>
                </a:lnTo>
                <a:cubicBezTo>
                  <a:pt x="9087979" y="82550"/>
                  <a:pt x="9088768" y="172243"/>
                  <a:pt x="9087191" y="254793"/>
                </a:cubicBezTo>
                <a:lnTo>
                  <a:pt x="6260746" y="1443038"/>
                </a:lnTo>
                <a:lnTo>
                  <a:pt x="0" y="366713"/>
                </a:lnTo>
                <a:lnTo>
                  <a:pt x="57" y="7145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4000">
                <a:schemeClr val="accent1">
                  <a:lumMod val="60000"/>
                  <a:lumOff val="40000"/>
                </a:schemeClr>
              </a:gs>
              <a:gs pos="83000">
                <a:schemeClr val="accent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>
              <a:lnSpc>
                <a:spcPct val="100000"/>
              </a:lnSpc>
            </a:pPr>
            <a:endParaRPr lang="en-US" sz="1800" b="1" kern="1200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/>
          <p:nvPr/>
        </p:nvSpPr>
        <p:spPr>
          <a:xfrm>
            <a:off x="-76" y="5293518"/>
            <a:ext cx="9144093" cy="1443038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355114 w 9144000"/>
              <a:gd name="connsiteY0" fmla="*/ 0 h 1562100"/>
              <a:gd name="connsiteX1" fmla="*/ 9144000 w 9144000"/>
              <a:gd name="connsiteY1" fmla="*/ 104775 h 1562100"/>
              <a:gd name="connsiteX2" fmla="*/ 9144000 w 9144000"/>
              <a:gd name="connsiteY2" fmla="*/ 361950 h 1562100"/>
              <a:gd name="connsiteX3" fmla="*/ 6334125 w 9144000"/>
              <a:gd name="connsiteY3" fmla="*/ 1562100 h 1562100"/>
              <a:gd name="connsiteX4" fmla="*/ 0 w 9144000"/>
              <a:gd name="connsiteY4" fmla="*/ 495300 h 1562100"/>
              <a:gd name="connsiteX5" fmla="*/ 355114 w 9144000"/>
              <a:gd name="connsiteY5" fmla="*/ 0 h 1562100"/>
              <a:gd name="connsiteX0" fmla="*/ 411923 w 9144000"/>
              <a:gd name="connsiteY0" fmla="*/ 83344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411923 w 9144000"/>
              <a:gd name="connsiteY5" fmla="*/ 83344 h 1457325"/>
              <a:gd name="connsiteX0" fmla="*/ 28462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8462 w 9144000"/>
              <a:gd name="connsiteY5" fmla="*/ 9525 h 1457325"/>
              <a:gd name="connsiteX0" fmla="*/ 108942 w 9144000"/>
              <a:gd name="connsiteY0" fmla="*/ 10477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108942 w 9144000"/>
              <a:gd name="connsiteY5" fmla="*/ 104775 h 1457325"/>
              <a:gd name="connsiteX0" fmla="*/ 26095 w 9144000"/>
              <a:gd name="connsiteY0" fmla="*/ 14288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6095 w 9144000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12977 w 9117905"/>
              <a:gd name="connsiteY4" fmla="*/ 311944 h 1457325"/>
              <a:gd name="connsiteX5" fmla="*/ 0 w 9117905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310 w 9117905"/>
              <a:gd name="connsiteY4" fmla="*/ 376237 h 1457325"/>
              <a:gd name="connsiteX5" fmla="*/ 0 w 9117905"/>
              <a:gd name="connsiteY5" fmla="*/ 14288 h 1457325"/>
              <a:gd name="connsiteX0" fmla="*/ 0 w 9117905"/>
              <a:gd name="connsiteY0" fmla="*/ 14288 h 1531144"/>
              <a:gd name="connsiteX1" fmla="*/ 9117905 w 9117905"/>
              <a:gd name="connsiteY1" fmla="*/ 0 h 1531144"/>
              <a:gd name="connsiteX2" fmla="*/ 9117905 w 9117905"/>
              <a:gd name="connsiteY2" fmla="*/ 257175 h 1531144"/>
              <a:gd name="connsiteX3" fmla="*/ 6308030 w 9117905"/>
              <a:gd name="connsiteY3" fmla="*/ 1531144 h 1531144"/>
              <a:gd name="connsiteX4" fmla="*/ 2310 w 9117905"/>
              <a:gd name="connsiteY4" fmla="*/ 376237 h 1531144"/>
              <a:gd name="connsiteX5" fmla="*/ 0 w 9117905"/>
              <a:gd name="connsiteY5" fmla="*/ 14288 h 1531144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17905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8994819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06070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06070"/>
              <a:gd name="connsiteY0" fmla="*/ 0 h 1435893"/>
              <a:gd name="connsiteX1" fmla="*/ 9013755 w 9106070"/>
              <a:gd name="connsiteY1" fmla="*/ 97630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2 h 1435895"/>
              <a:gd name="connsiteX1" fmla="*/ 9096602 w 9106070"/>
              <a:gd name="connsiteY1" fmla="*/ 0 h 1435895"/>
              <a:gd name="connsiteX2" fmla="*/ 9106070 w 9106070"/>
              <a:gd name="connsiteY2" fmla="*/ 242889 h 1435895"/>
              <a:gd name="connsiteX3" fmla="*/ 6260689 w 9106070"/>
              <a:gd name="connsiteY3" fmla="*/ 1435895 h 1435895"/>
              <a:gd name="connsiteX4" fmla="*/ 2310 w 9106070"/>
              <a:gd name="connsiteY4" fmla="*/ 361951 h 1435895"/>
              <a:gd name="connsiteX5" fmla="*/ 0 w 9106070"/>
              <a:gd name="connsiteY5" fmla="*/ 2 h 1435895"/>
              <a:gd name="connsiteX0" fmla="*/ 0 w 9106070"/>
              <a:gd name="connsiteY0" fmla="*/ 0 h 1435893"/>
              <a:gd name="connsiteX1" fmla="*/ 8973515 w 9106070"/>
              <a:gd name="connsiteY1" fmla="*/ 123823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7145 h 1443038"/>
              <a:gd name="connsiteX1" fmla="*/ 9089499 w 9106070"/>
              <a:gd name="connsiteY1" fmla="*/ 0 h 1443038"/>
              <a:gd name="connsiteX2" fmla="*/ 9106070 w 9106070"/>
              <a:gd name="connsiteY2" fmla="*/ 250032 h 1443038"/>
              <a:gd name="connsiteX3" fmla="*/ 6260689 w 9106070"/>
              <a:gd name="connsiteY3" fmla="*/ 1443038 h 1443038"/>
              <a:gd name="connsiteX4" fmla="*/ 2310 w 9106070"/>
              <a:gd name="connsiteY4" fmla="*/ 369094 h 1443038"/>
              <a:gd name="connsiteX5" fmla="*/ 0 w 9106070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23808 w 9089499"/>
              <a:gd name="connsiteY2" fmla="*/ 197644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4767 w 9089499"/>
              <a:gd name="connsiteY2" fmla="*/ 247650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82984 w 9089499"/>
              <a:gd name="connsiteY2" fmla="*/ 202406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130131 w 9089499"/>
              <a:gd name="connsiteY4" fmla="*/ 266700 h 1443038"/>
              <a:gd name="connsiteX5" fmla="*/ 0 w 9089499"/>
              <a:gd name="connsiteY5" fmla="*/ 7145 h 1443038"/>
              <a:gd name="connsiteX0" fmla="*/ 57 w 9089556"/>
              <a:gd name="connsiteY0" fmla="*/ 7145 h 1443038"/>
              <a:gd name="connsiteX1" fmla="*/ 9089556 w 9089556"/>
              <a:gd name="connsiteY1" fmla="*/ 0 h 1443038"/>
              <a:gd name="connsiteX2" fmla="*/ 9087191 w 9089556"/>
              <a:gd name="connsiteY2" fmla="*/ 254793 h 1443038"/>
              <a:gd name="connsiteX3" fmla="*/ 6260746 w 9089556"/>
              <a:gd name="connsiteY3" fmla="*/ 1443038 h 1443038"/>
              <a:gd name="connsiteX4" fmla="*/ 0 w 9089556"/>
              <a:gd name="connsiteY4" fmla="*/ 366713 h 1443038"/>
              <a:gd name="connsiteX5" fmla="*/ 57 w 9089556"/>
              <a:gd name="connsiteY5" fmla="*/ 7145 h 1443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089556" h="1443038">
                <a:moveTo>
                  <a:pt x="57" y="7145"/>
                </a:moveTo>
                <a:lnTo>
                  <a:pt x="9089556" y="0"/>
                </a:lnTo>
                <a:cubicBezTo>
                  <a:pt x="9087979" y="82550"/>
                  <a:pt x="9088768" y="172243"/>
                  <a:pt x="9087191" y="254793"/>
                </a:cubicBezTo>
                <a:lnTo>
                  <a:pt x="6260746" y="1443038"/>
                </a:lnTo>
                <a:lnTo>
                  <a:pt x="0" y="366713"/>
                </a:lnTo>
                <a:lnTo>
                  <a:pt x="57" y="7145"/>
                </a:lnTo>
                <a:close/>
              </a:path>
            </a:pathLst>
          </a:custGeom>
          <a:gradFill>
            <a:gsLst>
              <a:gs pos="41000">
                <a:schemeClr val="accent1">
                  <a:alpha val="0"/>
                </a:schemeClr>
              </a:gs>
              <a:gs pos="5700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alpha val="0"/>
                </a:schemeClr>
              </a:gs>
            </a:gsLst>
            <a:lin ang="6000000" scaled="0"/>
          </a:gra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>
              <a:lnSpc>
                <a:spcPct val="100000"/>
              </a:lnSpc>
            </a:pPr>
            <a:endParaRPr lang="en-US" sz="1800" b="1" kern="1200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0" y="5545932"/>
            <a:ext cx="9146383" cy="1314449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33337 h 1214437"/>
              <a:gd name="connsiteX1" fmla="*/ 6305550 w 9134475"/>
              <a:gd name="connsiteY1" fmla="*/ 1100137 h 1214437"/>
              <a:gd name="connsiteX2" fmla="*/ 9044270 w 9134475"/>
              <a:gd name="connsiteY2" fmla="*/ 0 h 1214437"/>
              <a:gd name="connsiteX3" fmla="*/ 9134475 w 9134475"/>
              <a:gd name="connsiteY3" fmla="*/ 1214437 h 1214437"/>
              <a:gd name="connsiteX4" fmla="*/ 0 w 9134475"/>
              <a:gd name="connsiteY4" fmla="*/ 1214437 h 1214437"/>
              <a:gd name="connsiteX5" fmla="*/ 0 w 9134475"/>
              <a:gd name="connsiteY5" fmla="*/ 33337 h 1214437"/>
              <a:gd name="connsiteX0" fmla="*/ 0 w 9134475"/>
              <a:gd name="connsiteY0" fmla="*/ 130968 h 1312068"/>
              <a:gd name="connsiteX1" fmla="*/ 6305550 w 9134475"/>
              <a:gd name="connsiteY1" fmla="*/ 1197768 h 1312068"/>
              <a:gd name="connsiteX2" fmla="*/ 9113111 w 9134475"/>
              <a:gd name="connsiteY2" fmla="*/ 0 h 1312068"/>
              <a:gd name="connsiteX3" fmla="*/ 9134475 w 9134475"/>
              <a:gd name="connsiteY3" fmla="*/ 1312068 h 1312068"/>
              <a:gd name="connsiteX4" fmla="*/ 0 w 9134475"/>
              <a:gd name="connsiteY4" fmla="*/ 1312068 h 1312068"/>
              <a:gd name="connsiteX5" fmla="*/ 0 w 9134475"/>
              <a:gd name="connsiteY5" fmla="*/ 130968 h 1312068"/>
              <a:gd name="connsiteX0" fmla="*/ 0 w 9113111"/>
              <a:gd name="connsiteY0" fmla="*/ 130968 h 1312068"/>
              <a:gd name="connsiteX1" fmla="*/ 6305550 w 9113111"/>
              <a:gd name="connsiteY1" fmla="*/ 1197768 h 1312068"/>
              <a:gd name="connsiteX2" fmla="*/ 9113111 w 9113111"/>
              <a:gd name="connsiteY2" fmla="*/ 0 h 1312068"/>
              <a:gd name="connsiteX3" fmla="*/ 8958813 w 9113111"/>
              <a:gd name="connsiteY3" fmla="*/ 1009649 h 1312068"/>
              <a:gd name="connsiteX4" fmla="*/ 0 w 9113111"/>
              <a:gd name="connsiteY4" fmla="*/ 1312068 h 1312068"/>
              <a:gd name="connsiteX5" fmla="*/ 0 w 9113111"/>
              <a:gd name="connsiteY5" fmla="*/ 130968 h 1312068"/>
              <a:gd name="connsiteX0" fmla="*/ 0 w 9117860"/>
              <a:gd name="connsiteY0" fmla="*/ 130968 h 1314449"/>
              <a:gd name="connsiteX1" fmla="*/ 6305550 w 9117860"/>
              <a:gd name="connsiteY1" fmla="*/ 1197768 h 1314449"/>
              <a:gd name="connsiteX2" fmla="*/ 9113111 w 9117860"/>
              <a:gd name="connsiteY2" fmla="*/ 0 h 1314449"/>
              <a:gd name="connsiteX3" fmla="*/ 9117860 w 9117860"/>
              <a:gd name="connsiteY3" fmla="*/ 1314449 h 1314449"/>
              <a:gd name="connsiteX4" fmla="*/ 0 w 9117860"/>
              <a:gd name="connsiteY4" fmla="*/ 1312068 h 1314449"/>
              <a:gd name="connsiteX5" fmla="*/ 0 w 9117860"/>
              <a:gd name="connsiteY5" fmla="*/ 130968 h 1314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17860" h="1314449">
                <a:moveTo>
                  <a:pt x="0" y="130968"/>
                </a:moveTo>
                <a:lnTo>
                  <a:pt x="6305550" y="1197768"/>
                </a:lnTo>
                <a:lnTo>
                  <a:pt x="9113111" y="0"/>
                </a:lnTo>
                <a:lnTo>
                  <a:pt x="9117860" y="1314449"/>
                </a:lnTo>
                <a:lnTo>
                  <a:pt x="0" y="1312068"/>
                </a:lnTo>
                <a:lnTo>
                  <a:pt x="0" y="130968"/>
                </a:lnTo>
                <a:close/>
              </a:path>
            </a:pathLst>
          </a:custGeom>
          <a:gradFill>
            <a:gsLst>
              <a:gs pos="0">
                <a:schemeClr val="accent3">
                  <a:lumMod val="40000"/>
                  <a:lumOff val="60000"/>
                </a:schemeClr>
              </a:gs>
              <a:gs pos="50000">
                <a:schemeClr val="accent3"/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0000"/>
              </a:lnSpc>
            </a:pPr>
            <a:endParaRPr lang="en-US" b="1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95350" y="1676400"/>
            <a:ext cx="7353300" cy="1524000"/>
          </a:xfrm>
        </p:spPr>
        <p:txBody>
          <a:bodyPr anchor="b" anchorCtr="0">
            <a:normAutofit/>
          </a:bodyPr>
          <a:lstStyle>
            <a:lvl1pPr algn="ctr">
              <a:defRPr sz="44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95350" y="3352800"/>
            <a:ext cx="7353300" cy="1676399"/>
          </a:xfrm>
        </p:spPr>
        <p:txBody>
          <a:bodyPr>
            <a:normAutofit/>
          </a:bodyPr>
          <a:lstStyle>
            <a:lvl1pPr marL="0" indent="0" algn="ctr">
              <a:buNone/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5262465"/>
            <a:ext cx="9144000" cy="74645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Freeform 10"/>
          <p:cNvSpPr/>
          <p:nvPr/>
        </p:nvSpPr>
        <p:spPr>
          <a:xfrm>
            <a:off x="130" y="5502670"/>
            <a:ext cx="9144066" cy="1271150"/>
          </a:xfrm>
          <a:custGeom>
            <a:avLst/>
            <a:gdLst>
              <a:gd name="connsiteX0" fmla="*/ 9331 w 9144000"/>
              <a:gd name="connsiteY0" fmla="*/ 111968 h 1278294"/>
              <a:gd name="connsiteX1" fmla="*/ 6288833 w 9144000"/>
              <a:gd name="connsiteY1" fmla="*/ 1194319 h 1278294"/>
              <a:gd name="connsiteX2" fmla="*/ 9144000 w 9144000"/>
              <a:gd name="connsiteY2" fmla="*/ 0 h 1278294"/>
              <a:gd name="connsiteX3" fmla="*/ 9144000 w 9144000"/>
              <a:gd name="connsiteY3" fmla="*/ 83976 h 1278294"/>
              <a:gd name="connsiteX4" fmla="*/ 6279502 w 9144000"/>
              <a:gd name="connsiteY4" fmla="*/ 1278294 h 1278294"/>
              <a:gd name="connsiteX5" fmla="*/ 0 w 9144000"/>
              <a:gd name="connsiteY5" fmla="*/ 195943 h 1278294"/>
              <a:gd name="connsiteX6" fmla="*/ 9331 w 9144000"/>
              <a:gd name="connsiteY6" fmla="*/ 111968 h 1278294"/>
              <a:gd name="connsiteX0" fmla="*/ 0 w 9134669"/>
              <a:gd name="connsiteY0" fmla="*/ 111968 h 1278294"/>
              <a:gd name="connsiteX1" fmla="*/ 6279502 w 9134669"/>
              <a:gd name="connsiteY1" fmla="*/ 1194319 h 1278294"/>
              <a:gd name="connsiteX2" fmla="*/ 9134669 w 9134669"/>
              <a:gd name="connsiteY2" fmla="*/ 0 h 1278294"/>
              <a:gd name="connsiteX3" fmla="*/ 9134669 w 9134669"/>
              <a:gd name="connsiteY3" fmla="*/ 83976 h 1278294"/>
              <a:gd name="connsiteX4" fmla="*/ 6270171 w 9134669"/>
              <a:gd name="connsiteY4" fmla="*/ 1278294 h 1278294"/>
              <a:gd name="connsiteX5" fmla="*/ 171644 w 9134669"/>
              <a:gd name="connsiteY5" fmla="*/ 388824 h 1278294"/>
              <a:gd name="connsiteX6" fmla="*/ 0 w 9134669"/>
              <a:gd name="connsiteY6" fmla="*/ 111968 h 1278294"/>
              <a:gd name="connsiteX0" fmla="*/ 0 w 9134669"/>
              <a:gd name="connsiteY0" fmla="*/ 111968 h 1278294"/>
              <a:gd name="connsiteX1" fmla="*/ 6279502 w 9134669"/>
              <a:gd name="connsiteY1" fmla="*/ 1194319 h 1278294"/>
              <a:gd name="connsiteX2" fmla="*/ 9134669 w 9134669"/>
              <a:gd name="connsiteY2" fmla="*/ 0 h 1278294"/>
              <a:gd name="connsiteX3" fmla="*/ 9134669 w 9134669"/>
              <a:gd name="connsiteY3" fmla="*/ 83976 h 1278294"/>
              <a:gd name="connsiteX4" fmla="*/ 6270171 w 9134669"/>
              <a:gd name="connsiteY4" fmla="*/ 1278294 h 1278294"/>
              <a:gd name="connsiteX5" fmla="*/ 194 w 9134669"/>
              <a:gd name="connsiteY5" fmla="*/ 195943 h 1278294"/>
              <a:gd name="connsiteX6" fmla="*/ 0 w 9134669"/>
              <a:gd name="connsiteY6" fmla="*/ 111968 h 1278294"/>
              <a:gd name="connsiteX0" fmla="*/ 49877 w 9134540"/>
              <a:gd name="connsiteY0" fmla="*/ 42912 h 1278294"/>
              <a:gd name="connsiteX1" fmla="*/ 6279373 w 9134540"/>
              <a:gd name="connsiteY1" fmla="*/ 1194319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49877 w 9134540"/>
              <a:gd name="connsiteY6" fmla="*/ 42912 h 1278294"/>
              <a:gd name="connsiteX0" fmla="*/ 2252 w 9134540"/>
              <a:gd name="connsiteY0" fmla="*/ 116731 h 1278294"/>
              <a:gd name="connsiteX1" fmla="*/ 6279373 w 9134540"/>
              <a:gd name="connsiteY1" fmla="*/ 1194319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78294"/>
              <a:gd name="connsiteX1" fmla="*/ 6279373 w 9134540"/>
              <a:gd name="connsiteY1" fmla="*/ 1234801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78294"/>
              <a:gd name="connsiteX1" fmla="*/ 6307948 w 9134540"/>
              <a:gd name="connsiteY1" fmla="*/ 1189558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28287"/>
              <a:gd name="connsiteX1" fmla="*/ 6307948 w 9134540"/>
              <a:gd name="connsiteY1" fmla="*/ 1189558 h 1228287"/>
              <a:gd name="connsiteX2" fmla="*/ 9134540 w 9134540"/>
              <a:gd name="connsiteY2" fmla="*/ 0 h 1228287"/>
              <a:gd name="connsiteX3" fmla="*/ 9134540 w 9134540"/>
              <a:gd name="connsiteY3" fmla="*/ 83976 h 1228287"/>
              <a:gd name="connsiteX4" fmla="*/ 6270042 w 9134540"/>
              <a:gd name="connsiteY4" fmla="*/ 1228287 h 1228287"/>
              <a:gd name="connsiteX5" fmla="*/ 65 w 9134540"/>
              <a:gd name="connsiteY5" fmla="*/ 195943 h 1228287"/>
              <a:gd name="connsiteX6" fmla="*/ 2252 w 9134540"/>
              <a:gd name="connsiteY6" fmla="*/ 116731 h 1228287"/>
              <a:gd name="connsiteX0" fmla="*/ 2252 w 9134540"/>
              <a:gd name="connsiteY0" fmla="*/ 116731 h 1266387"/>
              <a:gd name="connsiteX1" fmla="*/ 6307948 w 9134540"/>
              <a:gd name="connsiteY1" fmla="*/ 1189558 h 1266387"/>
              <a:gd name="connsiteX2" fmla="*/ 9134540 w 9134540"/>
              <a:gd name="connsiteY2" fmla="*/ 0 h 1266387"/>
              <a:gd name="connsiteX3" fmla="*/ 9134540 w 9134540"/>
              <a:gd name="connsiteY3" fmla="*/ 83976 h 1266387"/>
              <a:gd name="connsiteX4" fmla="*/ 6315286 w 9134540"/>
              <a:gd name="connsiteY4" fmla="*/ 1266387 h 1266387"/>
              <a:gd name="connsiteX5" fmla="*/ 65 w 9134540"/>
              <a:gd name="connsiteY5" fmla="*/ 195943 h 1266387"/>
              <a:gd name="connsiteX6" fmla="*/ 2252 w 9134540"/>
              <a:gd name="connsiteY6" fmla="*/ 116731 h 1266387"/>
              <a:gd name="connsiteX0" fmla="*/ 2252 w 9134540"/>
              <a:gd name="connsiteY0" fmla="*/ 152450 h 1302106"/>
              <a:gd name="connsiteX1" fmla="*/ 6307948 w 9134540"/>
              <a:gd name="connsiteY1" fmla="*/ 1225277 h 1302106"/>
              <a:gd name="connsiteX2" fmla="*/ 8932134 w 9134540"/>
              <a:gd name="connsiteY2" fmla="*/ 0 h 1302106"/>
              <a:gd name="connsiteX3" fmla="*/ 9134540 w 9134540"/>
              <a:gd name="connsiteY3" fmla="*/ 119695 h 1302106"/>
              <a:gd name="connsiteX4" fmla="*/ 6315286 w 9134540"/>
              <a:gd name="connsiteY4" fmla="*/ 1302106 h 1302106"/>
              <a:gd name="connsiteX5" fmla="*/ 65 w 9134540"/>
              <a:gd name="connsiteY5" fmla="*/ 231662 h 1302106"/>
              <a:gd name="connsiteX6" fmla="*/ 2252 w 9134540"/>
              <a:gd name="connsiteY6" fmla="*/ 152450 h 1302106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134540 w 9144066"/>
              <a:gd name="connsiteY3" fmla="*/ 88739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051196 w 9144066"/>
              <a:gd name="connsiteY3" fmla="*/ 236376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141683 w 9144066"/>
              <a:gd name="connsiteY3" fmla="*/ 79214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144066" h="1271150">
                <a:moveTo>
                  <a:pt x="2252" y="121494"/>
                </a:moveTo>
                <a:lnTo>
                  <a:pt x="6307948" y="1194321"/>
                </a:lnTo>
                <a:lnTo>
                  <a:pt x="9144066" y="0"/>
                </a:lnTo>
                <a:cubicBezTo>
                  <a:pt x="9143272" y="26405"/>
                  <a:pt x="9142477" y="52809"/>
                  <a:pt x="9141683" y="79214"/>
                </a:cubicBezTo>
                <a:lnTo>
                  <a:pt x="6315286" y="1271150"/>
                </a:lnTo>
                <a:lnTo>
                  <a:pt x="65" y="200706"/>
                </a:lnTo>
                <a:cubicBezTo>
                  <a:pt x="0" y="172714"/>
                  <a:pt x="2317" y="149486"/>
                  <a:pt x="2252" y="12149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FCE3B-2F76-4086-AC8C-72D4CD03F430}" type="datetime1">
              <a:rPr lang="en-US" smtClean="0"/>
              <a:t>2/20/2012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cap="none" baseline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Online Lifeline Conference, 2012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1EFAC41F-C2DA-4B9E-B77D-7417C754438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52000">
                <a:schemeClr val="accent1">
                  <a:lumMod val="40000"/>
                  <a:lumOff val="60000"/>
                </a:schemeClr>
              </a:gs>
              <a:gs pos="66000">
                <a:schemeClr val="accent1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Freeform 7"/>
          <p:cNvSpPr/>
          <p:nvPr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3"/>
              </a:gs>
              <a:gs pos="40000">
                <a:schemeClr val="accent3">
                  <a:lumMod val="40000"/>
                  <a:lumOff val="60000"/>
                </a:schemeClr>
              </a:gs>
              <a:gs pos="4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 8"/>
          <p:cNvSpPr/>
          <p:nvPr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Freeform 9"/>
          <p:cNvSpPr/>
          <p:nvPr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FFA67-3756-44D5-BF1A-503EBD378652}" type="datetime1">
              <a:rPr lang="en-US" smtClean="0"/>
              <a:t>2/20/2012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Online Lifeline Conference, 2012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AC41F-C2DA-4B9E-B77D-7417C754438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52000">
                <a:schemeClr val="accent1">
                  <a:lumMod val="40000"/>
                  <a:lumOff val="60000"/>
                </a:schemeClr>
              </a:gs>
              <a:gs pos="66000">
                <a:schemeClr val="accent1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Freeform 7"/>
          <p:cNvSpPr/>
          <p:nvPr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3"/>
              </a:gs>
              <a:gs pos="40000">
                <a:schemeClr val="accent3">
                  <a:lumMod val="40000"/>
                  <a:lumOff val="60000"/>
                </a:schemeClr>
              </a:gs>
              <a:gs pos="4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 8"/>
          <p:cNvSpPr/>
          <p:nvPr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Freeform 9"/>
          <p:cNvSpPr/>
          <p:nvPr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B2D61-1B93-4821-8350-F101998BA643}" type="datetime1">
              <a:rPr lang="en-US" smtClean="0"/>
              <a:t>2/20/2012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Online Lifeline Conference, 2012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AC41F-C2DA-4B9E-B77D-7417C754438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52000">
                <a:schemeClr val="accent1">
                  <a:lumMod val="40000"/>
                  <a:lumOff val="60000"/>
                </a:schemeClr>
              </a:gs>
              <a:gs pos="66000">
                <a:schemeClr val="accent1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Freeform 7"/>
          <p:cNvSpPr/>
          <p:nvPr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3"/>
              </a:gs>
              <a:gs pos="40000">
                <a:schemeClr val="accent3">
                  <a:lumMod val="40000"/>
                  <a:lumOff val="60000"/>
                </a:schemeClr>
              </a:gs>
              <a:gs pos="4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3733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Freeform 9"/>
          <p:cNvSpPr/>
          <p:nvPr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ABF7F-E492-4064-B775-AD1859322048}" type="datetime1">
              <a:rPr lang="en-US" smtClean="0"/>
              <a:t>2/20/2012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Online Lifeline Conference, 2012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AC41F-C2DA-4B9E-B77D-7417C754438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0" y="5545932"/>
            <a:ext cx="9146383" cy="1314449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33337 h 1214437"/>
              <a:gd name="connsiteX1" fmla="*/ 6305550 w 9134475"/>
              <a:gd name="connsiteY1" fmla="*/ 1100137 h 1214437"/>
              <a:gd name="connsiteX2" fmla="*/ 9044270 w 9134475"/>
              <a:gd name="connsiteY2" fmla="*/ 0 h 1214437"/>
              <a:gd name="connsiteX3" fmla="*/ 9134475 w 9134475"/>
              <a:gd name="connsiteY3" fmla="*/ 1214437 h 1214437"/>
              <a:gd name="connsiteX4" fmla="*/ 0 w 9134475"/>
              <a:gd name="connsiteY4" fmla="*/ 1214437 h 1214437"/>
              <a:gd name="connsiteX5" fmla="*/ 0 w 9134475"/>
              <a:gd name="connsiteY5" fmla="*/ 33337 h 1214437"/>
              <a:gd name="connsiteX0" fmla="*/ 0 w 9134475"/>
              <a:gd name="connsiteY0" fmla="*/ 130968 h 1312068"/>
              <a:gd name="connsiteX1" fmla="*/ 6305550 w 9134475"/>
              <a:gd name="connsiteY1" fmla="*/ 1197768 h 1312068"/>
              <a:gd name="connsiteX2" fmla="*/ 9113111 w 9134475"/>
              <a:gd name="connsiteY2" fmla="*/ 0 h 1312068"/>
              <a:gd name="connsiteX3" fmla="*/ 9134475 w 9134475"/>
              <a:gd name="connsiteY3" fmla="*/ 1312068 h 1312068"/>
              <a:gd name="connsiteX4" fmla="*/ 0 w 9134475"/>
              <a:gd name="connsiteY4" fmla="*/ 1312068 h 1312068"/>
              <a:gd name="connsiteX5" fmla="*/ 0 w 9134475"/>
              <a:gd name="connsiteY5" fmla="*/ 130968 h 1312068"/>
              <a:gd name="connsiteX0" fmla="*/ 0 w 9113111"/>
              <a:gd name="connsiteY0" fmla="*/ 130968 h 1312068"/>
              <a:gd name="connsiteX1" fmla="*/ 6305550 w 9113111"/>
              <a:gd name="connsiteY1" fmla="*/ 1197768 h 1312068"/>
              <a:gd name="connsiteX2" fmla="*/ 9113111 w 9113111"/>
              <a:gd name="connsiteY2" fmla="*/ 0 h 1312068"/>
              <a:gd name="connsiteX3" fmla="*/ 8958813 w 9113111"/>
              <a:gd name="connsiteY3" fmla="*/ 1009649 h 1312068"/>
              <a:gd name="connsiteX4" fmla="*/ 0 w 9113111"/>
              <a:gd name="connsiteY4" fmla="*/ 1312068 h 1312068"/>
              <a:gd name="connsiteX5" fmla="*/ 0 w 9113111"/>
              <a:gd name="connsiteY5" fmla="*/ 130968 h 1312068"/>
              <a:gd name="connsiteX0" fmla="*/ 0 w 9117860"/>
              <a:gd name="connsiteY0" fmla="*/ 130968 h 1314449"/>
              <a:gd name="connsiteX1" fmla="*/ 6305550 w 9117860"/>
              <a:gd name="connsiteY1" fmla="*/ 1197768 h 1314449"/>
              <a:gd name="connsiteX2" fmla="*/ 9113111 w 9117860"/>
              <a:gd name="connsiteY2" fmla="*/ 0 h 1314449"/>
              <a:gd name="connsiteX3" fmla="*/ 9117860 w 9117860"/>
              <a:gd name="connsiteY3" fmla="*/ 1314449 h 1314449"/>
              <a:gd name="connsiteX4" fmla="*/ 0 w 9117860"/>
              <a:gd name="connsiteY4" fmla="*/ 1312068 h 1314449"/>
              <a:gd name="connsiteX5" fmla="*/ 0 w 9117860"/>
              <a:gd name="connsiteY5" fmla="*/ 130968 h 1314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17860" h="1314449">
                <a:moveTo>
                  <a:pt x="0" y="130968"/>
                </a:moveTo>
                <a:lnTo>
                  <a:pt x="6305550" y="1197768"/>
                </a:lnTo>
                <a:lnTo>
                  <a:pt x="9113111" y="0"/>
                </a:lnTo>
                <a:lnTo>
                  <a:pt x="9117860" y="1314449"/>
                </a:lnTo>
                <a:lnTo>
                  <a:pt x="0" y="1312068"/>
                </a:lnTo>
                <a:lnTo>
                  <a:pt x="0" y="130968"/>
                </a:lnTo>
                <a:close/>
              </a:path>
            </a:pathLst>
          </a:custGeom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50000">
                <a:schemeClr val="accent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>
              <a:lnSpc>
                <a:spcPct val="100000"/>
              </a:lnSpc>
            </a:pPr>
            <a:endParaRPr lang="en-US" sz="1800" kern="1200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/>
          <p:nvPr/>
        </p:nvSpPr>
        <p:spPr>
          <a:xfrm>
            <a:off x="-76" y="5293518"/>
            <a:ext cx="9144093" cy="1443038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355114 w 9144000"/>
              <a:gd name="connsiteY0" fmla="*/ 0 h 1562100"/>
              <a:gd name="connsiteX1" fmla="*/ 9144000 w 9144000"/>
              <a:gd name="connsiteY1" fmla="*/ 104775 h 1562100"/>
              <a:gd name="connsiteX2" fmla="*/ 9144000 w 9144000"/>
              <a:gd name="connsiteY2" fmla="*/ 361950 h 1562100"/>
              <a:gd name="connsiteX3" fmla="*/ 6334125 w 9144000"/>
              <a:gd name="connsiteY3" fmla="*/ 1562100 h 1562100"/>
              <a:gd name="connsiteX4" fmla="*/ 0 w 9144000"/>
              <a:gd name="connsiteY4" fmla="*/ 495300 h 1562100"/>
              <a:gd name="connsiteX5" fmla="*/ 355114 w 9144000"/>
              <a:gd name="connsiteY5" fmla="*/ 0 h 1562100"/>
              <a:gd name="connsiteX0" fmla="*/ 411923 w 9144000"/>
              <a:gd name="connsiteY0" fmla="*/ 83344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411923 w 9144000"/>
              <a:gd name="connsiteY5" fmla="*/ 83344 h 1457325"/>
              <a:gd name="connsiteX0" fmla="*/ 28462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8462 w 9144000"/>
              <a:gd name="connsiteY5" fmla="*/ 9525 h 1457325"/>
              <a:gd name="connsiteX0" fmla="*/ 108942 w 9144000"/>
              <a:gd name="connsiteY0" fmla="*/ 10477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108942 w 9144000"/>
              <a:gd name="connsiteY5" fmla="*/ 104775 h 1457325"/>
              <a:gd name="connsiteX0" fmla="*/ 26095 w 9144000"/>
              <a:gd name="connsiteY0" fmla="*/ 14288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6095 w 9144000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12977 w 9117905"/>
              <a:gd name="connsiteY4" fmla="*/ 311944 h 1457325"/>
              <a:gd name="connsiteX5" fmla="*/ 0 w 9117905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310 w 9117905"/>
              <a:gd name="connsiteY4" fmla="*/ 376237 h 1457325"/>
              <a:gd name="connsiteX5" fmla="*/ 0 w 9117905"/>
              <a:gd name="connsiteY5" fmla="*/ 14288 h 1457325"/>
              <a:gd name="connsiteX0" fmla="*/ 0 w 9117905"/>
              <a:gd name="connsiteY0" fmla="*/ 14288 h 1531144"/>
              <a:gd name="connsiteX1" fmla="*/ 9117905 w 9117905"/>
              <a:gd name="connsiteY1" fmla="*/ 0 h 1531144"/>
              <a:gd name="connsiteX2" fmla="*/ 9117905 w 9117905"/>
              <a:gd name="connsiteY2" fmla="*/ 257175 h 1531144"/>
              <a:gd name="connsiteX3" fmla="*/ 6308030 w 9117905"/>
              <a:gd name="connsiteY3" fmla="*/ 1531144 h 1531144"/>
              <a:gd name="connsiteX4" fmla="*/ 2310 w 9117905"/>
              <a:gd name="connsiteY4" fmla="*/ 376237 h 1531144"/>
              <a:gd name="connsiteX5" fmla="*/ 0 w 9117905"/>
              <a:gd name="connsiteY5" fmla="*/ 14288 h 1531144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17905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8994819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06070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06070"/>
              <a:gd name="connsiteY0" fmla="*/ 0 h 1435893"/>
              <a:gd name="connsiteX1" fmla="*/ 9013755 w 9106070"/>
              <a:gd name="connsiteY1" fmla="*/ 97630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2 h 1435895"/>
              <a:gd name="connsiteX1" fmla="*/ 9096602 w 9106070"/>
              <a:gd name="connsiteY1" fmla="*/ 0 h 1435895"/>
              <a:gd name="connsiteX2" fmla="*/ 9106070 w 9106070"/>
              <a:gd name="connsiteY2" fmla="*/ 242889 h 1435895"/>
              <a:gd name="connsiteX3" fmla="*/ 6260689 w 9106070"/>
              <a:gd name="connsiteY3" fmla="*/ 1435895 h 1435895"/>
              <a:gd name="connsiteX4" fmla="*/ 2310 w 9106070"/>
              <a:gd name="connsiteY4" fmla="*/ 361951 h 1435895"/>
              <a:gd name="connsiteX5" fmla="*/ 0 w 9106070"/>
              <a:gd name="connsiteY5" fmla="*/ 2 h 1435895"/>
              <a:gd name="connsiteX0" fmla="*/ 0 w 9106070"/>
              <a:gd name="connsiteY0" fmla="*/ 0 h 1435893"/>
              <a:gd name="connsiteX1" fmla="*/ 8973515 w 9106070"/>
              <a:gd name="connsiteY1" fmla="*/ 123823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7145 h 1443038"/>
              <a:gd name="connsiteX1" fmla="*/ 9089499 w 9106070"/>
              <a:gd name="connsiteY1" fmla="*/ 0 h 1443038"/>
              <a:gd name="connsiteX2" fmla="*/ 9106070 w 9106070"/>
              <a:gd name="connsiteY2" fmla="*/ 250032 h 1443038"/>
              <a:gd name="connsiteX3" fmla="*/ 6260689 w 9106070"/>
              <a:gd name="connsiteY3" fmla="*/ 1443038 h 1443038"/>
              <a:gd name="connsiteX4" fmla="*/ 2310 w 9106070"/>
              <a:gd name="connsiteY4" fmla="*/ 369094 h 1443038"/>
              <a:gd name="connsiteX5" fmla="*/ 0 w 9106070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23808 w 9089499"/>
              <a:gd name="connsiteY2" fmla="*/ 197644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4767 w 9089499"/>
              <a:gd name="connsiteY2" fmla="*/ 247650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82984 w 9089499"/>
              <a:gd name="connsiteY2" fmla="*/ 202406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130131 w 9089499"/>
              <a:gd name="connsiteY4" fmla="*/ 266700 h 1443038"/>
              <a:gd name="connsiteX5" fmla="*/ 0 w 9089499"/>
              <a:gd name="connsiteY5" fmla="*/ 7145 h 1443038"/>
              <a:gd name="connsiteX0" fmla="*/ 57 w 9089556"/>
              <a:gd name="connsiteY0" fmla="*/ 7145 h 1443038"/>
              <a:gd name="connsiteX1" fmla="*/ 9089556 w 9089556"/>
              <a:gd name="connsiteY1" fmla="*/ 0 h 1443038"/>
              <a:gd name="connsiteX2" fmla="*/ 9087191 w 9089556"/>
              <a:gd name="connsiteY2" fmla="*/ 254793 h 1443038"/>
              <a:gd name="connsiteX3" fmla="*/ 6260746 w 9089556"/>
              <a:gd name="connsiteY3" fmla="*/ 1443038 h 1443038"/>
              <a:gd name="connsiteX4" fmla="*/ 0 w 9089556"/>
              <a:gd name="connsiteY4" fmla="*/ 366713 h 1443038"/>
              <a:gd name="connsiteX5" fmla="*/ 57 w 9089556"/>
              <a:gd name="connsiteY5" fmla="*/ 7145 h 1443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089556" h="1443038">
                <a:moveTo>
                  <a:pt x="57" y="7145"/>
                </a:moveTo>
                <a:lnTo>
                  <a:pt x="9089556" y="0"/>
                </a:lnTo>
                <a:cubicBezTo>
                  <a:pt x="9087979" y="82550"/>
                  <a:pt x="9088768" y="172243"/>
                  <a:pt x="9087191" y="254793"/>
                </a:cubicBezTo>
                <a:lnTo>
                  <a:pt x="6260746" y="1443038"/>
                </a:lnTo>
                <a:lnTo>
                  <a:pt x="0" y="366713"/>
                </a:lnTo>
                <a:lnTo>
                  <a:pt x="57" y="7145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14000">
                <a:srgbClr val="333333"/>
              </a:gs>
              <a:gs pos="83000">
                <a:srgbClr val="00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>
              <a:lnSpc>
                <a:spcPct val="100000"/>
              </a:lnSpc>
            </a:pPr>
            <a:endParaRPr lang="en-US" sz="1800" kern="1200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-76" y="5293518"/>
            <a:ext cx="9144093" cy="1443038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355114 w 9144000"/>
              <a:gd name="connsiteY0" fmla="*/ 0 h 1562100"/>
              <a:gd name="connsiteX1" fmla="*/ 9144000 w 9144000"/>
              <a:gd name="connsiteY1" fmla="*/ 104775 h 1562100"/>
              <a:gd name="connsiteX2" fmla="*/ 9144000 w 9144000"/>
              <a:gd name="connsiteY2" fmla="*/ 361950 h 1562100"/>
              <a:gd name="connsiteX3" fmla="*/ 6334125 w 9144000"/>
              <a:gd name="connsiteY3" fmla="*/ 1562100 h 1562100"/>
              <a:gd name="connsiteX4" fmla="*/ 0 w 9144000"/>
              <a:gd name="connsiteY4" fmla="*/ 495300 h 1562100"/>
              <a:gd name="connsiteX5" fmla="*/ 355114 w 9144000"/>
              <a:gd name="connsiteY5" fmla="*/ 0 h 1562100"/>
              <a:gd name="connsiteX0" fmla="*/ 411923 w 9144000"/>
              <a:gd name="connsiteY0" fmla="*/ 83344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411923 w 9144000"/>
              <a:gd name="connsiteY5" fmla="*/ 83344 h 1457325"/>
              <a:gd name="connsiteX0" fmla="*/ 28462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8462 w 9144000"/>
              <a:gd name="connsiteY5" fmla="*/ 9525 h 1457325"/>
              <a:gd name="connsiteX0" fmla="*/ 108942 w 9144000"/>
              <a:gd name="connsiteY0" fmla="*/ 10477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108942 w 9144000"/>
              <a:gd name="connsiteY5" fmla="*/ 104775 h 1457325"/>
              <a:gd name="connsiteX0" fmla="*/ 26095 w 9144000"/>
              <a:gd name="connsiteY0" fmla="*/ 14288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6095 w 9144000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12977 w 9117905"/>
              <a:gd name="connsiteY4" fmla="*/ 311944 h 1457325"/>
              <a:gd name="connsiteX5" fmla="*/ 0 w 9117905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310 w 9117905"/>
              <a:gd name="connsiteY4" fmla="*/ 376237 h 1457325"/>
              <a:gd name="connsiteX5" fmla="*/ 0 w 9117905"/>
              <a:gd name="connsiteY5" fmla="*/ 14288 h 1457325"/>
              <a:gd name="connsiteX0" fmla="*/ 0 w 9117905"/>
              <a:gd name="connsiteY0" fmla="*/ 14288 h 1531144"/>
              <a:gd name="connsiteX1" fmla="*/ 9117905 w 9117905"/>
              <a:gd name="connsiteY1" fmla="*/ 0 h 1531144"/>
              <a:gd name="connsiteX2" fmla="*/ 9117905 w 9117905"/>
              <a:gd name="connsiteY2" fmla="*/ 257175 h 1531144"/>
              <a:gd name="connsiteX3" fmla="*/ 6308030 w 9117905"/>
              <a:gd name="connsiteY3" fmla="*/ 1531144 h 1531144"/>
              <a:gd name="connsiteX4" fmla="*/ 2310 w 9117905"/>
              <a:gd name="connsiteY4" fmla="*/ 376237 h 1531144"/>
              <a:gd name="connsiteX5" fmla="*/ 0 w 9117905"/>
              <a:gd name="connsiteY5" fmla="*/ 14288 h 1531144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17905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8994819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06070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06070"/>
              <a:gd name="connsiteY0" fmla="*/ 0 h 1435893"/>
              <a:gd name="connsiteX1" fmla="*/ 9013755 w 9106070"/>
              <a:gd name="connsiteY1" fmla="*/ 97630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2 h 1435895"/>
              <a:gd name="connsiteX1" fmla="*/ 9096602 w 9106070"/>
              <a:gd name="connsiteY1" fmla="*/ 0 h 1435895"/>
              <a:gd name="connsiteX2" fmla="*/ 9106070 w 9106070"/>
              <a:gd name="connsiteY2" fmla="*/ 242889 h 1435895"/>
              <a:gd name="connsiteX3" fmla="*/ 6260689 w 9106070"/>
              <a:gd name="connsiteY3" fmla="*/ 1435895 h 1435895"/>
              <a:gd name="connsiteX4" fmla="*/ 2310 w 9106070"/>
              <a:gd name="connsiteY4" fmla="*/ 361951 h 1435895"/>
              <a:gd name="connsiteX5" fmla="*/ 0 w 9106070"/>
              <a:gd name="connsiteY5" fmla="*/ 2 h 1435895"/>
              <a:gd name="connsiteX0" fmla="*/ 0 w 9106070"/>
              <a:gd name="connsiteY0" fmla="*/ 0 h 1435893"/>
              <a:gd name="connsiteX1" fmla="*/ 8973515 w 9106070"/>
              <a:gd name="connsiteY1" fmla="*/ 123823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7145 h 1443038"/>
              <a:gd name="connsiteX1" fmla="*/ 9089499 w 9106070"/>
              <a:gd name="connsiteY1" fmla="*/ 0 h 1443038"/>
              <a:gd name="connsiteX2" fmla="*/ 9106070 w 9106070"/>
              <a:gd name="connsiteY2" fmla="*/ 250032 h 1443038"/>
              <a:gd name="connsiteX3" fmla="*/ 6260689 w 9106070"/>
              <a:gd name="connsiteY3" fmla="*/ 1443038 h 1443038"/>
              <a:gd name="connsiteX4" fmla="*/ 2310 w 9106070"/>
              <a:gd name="connsiteY4" fmla="*/ 369094 h 1443038"/>
              <a:gd name="connsiteX5" fmla="*/ 0 w 9106070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23808 w 9089499"/>
              <a:gd name="connsiteY2" fmla="*/ 197644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4767 w 9089499"/>
              <a:gd name="connsiteY2" fmla="*/ 247650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82984 w 9089499"/>
              <a:gd name="connsiteY2" fmla="*/ 202406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130131 w 9089499"/>
              <a:gd name="connsiteY4" fmla="*/ 266700 h 1443038"/>
              <a:gd name="connsiteX5" fmla="*/ 0 w 9089499"/>
              <a:gd name="connsiteY5" fmla="*/ 7145 h 1443038"/>
              <a:gd name="connsiteX0" fmla="*/ 57 w 9089556"/>
              <a:gd name="connsiteY0" fmla="*/ 7145 h 1443038"/>
              <a:gd name="connsiteX1" fmla="*/ 9089556 w 9089556"/>
              <a:gd name="connsiteY1" fmla="*/ 0 h 1443038"/>
              <a:gd name="connsiteX2" fmla="*/ 9087191 w 9089556"/>
              <a:gd name="connsiteY2" fmla="*/ 254793 h 1443038"/>
              <a:gd name="connsiteX3" fmla="*/ 6260746 w 9089556"/>
              <a:gd name="connsiteY3" fmla="*/ 1443038 h 1443038"/>
              <a:gd name="connsiteX4" fmla="*/ 0 w 9089556"/>
              <a:gd name="connsiteY4" fmla="*/ 366713 h 1443038"/>
              <a:gd name="connsiteX5" fmla="*/ 57 w 9089556"/>
              <a:gd name="connsiteY5" fmla="*/ 7145 h 1443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089556" h="1443038">
                <a:moveTo>
                  <a:pt x="57" y="7145"/>
                </a:moveTo>
                <a:lnTo>
                  <a:pt x="9089556" y="0"/>
                </a:lnTo>
                <a:cubicBezTo>
                  <a:pt x="9087979" y="82550"/>
                  <a:pt x="9088768" y="172243"/>
                  <a:pt x="9087191" y="254793"/>
                </a:cubicBezTo>
                <a:lnTo>
                  <a:pt x="6260746" y="1443038"/>
                </a:lnTo>
                <a:lnTo>
                  <a:pt x="0" y="366713"/>
                </a:lnTo>
                <a:lnTo>
                  <a:pt x="57" y="7145"/>
                </a:lnTo>
                <a:close/>
              </a:path>
            </a:pathLst>
          </a:custGeom>
          <a:gradFill>
            <a:gsLst>
              <a:gs pos="41000">
                <a:srgbClr val="000000">
                  <a:alpha val="0"/>
                </a:srgbClr>
              </a:gs>
              <a:gs pos="57000">
                <a:srgbClr val="4D4D4D"/>
              </a:gs>
              <a:gs pos="100000">
                <a:srgbClr val="000000">
                  <a:alpha val="0"/>
                </a:srgbClr>
              </a:gs>
            </a:gsLst>
            <a:lin ang="6000000" scaled="0"/>
          </a:gra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>
              <a:lnSpc>
                <a:spcPct val="100000"/>
              </a:lnSpc>
            </a:pPr>
            <a:endParaRPr lang="en-US" sz="1800" kern="1200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633787"/>
            <a:ext cx="7772400" cy="1362075"/>
          </a:xfrm>
        </p:spPr>
        <p:txBody>
          <a:bodyPr anchor="t"/>
          <a:lstStyle>
            <a:lvl1pPr algn="l">
              <a:defRPr sz="4000" b="0" i="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33600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Rectangle 9"/>
          <p:cNvSpPr/>
          <p:nvPr/>
        </p:nvSpPr>
        <p:spPr>
          <a:xfrm>
            <a:off x="0" y="5262465"/>
            <a:ext cx="9144000" cy="74645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Freeform 10"/>
          <p:cNvSpPr/>
          <p:nvPr/>
        </p:nvSpPr>
        <p:spPr>
          <a:xfrm>
            <a:off x="130" y="5502670"/>
            <a:ext cx="9144066" cy="1271150"/>
          </a:xfrm>
          <a:custGeom>
            <a:avLst/>
            <a:gdLst>
              <a:gd name="connsiteX0" fmla="*/ 9331 w 9144000"/>
              <a:gd name="connsiteY0" fmla="*/ 111968 h 1278294"/>
              <a:gd name="connsiteX1" fmla="*/ 6288833 w 9144000"/>
              <a:gd name="connsiteY1" fmla="*/ 1194319 h 1278294"/>
              <a:gd name="connsiteX2" fmla="*/ 9144000 w 9144000"/>
              <a:gd name="connsiteY2" fmla="*/ 0 h 1278294"/>
              <a:gd name="connsiteX3" fmla="*/ 9144000 w 9144000"/>
              <a:gd name="connsiteY3" fmla="*/ 83976 h 1278294"/>
              <a:gd name="connsiteX4" fmla="*/ 6279502 w 9144000"/>
              <a:gd name="connsiteY4" fmla="*/ 1278294 h 1278294"/>
              <a:gd name="connsiteX5" fmla="*/ 0 w 9144000"/>
              <a:gd name="connsiteY5" fmla="*/ 195943 h 1278294"/>
              <a:gd name="connsiteX6" fmla="*/ 9331 w 9144000"/>
              <a:gd name="connsiteY6" fmla="*/ 111968 h 1278294"/>
              <a:gd name="connsiteX0" fmla="*/ 0 w 9134669"/>
              <a:gd name="connsiteY0" fmla="*/ 111968 h 1278294"/>
              <a:gd name="connsiteX1" fmla="*/ 6279502 w 9134669"/>
              <a:gd name="connsiteY1" fmla="*/ 1194319 h 1278294"/>
              <a:gd name="connsiteX2" fmla="*/ 9134669 w 9134669"/>
              <a:gd name="connsiteY2" fmla="*/ 0 h 1278294"/>
              <a:gd name="connsiteX3" fmla="*/ 9134669 w 9134669"/>
              <a:gd name="connsiteY3" fmla="*/ 83976 h 1278294"/>
              <a:gd name="connsiteX4" fmla="*/ 6270171 w 9134669"/>
              <a:gd name="connsiteY4" fmla="*/ 1278294 h 1278294"/>
              <a:gd name="connsiteX5" fmla="*/ 171644 w 9134669"/>
              <a:gd name="connsiteY5" fmla="*/ 388824 h 1278294"/>
              <a:gd name="connsiteX6" fmla="*/ 0 w 9134669"/>
              <a:gd name="connsiteY6" fmla="*/ 111968 h 1278294"/>
              <a:gd name="connsiteX0" fmla="*/ 0 w 9134669"/>
              <a:gd name="connsiteY0" fmla="*/ 111968 h 1278294"/>
              <a:gd name="connsiteX1" fmla="*/ 6279502 w 9134669"/>
              <a:gd name="connsiteY1" fmla="*/ 1194319 h 1278294"/>
              <a:gd name="connsiteX2" fmla="*/ 9134669 w 9134669"/>
              <a:gd name="connsiteY2" fmla="*/ 0 h 1278294"/>
              <a:gd name="connsiteX3" fmla="*/ 9134669 w 9134669"/>
              <a:gd name="connsiteY3" fmla="*/ 83976 h 1278294"/>
              <a:gd name="connsiteX4" fmla="*/ 6270171 w 9134669"/>
              <a:gd name="connsiteY4" fmla="*/ 1278294 h 1278294"/>
              <a:gd name="connsiteX5" fmla="*/ 194 w 9134669"/>
              <a:gd name="connsiteY5" fmla="*/ 195943 h 1278294"/>
              <a:gd name="connsiteX6" fmla="*/ 0 w 9134669"/>
              <a:gd name="connsiteY6" fmla="*/ 111968 h 1278294"/>
              <a:gd name="connsiteX0" fmla="*/ 49877 w 9134540"/>
              <a:gd name="connsiteY0" fmla="*/ 42912 h 1278294"/>
              <a:gd name="connsiteX1" fmla="*/ 6279373 w 9134540"/>
              <a:gd name="connsiteY1" fmla="*/ 1194319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49877 w 9134540"/>
              <a:gd name="connsiteY6" fmla="*/ 42912 h 1278294"/>
              <a:gd name="connsiteX0" fmla="*/ 2252 w 9134540"/>
              <a:gd name="connsiteY0" fmla="*/ 116731 h 1278294"/>
              <a:gd name="connsiteX1" fmla="*/ 6279373 w 9134540"/>
              <a:gd name="connsiteY1" fmla="*/ 1194319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78294"/>
              <a:gd name="connsiteX1" fmla="*/ 6279373 w 9134540"/>
              <a:gd name="connsiteY1" fmla="*/ 1234801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78294"/>
              <a:gd name="connsiteX1" fmla="*/ 6307948 w 9134540"/>
              <a:gd name="connsiteY1" fmla="*/ 1189558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28287"/>
              <a:gd name="connsiteX1" fmla="*/ 6307948 w 9134540"/>
              <a:gd name="connsiteY1" fmla="*/ 1189558 h 1228287"/>
              <a:gd name="connsiteX2" fmla="*/ 9134540 w 9134540"/>
              <a:gd name="connsiteY2" fmla="*/ 0 h 1228287"/>
              <a:gd name="connsiteX3" fmla="*/ 9134540 w 9134540"/>
              <a:gd name="connsiteY3" fmla="*/ 83976 h 1228287"/>
              <a:gd name="connsiteX4" fmla="*/ 6270042 w 9134540"/>
              <a:gd name="connsiteY4" fmla="*/ 1228287 h 1228287"/>
              <a:gd name="connsiteX5" fmla="*/ 65 w 9134540"/>
              <a:gd name="connsiteY5" fmla="*/ 195943 h 1228287"/>
              <a:gd name="connsiteX6" fmla="*/ 2252 w 9134540"/>
              <a:gd name="connsiteY6" fmla="*/ 116731 h 1228287"/>
              <a:gd name="connsiteX0" fmla="*/ 2252 w 9134540"/>
              <a:gd name="connsiteY0" fmla="*/ 116731 h 1266387"/>
              <a:gd name="connsiteX1" fmla="*/ 6307948 w 9134540"/>
              <a:gd name="connsiteY1" fmla="*/ 1189558 h 1266387"/>
              <a:gd name="connsiteX2" fmla="*/ 9134540 w 9134540"/>
              <a:gd name="connsiteY2" fmla="*/ 0 h 1266387"/>
              <a:gd name="connsiteX3" fmla="*/ 9134540 w 9134540"/>
              <a:gd name="connsiteY3" fmla="*/ 83976 h 1266387"/>
              <a:gd name="connsiteX4" fmla="*/ 6315286 w 9134540"/>
              <a:gd name="connsiteY4" fmla="*/ 1266387 h 1266387"/>
              <a:gd name="connsiteX5" fmla="*/ 65 w 9134540"/>
              <a:gd name="connsiteY5" fmla="*/ 195943 h 1266387"/>
              <a:gd name="connsiteX6" fmla="*/ 2252 w 9134540"/>
              <a:gd name="connsiteY6" fmla="*/ 116731 h 1266387"/>
              <a:gd name="connsiteX0" fmla="*/ 2252 w 9134540"/>
              <a:gd name="connsiteY0" fmla="*/ 152450 h 1302106"/>
              <a:gd name="connsiteX1" fmla="*/ 6307948 w 9134540"/>
              <a:gd name="connsiteY1" fmla="*/ 1225277 h 1302106"/>
              <a:gd name="connsiteX2" fmla="*/ 8932134 w 9134540"/>
              <a:gd name="connsiteY2" fmla="*/ 0 h 1302106"/>
              <a:gd name="connsiteX3" fmla="*/ 9134540 w 9134540"/>
              <a:gd name="connsiteY3" fmla="*/ 119695 h 1302106"/>
              <a:gd name="connsiteX4" fmla="*/ 6315286 w 9134540"/>
              <a:gd name="connsiteY4" fmla="*/ 1302106 h 1302106"/>
              <a:gd name="connsiteX5" fmla="*/ 65 w 9134540"/>
              <a:gd name="connsiteY5" fmla="*/ 231662 h 1302106"/>
              <a:gd name="connsiteX6" fmla="*/ 2252 w 9134540"/>
              <a:gd name="connsiteY6" fmla="*/ 152450 h 1302106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134540 w 9144066"/>
              <a:gd name="connsiteY3" fmla="*/ 88739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051196 w 9144066"/>
              <a:gd name="connsiteY3" fmla="*/ 236376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141683 w 9144066"/>
              <a:gd name="connsiteY3" fmla="*/ 79214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144066" h="1271150">
                <a:moveTo>
                  <a:pt x="2252" y="121494"/>
                </a:moveTo>
                <a:lnTo>
                  <a:pt x="6307948" y="1194321"/>
                </a:lnTo>
                <a:lnTo>
                  <a:pt x="9144066" y="0"/>
                </a:lnTo>
                <a:cubicBezTo>
                  <a:pt x="9143272" y="26405"/>
                  <a:pt x="9142477" y="52809"/>
                  <a:pt x="9141683" y="79214"/>
                </a:cubicBezTo>
                <a:lnTo>
                  <a:pt x="6315286" y="1271150"/>
                </a:lnTo>
                <a:lnTo>
                  <a:pt x="65" y="200706"/>
                </a:lnTo>
                <a:cubicBezTo>
                  <a:pt x="0" y="172714"/>
                  <a:pt x="2317" y="149486"/>
                  <a:pt x="2252" y="12149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0DD53E-70B7-47D9-95A3-B3CAC2F786CA}" type="datetime1">
              <a:rPr lang="en-US" smtClean="0"/>
              <a:t>2/20/2012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Online Lifeline Conference, 2012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AC41F-C2DA-4B9E-B77D-7417C754438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3"/>
              </a:gs>
              <a:gs pos="40000">
                <a:schemeClr val="accent3">
                  <a:lumMod val="40000"/>
                  <a:lumOff val="60000"/>
                </a:schemeClr>
              </a:gs>
              <a:gs pos="4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 8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52000">
                <a:schemeClr val="accent1">
                  <a:lumMod val="40000"/>
                  <a:lumOff val="60000"/>
                </a:schemeClr>
              </a:gs>
              <a:gs pos="66000">
                <a:schemeClr val="accent1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Freeform 10"/>
          <p:cNvSpPr/>
          <p:nvPr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BAED9-5B51-4974-89E4-381644FD49B5}" type="datetime1">
              <a:rPr lang="en-US" smtClean="0"/>
              <a:t>2/20/2012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Online Lifeline Conference, 2012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AC41F-C2DA-4B9E-B77D-7417C7544383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3"/>
          </p:nvPr>
        </p:nvSpPr>
        <p:spPr>
          <a:xfrm>
            <a:off x="685800" y="1536192"/>
            <a:ext cx="3657600" cy="387705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4"/>
          </p:nvPr>
        </p:nvSpPr>
        <p:spPr>
          <a:xfrm>
            <a:off x="4800600" y="1536192"/>
            <a:ext cx="3657600" cy="387705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9"/>
          <p:cNvSpPr/>
          <p:nvPr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1"/>
              </a:gs>
              <a:gs pos="40000">
                <a:schemeClr val="accent1">
                  <a:lumMod val="40000"/>
                  <a:lumOff val="60000"/>
                </a:schemeClr>
              </a:gs>
              <a:gs pos="48000">
                <a:schemeClr val="accent1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/>
              </a:gs>
              <a:gs pos="52000">
                <a:schemeClr val="accent3">
                  <a:lumMod val="40000"/>
                  <a:lumOff val="60000"/>
                </a:schemeClr>
              </a:gs>
              <a:gs pos="66000">
                <a:schemeClr val="accent3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535113"/>
            <a:ext cx="3657600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535113"/>
            <a:ext cx="3657600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Freeform 11"/>
          <p:cNvSpPr/>
          <p:nvPr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Freeform 12"/>
          <p:cNvSpPr/>
          <p:nvPr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04F410-BD07-414E-AFCC-8D056C0E5B0F}" type="datetime1">
              <a:rPr lang="en-US" smtClean="0"/>
              <a:t>2/20/2012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Online Lifeline Conference, 2012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AC41F-C2DA-4B9E-B77D-7417C7544383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3"/>
          </p:nvPr>
        </p:nvSpPr>
        <p:spPr>
          <a:xfrm>
            <a:off x="685800" y="2209800"/>
            <a:ext cx="3657600" cy="3200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7" name="Content Placeholder 16"/>
          <p:cNvSpPr>
            <a:spLocks noGrp="1"/>
          </p:cNvSpPr>
          <p:nvPr>
            <p:ph sz="quarter" idx="14"/>
          </p:nvPr>
        </p:nvSpPr>
        <p:spPr>
          <a:xfrm>
            <a:off x="4800600" y="2209800"/>
            <a:ext cx="3657600" cy="3200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/>
          <p:cNvSpPr/>
          <p:nvPr/>
        </p:nvSpPr>
        <p:spPr>
          <a:xfrm>
            <a:off x="1" y="5010151"/>
            <a:ext cx="7439025" cy="157162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15827" h="1571625">
                <a:moveTo>
                  <a:pt x="0" y="0"/>
                </a:moveTo>
                <a:lnTo>
                  <a:pt x="7415827" y="866775"/>
                </a:lnTo>
                <a:lnTo>
                  <a:pt x="0" y="157162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24000">
                <a:srgbClr val="333333"/>
              </a:gs>
              <a:gs pos="90000">
                <a:srgbClr val="00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Freeform 6"/>
          <p:cNvSpPr/>
          <p:nvPr/>
        </p:nvSpPr>
        <p:spPr>
          <a:xfrm>
            <a:off x="0" y="5731667"/>
            <a:ext cx="9147178" cy="1126333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0 w 9144000"/>
              <a:gd name="connsiteY3" fmla="*/ 1065657 h 1075182"/>
              <a:gd name="connsiteX4" fmla="*/ 20 w 9144000"/>
              <a:gd name="connsiteY4" fmla="*/ 818007 h 1075182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854092 w 9124990"/>
              <a:gd name="connsiteY2" fmla="*/ 585026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9122615 w 9124990"/>
              <a:gd name="connsiteY2" fmla="*/ 1063889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766171 w 9124990"/>
              <a:gd name="connsiteY2" fmla="*/ 508228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8161"/>
              <a:gd name="connsiteY0" fmla="*/ 818007 h 1068407"/>
              <a:gd name="connsiteX1" fmla="*/ 9124990 w 9128161"/>
              <a:gd name="connsiteY1" fmla="*/ 0 h 1068407"/>
              <a:gd name="connsiteX2" fmla="*/ 9127369 w 9128161"/>
              <a:gd name="connsiteY2" fmla="*/ 1068407 h 1068407"/>
              <a:gd name="connsiteX3" fmla="*/ 0 w 9128161"/>
              <a:gd name="connsiteY3" fmla="*/ 1065657 h 1068407"/>
              <a:gd name="connsiteX4" fmla="*/ 20 w 9128161"/>
              <a:gd name="connsiteY4" fmla="*/ 818007 h 106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28161" h="1068407">
                <a:moveTo>
                  <a:pt x="20" y="818007"/>
                </a:moveTo>
                <a:lnTo>
                  <a:pt x="9124990" y="0"/>
                </a:lnTo>
                <a:cubicBezTo>
                  <a:pt x="9124198" y="354630"/>
                  <a:pt x="9128161" y="713777"/>
                  <a:pt x="9127369" y="1068407"/>
                </a:cubicBezTo>
                <a:lnTo>
                  <a:pt x="0" y="1065657"/>
                </a:lnTo>
                <a:cubicBezTo>
                  <a:pt x="7" y="983107"/>
                  <a:pt x="13" y="900557"/>
                  <a:pt x="20" y="818007"/>
                </a:cubicBezTo>
                <a:close/>
              </a:path>
            </a:pathLst>
          </a:custGeom>
          <a:gradFill>
            <a:gsLst>
              <a:gs pos="39000">
                <a:schemeClr val="accent1"/>
              </a:gs>
              <a:gs pos="50000">
                <a:schemeClr val="accent1">
                  <a:lumMod val="40000"/>
                  <a:lumOff val="60000"/>
                </a:schemeClr>
              </a:gs>
              <a:gs pos="58000">
                <a:schemeClr val="accent1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0" y="4973410"/>
            <a:ext cx="7674867" cy="928299"/>
          </a:xfrm>
          <a:custGeom>
            <a:avLst/>
            <a:gdLst>
              <a:gd name="connsiteX0" fmla="*/ 0 w 7548466"/>
              <a:gd name="connsiteY0" fmla="*/ 0 h 933061"/>
              <a:gd name="connsiteX1" fmla="*/ 9331 w 7548466"/>
              <a:gd name="connsiteY1" fmla="*/ 65314 h 933061"/>
              <a:gd name="connsiteX2" fmla="*/ 7221894 w 7548466"/>
              <a:gd name="connsiteY2" fmla="*/ 933061 h 933061"/>
              <a:gd name="connsiteX3" fmla="*/ 7548466 w 7548466"/>
              <a:gd name="connsiteY3" fmla="*/ 914400 h 933061"/>
              <a:gd name="connsiteX4" fmla="*/ 0 w 7548466"/>
              <a:gd name="connsiteY4" fmla="*/ 0 h 933061"/>
              <a:gd name="connsiteX0" fmla="*/ 131163 w 7539135"/>
              <a:gd name="connsiteY0" fmla="*/ 0 h 1042598"/>
              <a:gd name="connsiteX1" fmla="*/ 0 w 7539135"/>
              <a:gd name="connsiteY1" fmla="*/ 174851 h 1042598"/>
              <a:gd name="connsiteX2" fmla="*/ 7212563 w 7539135"/>
              <a:gd name="connsiteY2" fmla="*/ 1042598 h 1042598"/>
              <a:gd name="connsiteX3" fmla="*/ 7539135 w 7539135"/>
              <a:gd name="connsiteY3" fmla="*/ 1023937 h 1042598"/>
              <a:gd name="connsiteX4" fmla="*/ 131163 w 7539135"/>
              <a:gd name="connsiteY4" fmla="*/ 0 h 1042598"/>
              <a:gd name="connsiteX0" fmla="*/ 0 w 7407972"/>
              <a:gd name="connsiteY0" fmla="*/ 0 h 1042598"/>
              <a:gd name="connsiteX1" fmla="*/ 85531 w 7407972"/>
              <a:gd name="connsiteY1" fmla="*/ 134370 h 1042598"/>
              <a:gd name="connsiteX2" fmla="*/ 7081400 w 7407972"/>
              <a:gd name="connsiteY2" fmla="*/ 1042598 h 1042598"/>
              <a:gd name="connsiteX3" fmla="*/ 7407972 w 7407972"/>
              <a:gd name="connsiteY3" fmla="*/ 1023937 h 1042598"/>
              <a:gd name="connsiteX4" fmla="*/ 0 w 7407972"/>
              <a:gd name="connsiteY4" fmla="*/ 0 h 1042598"/>
              <a:gd name="connsiteX0" fmla="*/ 131163 w 7539135"/>
              <a:gd name="connsiteY0" fmla="*/ 0 h 1042598"/>
              <a:gd name="connsiteX1" fmla="*/ 0 w 7539135"/>
              <a:gd name="connsiteY1" fmla="*/ 193902 h 1042598"/>
              <a:gd name="connsiteX2" fmla="*/ 7212563 w 7539135"/>
              <a:gd name="connsiteY2" fmla="*/ 1042598 h 1042598"/>
              <a:gd name="connsiteX3" fmla="*/ 7539135 w 7539135"/>
              <a:gd name="connsiteY3" fmla="*/ 1023937 h 1042598"/>
              <a:gd name="connsiteX4" fmla="*/ 131163 w 7539135"/>
              <a:gd name="connsiteY4" fmla="*/ 0 h 1042598"/>
              <a:gd name="connsiteX0" fmla="*/ 59725 w 7539135"/>
              <a:gd name="connsiteY0" fmla="*/ 0 h 892580"/>
              <a:gd name="connsiteX1" fmla="*/ 0 w 7539135"/>
              <a:gd name="connsiteY1" fmla="*/ 43884 h 892580"/>
              <a:gd name="connsiteX2" fmla="*/ 7212563 w 7539135"/>
              <a:gd name="connsiteY2" fmla="*/ 892580 h 892580"/>
              <a:gd name="connsiteX3" fmla="*/ 7539135 w 7539135"/>
              <a:gd name="connsiteY3" fmla="*/ 873919 h 892580"/>
              <a:gd name="connsiteX4" fmla="*/ 59725 w 7539135"/>
              <a:gd name="connsiteY4" fmla="*/ 0 h 892580"/>
              <a:gd name="connsiteX0" fmla="*/ 194 w 7539135"/>
              <a:gd name="connsiteY0" fmla="*/ 0 h 923536"/>
              <a:gd name="connsiteX1" fmla="*/ 0 w 7539135"/>
              <a:gd name="connsiteY1" fmla="*/ 74840 h 923536"/>
              <a:gd name="connsiteX2" fmla="*/ 7212563 w 7539135"/>
              <a:gd name="connsiteY2" fmla="*/ 923536 h 923536"/>
              <a:gd name="connsiteX3" fmla="*/ 7539135 w 7539135"/>
              <a:gd name="connsiteY3" fmla="*/ 904875 h 923536"/>
              <a:gd name="connsiteX4" fmla="*/ 194 w 7539135"/>
              <a:gd name="connsiteY4" fmla="*/ 0 h 923536"/>
              <a:gd name="connsiteX0" fmla="*/ 194 w 7539135"/>
              <a:gd name="connsiteY0" fmla="*/ 0 h 904875"/>
              <a:gd name="connsiteX1" fmla="*/ 0 w 7539135"/>
              <a:gd name="connsiteY1" fmla="*/ 74840 h 904875"/>
              <a:gd name="connsiteX2" fmla="*/ 7212563 w 7539135"/>
              <a:gd name="connsiteY2" fmla="*/ 883055 h 904875"/>
              <a:gd name="connsiteX3" fmla="*/ 7539135 w 7539135"/>
              <a:gd name="connsiteY3" fmla="*/ 904875 h 904875"/>
              <a:gd name="connsiteX4" fmla="*/ 194 w 7539135"/>
              <a:gd name="connsiteY4" fmla="*/ 0 h 904875"/>
              <a:gd name="connsiteX0" fmla="*/ 194 w 7703442"/>
              <a:gd name="connsiteY0" fmla="*/ 0 h 1016794"/>
              <a:gd name="connsiteX1" fmla="*/ 0 w 7703442"/>
              <a:gd name="connsiteY1" fmla="*/ 74840 h 1016794"/>
              <a:gd name="connsiteX2" fmla="*/ 7212563 w 7703442"/>
              <a:gd name="connsiteY2" fmla="*/ 883055 h 1016794"/>
              <a:gd name="connsiteX3" fmla="*/ 7703442 w 7703442"/>
              <a:gd name="connsiteY3" fmla="*/ 1016794 h 1016794"/>
              <a:gd name="connsiteX4" fmla="*/ 194 w 7703442"/>
              <a:gd name="connsiteY4" fmla="*/ 0 h 1016794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12563 w 7674867"/>
              <a:gd name="connsiteY2" fmla="*/ 883055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930680"/>
              <a:gd name="connsiteX1" fmla="*/ 0 w 7674867"/>
              <a:gd name="connsiteY1" fmla="*/ 74840 h 930680"/>
              <a:gd name="connsiteX2" fmla="*/ 7293526 w 7674867"/>
              <a:gd name="connsiteY2" fmla="*/ 930680 h 930680"/>
              <a:gd name="connsiteX3" fmla="*/ 7674867 w 7674867"/>
              <a:gd name="connsiteY3" fmla="*/ 897731 h 930680"/>
              <a:gd name="connsiteX4" fmla="*/ 194 w 7674867"/>
              <a:gd name="connsiteY4" fmla="*/ 0 h 930680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93526 w 7674867"/>
              <a:gd name="connsiteY2" fmla="*/ 894961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38758 w 7674867"/>
              <a:gd name="connsiteY2" fmla="*/ 894961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98289 w 7674867"/>
              <a:gd name="connsiteY2" fmla="*/ 661599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928299"/>
              <a:gd name="connsiteX1" fmla="*/ 0 w 7674867"/>
              <a:gd name="connsiteY1" fmla="*/ 74840 h 928299"/>
              <a:gd name="connsiteX2" fmla="*/ 7298289 w 7674867"/>
              <a:gd name="connsiteY2" fmla="*/ 928299 h 928299"/>
              <a:gd name="connsiteX3" fmla="*/ 7674867 w 7674867"/>
              <a:gd name="connsiteY3" fmla="*/ 897731 h 928299"/>
              <a:gd name="connsiteX4" fmla="*/ 194 w 7674867"/>
              <a:gd name="connsiteY4" fmla="*/ 0 h 928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74867" h="928299">
                <a:moveTo>
                  <a:pt x="194" y="0"/>
                </a:moveTo>
                <a:cubicBezTo>
                  <a:pt x="129" y="24947"/>
                  <a:pt x="65" y="49893"/>
                  <a:pt x="0" y="74840"/>
                </a:cubicBezTo>
                <a:lnTo>
                  <a:pt x="7298289" y="928299"/>
                </a:lnTo>
                <a:lnTo>
                  <a:pt x="7674867" y="897731"/>
                </a:lnTo>
                <a:lnTo>
                  <a:pt x="194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 8"/>
          <p:cNvSpPr/>
          <p:nvPr/>
        </p:nvSpPr>
        <p:spPr>
          <a:xfrm>
            <a:off x="-2382" y="5696242"/>
            <a:ext cx="9146382" cy="930294"/>
          </a:xfrm>
          <a:custGeom>
            <a:avLst/>
            <a:gdLst>
              <a:gd name="connsiteX0" fmla="*/ 9153331 w 9153331"/>
              <a:gd name="connsiteY0" fmla="*/ 0 h 951723"/>
              <a:gd name="connsiteX1" fmla="*/ 0 w 9153331"/>
              <a:gd name="connsiteY1" fmla="*/ 867747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3331 w 9153331"/>
              <a:gd name="connsiteY0" fmla="*/ 0 h 951723"/>
              <a:gd name="connsiteX1" fmla="*/ 107265 w 9153331"/>
              <a:gd name="connsiteY1" fmla="*/ 901085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5715 w 9155715"/>
              <a:gd name="connsiteY0" fmla="*/ 0 h 951723"/>
              <a:gd name="connsiteX1" fmla="*/ 0 w 9155715"/>
              <a:gd name="connsiteY1" fmla="*/ 865366 h 951723"/>
              <a:gd name="connsiteX2" fmla="*/ 2384 w 9155715"/>
              <a:gd name="connsiteY2" fmla="*/ 951723 h 951723"/>
              <a:gd name="connsiteX3" fmla="*/ 9155715 w 9155715"/>
              <a:gd name="connsiteY3" fmla="*/ 83976 h 951723"/>
              <a:gd name="connsiteX4" fmla="*/ 9155715 w 9155715"/>
              <a:gd name="connsiteY4" fmla="*/ 0 h 951723"/>
              <a:gd name="connsiteX0" fmla="*/ 9155715 w 9155715"/>
              <a:gd name="connsiteY0" fmla="*/ 0 h 894573"/>
              <a:gd name="connsiteX1" fmla="*/ 0 w 9155715"/>
              <a:gd name="connsiteY1" fmla="*/ 865366 h 894573"/>
              <a:gd name="connsiteX2" fmla="*/ 197847 w 9155715"/>
              <a:gd name="connsiteY2" fmla="*/ 894573 h 894573"/>
              <a:gd name="connsiteX3" fmla="*/ 9155715 w 9155715"/>
              <a:gd name="connsiteY3" fmla="*/ 83976 h 894573"/>
              <a:gd name="connsiteX4" fmla="*/ 9155715 w 9155715"/>
              <a:gd name="connsiteY4" fmla="*/ 0 h 894573"/>
              <a:gd name="connsiteX0" fmla="*/ 9155715 w 9155715"/>
              <a:gd name="connsiteY0" fmla="*/ 0 h 946961"/>
              <a:gd name="connsiteX1" fmla="*/ 0 w 9155715"/>
              <a:gd name="connsiteY1" fmla="*/ 865366 h 946961"/>
              <a:gd name="connsiteX2" fmla="*/ 4768 w 9155715"/>
              <a:gd name="connsiteY2" fmla="*/ 946961 h 946961"/>
              <a:gd name="connsiteX3" fmla="*/ 9155715 w 9155715"/>
              <a:gd name="connsiteY3" fmla="*/ 83976 h 946961"/>
              <a:gd name="connsiteX4" fmla="*/ 9155715 w 9155715"/>
              <a:gd name="connsiteY4" fmla="*/ 0 h 946961"/>
              <a:gd name="connsiteX0" fmla="*/ 9155715 w 9155715"/>
              <a:gd name="connsiteY0" fmla="*/ 0 h 894574"/>
              <a:gd name="connsiteX1" fmla="*/ 0 w 9155715"/>
              <a:gd name="connsiteY1" fmla="*/ 865366 h 894574"/>
              <a:gd name="connsiteX2" fmla="*/ 97732 w 9155715"/>
              <a:gd name="connsiteY2" fmla="*/ 894574 h 894574"/>
              <a:gd name="connsiteX3" fmla="*/ 9155715 w 9155715"/>
              <a:gd name="connsiteY3" fmla="*/ 83976 h 894574"/>
              <a:gd name="connsiteX4" fmla="*/ 9155715 w 9155715"/>
              <a:gd name="connsiteY4" fmla="*/ 0 h 894574"/>
              <a:gd name="connsiteX0" fmla="*/ 9155715 w 9155715"/>
              <a:gd name="connsiteY0" fmla="*/ 0 h 939818"/>
              <a:gd name="connsiteX1" fmla="*/ 0 w 9155715"/>
              <a:gd name="connsiteY1" fmla="*/ 865366 h 939818"/>
              <a:gd name="connsiteX2" fmla="*/ 2384 w 9155715"/>
              <a:gd name="connsiteY2" fmla="*/ 939818 h 939818"/>
              <a:gd name="connsiteX3" fmla="*/ 9155715 w 9155715"/>
              <a:gd name="connsiteY3" fmla="*/ 83976 h 939818"/>
              <a:gd name="connsiteX4" fmla="*/ 9155715 w 9155715"/>
              <a:gd name="connsiteY4" fmla="*/ 0 h 939818"/>
              <a:gd name="connsiteX0" fmla="*/ 9015078 w 9155715"/>
              <a:gd name="connsiteY0" fmla="*/ 0 h 873143"/>
              <a:gd name="connsiteX1" fmla="*/ 0 w 9155715"/>
              <a:gd name="connsiteY1" fmla="*/ 798691 h 873143"/>
              <a:gd name="connsiteX2" fmla="*/ 2384 w 9155715"/>
              <a:gd name="connsiteY2" fmla="*/ 873143 h 873143"/>
              <a:gd name="connsiteX3" fmla="*/ 9155715 w 9155715"/>
              <a:gd name="connsiteY3" fmla="*/ 17301 h 873143"/>
              <a:gd name="connsiteX4" fmla="*/ 9015078 w 9155715"/>
              <a:gd name="connsiteY4" fmla="*/ 0 h 873143"/>
              <a:gd name="connsiteX0" fmla="*/ 9160482 w 9160482"/>
              <a:gd name="connsiteY0" fmla="*/ 0 h 930293"/>
              <a:gd name="connsiteX1" fmla="*/ 0 w 9160482"/>
              <a:gd name="connsiteY1" fmla="*/ 855841 h 930293"/>
              <a:gd name="connsiteX2" fmla="*/ 2384 w 9160482"/>
              <a:gd name="connsiteY2" fmla="*/ 930293 h 930293"/>
              <a:gd name="connsiteX3" fmla="*/ 9155715 w 9160482"/>
              <a:gd name="connsiteY3" fmla="*/ 74451 h 930293"/>
              <a:gd name="connsiteX4" fmla="*/ 9160482 w 9160482"/>
              <a:gd name="connsiteY4" fmla="*/ 0 h 930293"/>
              <a:gd name="connsiteX0" fmla="*/ 9072286 w 9155715"/>
              <a:gd name="connsiteY0" fmla="*/ 0 h 885050"/>
              <a:gd name="connsiteX1" fmla="*/ 0 w 9155715"/>
              <a:gd name="connsiteY1" fmla="*/ 810598 h 885050"/>
              <a:gd name="connsiteX2" fmla="*/ 2384 w 9155715"/>
              <a:gd name="connsiteY2" fmla="*/ 885050 h 885050"/>
              <a:gd name="connsiteX3" fmla="*/ 9155715 w 9155715"/>
              <a:gd name="connsiteY3" fmla="*/ 29208 h 885050"/>
              <a:gd name="connsiteX4" fmla="*/ 9072286 w 9155715"/>
              <a:gd name="connsiteY4" fmla="*/ 0 h 885050"/>
              <a:gd name="connsiteX0" fmla="*/ 9155715 w 9155715"/>
              <a:gd name="connsiteY0" fmla="*/ 0 h 930294"/>
              <a:gd name="connsiteX1" fmla="*/ 0 w 9155715"/>
              <a:gd name="connsiteY1" fmla="*/ 855842 h 930294"/>
              <a:gd name="connsiteX2" fmla="*/ 2384 w 9155715"/>
              <a:gd name="connsiteY2" fmla="*/ 930294 h 930294"/>
              <a:gd name="connsiteX3" fmla="*/ 9155715 w 9155715"/>
              <a:gd name="connsiteY3" fmla="*/ 74452 h 930294"/>
              <a:gd name="connsiteX4" fmla="*/ 9155715 w 9155715"/>
              <a:gd name="connsiteY4" fmla="*/ 0 h 930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55715" h="930294">
                <a:moveTo>
                  <a:pt x="9155715" y="0"/>
                </a:moveTo>
                <a:lnTo>
                  <a:pt x="0" y="855842"/>
                </a:lnTo>
                <a:cubicBezTo>
                  <a:pt x="795" y="884628"/>
                  <a:pt x="1589" y="901508"/>
                  <a:pt x="2384" y="930294"/>
                </a:cubicBezTo>
                <a:lnTo>
                  <a:pt x="9155715" y="74452"/>
                </a:lnTo>
                <a:lnTo>
                  <a:pt x="915571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2CBDC-2599-4DF8-AC9A-22C1CF2A86E1}" type="datetime1">
              <a:rPr lang="en-US" smtClean="0"/>
              <a:t>2/20/2012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Online Lifeline Conference, 2012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AC41F-C2DA-4B9E-B77D-7417C754438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/>
          <p:nvPr/>
        </p:nvSpPr>
        <p:spPr>
          <a:xfrm>
            <a:off x="0" y="5731667"/>
            <a:ext cx="9147178" cy="1126333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0 w 9144000"/>
              <a:gd name="connsiteY3" fmla="*/ 1065657 h 1075182"/>
              <a:gd name="connsiteX4" fmla="*/ 20 w 9144000"/>
              <a:gd name="connsiteY4" fmla="*/ 818007 h 1075182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854092 w 9124990"/>
              <a:gd name="connsiteY2" fmla="*/ 585026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9122615 w 9124990"/>
              <a:gd name="connsiteY2" fmla="*/ 1063889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766171 w 9124990"/>
              <a:gd name="connsiteY2" fmla="*/ 508228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8161"/>
              <a:gd name="connsiteY0" fmla="*/ 818007 h 1068407"/>
              <a:gd name="connsiteX1" fmla="*/ 9124990 w 9128161"/>
              <a:gd name="connsiteY1" fmla="*/ 0 h 1068407"/>
              <a:gd name="connsiteX2" fmla="*/ 9127369 w 9128161"/>
              <a:gd name="connsiteY2" fmla="*/ 1068407 h 1068407"/>
              <a:gd name="connsiteX3" fmla="*/ 0 w 9128161"/>
              <a:gd name="connsiteY3" fmla="*/ 1065657 h 1068407"/>
              <a:gd name="connsiteX4" fmla="*/ 20 w 9128161"/>
              <a:gd name="connsiteY4" fmla="*/ 818007 h 106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28161" h="1068407">
                <a:moveTo>
                  <a:pt x="20" y="818007"/>
                </a:moveTo>
                <a:lnTo>
                  <a:pt x="9124990" y="0"/>
                </a:lnTo>
                <a:cubicBezTo>
                  <a:pt x="9124198" y="354630"/>
                  <a:pt x="9128161" y="713777"/>
                  <a:pt x="9127369" y="1068407"/>
                </a:cubicBezTo>
                <a:lnTo>
                  <a:pt x="0" y="1065657"/>
                </a:lnTo>
                <a:cubicBezTo>
                  <a:pt x="7" y="983107"/>
                  <a:pt x="13" y="900557"/>
                  <a:pt x="20" y="818007"/>
                </a:cubicBezTo>
                <a:close/>
              </a:path>
            </a:pathLst>
          </a:custGeom>
          <a:gradFill>
            <a:gsLst>
              <a:gs pos="39000">
                <a:schemeClr val="accent3"/>
              </a:gs>
              <a:gs pos="50000">
                <a:schemeClr val="accent3">
                  <a:lumMod val="40000"/>
                  <a:lumOff val="60000"/>
                </a:schemeClr>
              </a:gs>
              <a:gs pos="5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" name="Freeform 5"/>
          <p:cNvSpPr/>
          <p:nvPr/>
        </p:nvSpPr>
        <p:spPr>
          <a:xfrm>
            <a:off x="0" y="5381627"/>
            <a:ext cx="3286124" cy="1207294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6996854"/>
              <a:gd name="connsiteY0" fmla="*/ 0 h 1571625"/>
              <a:gd name="connsiteX1" fmla="*/ 6996854 w 6996854"/>
              <a:gd name="connsiteY1" fmla="*/ 1266825 h 1571625"/>
              <a:gd name="connsiteX2" fmla="*/ 0 w 6996854"/>
              <a:gd name="connsiteY2" fmla="*/ 1571625 h 1571625"/>
              <a:gd name="connsiteX3" fmla="*/ 0 w 6996854"/>
              <a:gd name="connsiteY3" fmla="*/ 0 h 1571625"/>
              <a:gd name="connsiteX0" fmla="*/ 0 w 7583417"/>
              <a:gd name="connsiteY0" fmla="*/ 0 h 800100"/>
              <a:gd name="connsiteX1" fmla="*/ 7583417 w 7583417"/>
              <a:gd name="connsiteY1" fmla="*/ 495300 h 800100"/>
              <a:gd name="connsiteX2" fmla="*/ 586563 w 7583417"/>
              <a:gd name="connsiteY2" fmla="*/ 800100 h 800100"/>
              <a:gd name="connsiteX3" fmla="*/ 0 w 7583417"/>
              <a:gd name="connsiteY3" fmla="*/ 0 h 800100"/>
              <a:gd name="connsiteX0" fmla="*/ 0 w 7017803"/>
              <a:gd name="connsiteY0" fmla="*/ 0 h 1200150"/>
              <a:gd name="connsiteX1" fmla="*/ 7017803 w 7017803"/>
              <a:gd name="connsiteY1" fmla="*/ 895350 h 1200150"/>
              <a:gd name="connsiteX2" fmla="*/ 20949 w 7017803"/>
              <a:gd name="connsiteY2" fmla="*/ 1200150 h 1200150"/>
              <a:gd name="connsiteX3" fmla="*/ 0 w 7017803"/>
              <a:gd name="connsiteY3" fmla="*/ 0 h 1200150"/>
              <a:gd name="connsiteX0" fmla="*/ 0 w 6410292"/>
              <a:gd name="connsiteY0" fmla="*/ 0 h 1752600"/>
              <a:gd name="connsiteX1" fmla="*/ 6410292 w 6410292"/>
              <a:gd name="connsiteY1" fmla="*/ 1752600 h 1752600"/>
              <a:gd name="connsiteX2" fmla="*/ 20949 w 6410292"/>
              <a:gd name="connsiteY2" fmla="*/ 1200150 h 1752600"/>
              <a:gd name="connsiteX3" fmla="*/ 0 w 6410292"/>
              <a:gd name="connsiteY3" fmla="*/ 0 h 1752600"/>
              <a:gd name="connsiteX0" fmla="*/ 0 w 7227290"/>
              <a:gd name="connsiteY0" fmla="*/ 0 h 1200150"/>
              <a:gd name="connsiteX1" fmla="*/ 7227290 w 7227290"/>
              <a:gd name="connsiteY1" fmla="*/ 885825 h 1200150"/>
              <a:gd name="connsiteX2" fmla="*/ 20949 w 7227290"/>
              <a:gd name="connsiteY2" fmla="*/ 1200150 h 1200150"/>
              <a:gd name="connsiteX3" fmla="*/ 0 w 7227290"/>
              <a:gd name="connsiteY3" fmla="*/ 0 h 1200150"/>
              <a:gd name="connsiteX0" fmla="*/ 0 w 7227290"/>
              <a:gd name="connsiteY0" fmla="*/ 0 h 885825"/>
              <a:gd name="connsiteX1" fmla="*/ 7227290 w 7227290"/>
              <a:gd name="connsiteY1" fmla="*/ 885825 h 885825"/>
              <a:gd name="connsiteX2" fmla="*/ 555141 w 7227290"/>
              <a:gd name="connsiteY2" fmla="*/ 862013 h 885825"/>
              <a:gd name="connsiteX3" fmla="*/ 0 w 7227290"/>
              <a:gd name="connsiteY3" fmla="*/ 0 h 885825"/>
              <a:gd name="connsiteX0" fmla="*/ 0 w 7227290"/>
              <a:gd name="connsiteY0" fmla="*/ 0 h 1207294"/>
              <a:gd name="connsiteX1" fmla="*/ 7227290 w 7227290"/>
              <a:gd name="connsiteY1" fmla="*/ 885825 h 1207294"/>
              <a:gd name="connsiteX2" fmla="*/ 0 w 7227290"/>
              <a:gd name="connsiteY2" fmla="*/ 1207294 h 1207294"/>
              <a:gd name="connsiteX3" fmla="*/ 0 w 7227290"/>
              <a:gd name="connsiteY3" fmla="*/ 0 h 1207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27290" h="1207294">
                <a:moveTo>
                  <a:pt x="0" y="0"/>
                </a:moveTo>
                <a:lnTo>
                  <a:pt x="7227290" y="885825"/>
                </a:lnTo>
                <a:lnTo>
                  <a:pt x="0" y="1207294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24000">
                <a:srgbClr val="333333"/>
              </a:gs>
              <a:gs pos="90000">
                <a:srgbClr val="00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Freeform 6"/>
          <p:cNvSpPr/>
          <p:nvPr/>
        </p:nvSpPr>
        <p:spPr>
          <a:xfrm>
            <a:off x="-2382" y="5696242"/>
            <a:ext cx="9146382" cy="930294"/>
          </a:xfrm>
          <a:custGeom>
            <a:avLst/>
            <a:gdLst>
              <a:gd name="connsiteX0" fmla="*/ 9153331 w 9153331"/>
              <a:gd name="connsiteY0" fmla="*/ 0 h 951723"/>
              <a:gd name="connsiteX1" fmla="*/ 0 w 9153331"/>
              <a:gd name="connsiteY1" fmla="*/ 867747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3331 w 9153331"/>
              <a:gd name="connsiteY0" fmla="*/ 0 h 951723"/>
              <a:gd name="connsiteX1" fmla="*/ 107265 w 9153331"/>
              <a:gd name="connsiteY1" fmla="*/ 901085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5715 w 9155715"/>
              <a:gd name="connsiteY0" fmla="*/ 0 h 951723"/>
              <a:gd name="connsiteX1" fmla="*/ 0 w 9155715"/>
              <a:gd name="connsiteY1" fmla="*/ 865366 h 951723"/>
              <a:gd name="connsiteX2" fmla="*/ 2384 w 9155715"/>
              <a:gd name="connsiteY2" fmla="*/ 951723 h 951723"/>
              <a:gd name="connsiteX3" fmla="*/ 9155715 w 9155715"/>
              <a:gd name="connsiteY3" fmla="*/ 83976 h 951723"/>
              <a:gd name="connsiteX4" fmla="*/ 9155715 w 9155715"/>
              <a:gd name="connsiteY4" fmla="*/ 0 h 951723"/>
              <a:gd name="connsiteX0" fmla="*/ 9155715 w 9155715"/>
              <a:gd name="connsiteY0" fmla="*/ 0 h 894573"/>
              <a:gd name="connsiteX1" fmla="*/ 0 w 9155715"/>
              <a:gd name="connsiteY1" fmla="*/ 865366 h 894573"/>
              <a:gd name="connsiteX2" fmla="*/ 197847 w 9155715"/>
              <a:gd name="connsiteY2" fmla="*/ 894573 h 894573"/>
              <a:gd name="connsiteX3" fmla="*/ 9155715 w 9155715"/>
              <a:gd name="connsiteY3" fmla="*/ 83976 h 894573"/>
              <a:gd name="connsiteX4" fmla="*/ 9155715 w 9155715"/>
              <a:gd name="connsiteY4" fmla="*/ 0 h 894573"/>
              <a:gd name="connsiteX0" fmla="*/ 9155715 w 9155715"/>
              <a:gd name="connsiteY0" fmla="*/ 0 h 946961"/>
              <a:gd name="connsiteX1" fmla="*/ 0 w 9155715"/>
              <a:gd name="connsiteY1" fmla="*/ 865366 h 946961"/>
              <a:gd name="connsiteX2" fmla="*/ 4768 w 9155715"/>
              <a:gd name="connsiteY2" fmla="*/ 946961 h 946961"/>
              <a:gd name="connsiteX3" fmla="*/ 9155715 w 9155715"/>
              <a:gd name="connsiteY3" fmla="*/ 83976 h 946961"/>
              <a:gd name="connsiteX4" fmla="*/ 9155715 w 9155715"/>
              <a:gd name="connsiteY4" fmla="*/ 0 h 946961"/>
              <a:gd name="connsiteX0" fmla="*/ 9155715 w 9155715"/>
              <a:gd name="connsiteY0" fmla="*/ 0 h 894574"/>
              <a:gd name="connsiteX1" fmla="*/ 0 w 9155715"/>
              <a:gd name="connsiteY1" fmla="*/ 865366 h 894574"/>
              <a:gd name="connsiteX2" fmla="*/ 97732 w 9155715"/>
              <a:gd name="connsiteY2" fmla="*/ 894574 h 894574"/>
              <a:gd name="connsiteX3" fmla="*/ 9155715 w 9155715"/>
              <a:gd name="connsiteY3" fmla="*/ 83976 h 894574"/>
              <a:gd name="connsiteX4" fmla="*/ 9155715 w 9155715"/>
              <a:gd name="connsiteY4" fmla="*/ 0 h 894574"/>
              <a:gd name="connsiteX0" fmla="*/ 9155715 w 9155715"/>
              <a:gd name="connsiteY0" fmla="*/ 0 h 939818"/>
              <a:gd name="connsiteX1" fmla="*/ 0 w 9155715"/>
              <a:gd name="connsiteY1" fmla="*/ 865366 h 939818"/>
              <a:gd name="connsiteX2" fmla="*/ 2384 w 9155715"/>
              <a:gd name="connsiteY2" fmla="*/ 939818 h 939818"/>
              <a:gd name="connsiteX3" fmla="*/ 9155715 w 9155715"/>
              <a:gd name="connsiteY3" fmla="*/ 83976 h 939818"/>
              <a:gd name="connsiteX4" fmla="*/ 9155715 w 9155715"/>
              <a:gd name="connsiteY4" fmla="*/ 0 h 939818"/>
              <a:gd name="connsiteX0" fmla="*/ 9015078 w 9155715"/>
              <a:gd name="connsiteY0" fmla="*/ 0 h 873143"/>
              <a:gd name="connsiteX1" fmla="*/ 0 w 9155715"/>
              <a:gd name="connsiteY1" fmla="*/ 798691 h 873143"/>
              <a:gd name="connsiteX2" fmla="*/ 2384 w 9155715"/>
              <a:gd name="connsiteY2" fmla="*/ 873143 h 873143"/>
              <a:gd name="connsiteX3" fmla="*/ 9155715 w 9155715"/>
              <a:gd name="connsiteY3" fmla="*/ 17301 h 873143"/>
              <a:gd name="connsiteX4" fmla="*/ 9015078 w 9155715"/>
              <a:gd name="connsiteY4" fmla="*/ 0 h 873143"/>
              <a:gd name="connsiteX0" fmla="*/ 9160482 w 9160482"/>
              <a:gd name="connsiteY0" fmla="*/ 0 h 930293"/>
              <a:gd name="connsiteX1" fmla="*/ 0 w 9160482"/>
              <a:gd name="connsiteY1" fmla="*/ 855841 h 930293"/>
              <a:gd name="connsiteX2" fmla="*/ 2384 w 9160482"/>
              <a:gd name="connsiteY2" fmla="*/ 930293 h 930293"/>
              <a:gd name="connsiteX3" fmla="*/ 9155715 w 9160482"/>
              <a:gd name="connsiteY3" fmla="*/ 74451 h 930293"/>
              <a:gd name="connsiteX4" fmla="*/ 9160482 w 9160482"/>
              <a:gd name="connsiteY4" fmla="*/ 0 h 930293"/>
              <a:gd name="connsiteX0" fmla="*/ 9072286 w 9155715"/>
              <a:gd name="connsiteY0" fmla="*/ 0 h 885050"/>
              <a:gd name="connsiteX1" fmla="*/ 0 w 9155715"/>
              <a:gd name="connsiteY1" fmla="*/ 810598 h 885050"/>
              <a:gd name="connsiteX2" fmla="*/ 2384 w 9155715"/>
              <a:gd name="connsiteY2" fmla="*/ 885050 h 885050"/>
              <a:gd name="connsiteX3" fmla="*/ 9155715 w 9155715"/>
              <a:gd name="connsiteY3" fmla="*/ 29208 h 885050"/>
              <a:gd name="connsiteX4" fmla="*/ 9072286 w 9155715"/>
              <a:gd name="connsiteY4" fmla="*/ 0 h 885050"/>
              <a:gd name="connsiteX0" fmla="*/ 9155715 w 9155715"/>
              <a:gd name="connsiteY0" fmla="*/ 0 h 930294"/>
              <a:gd name="connsiteX1" fmla="*/ 0 w 9155715"/>
              <a:gd name="connsiteY1" fmla="*/ 855842 h 930294"/>
              <a:gd name="connsiteX2" fmla="*/ 2384 w 9155715"/>
              <a:gd name="connsiteY2" fmla="*/ 930294 h 930294"/>
              <a:gd name="connsiteX3" fmla="*/ 9155715 w 9155715"/>
              <a:gd name="connsiteY3" fmla="*/ 74452 h 930294"/>
              <a:gd name="connsiteX4" fmla="*/ 9155715 w 9155715"/>
              <a:gd name="connsiteY4" fmla="*/ 0 h 930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55715" h="930294">
                <a:moveTo>
                  <a:pt x="9155715" y="0"/>
                </a:moveTo>
                <a:lnTo>
                  <a:pt x="0" y="855842"/>
                </a:lnTo>
                <a:cubicBezTo>
                  <a:pt x="795" y="884628"/>
                  <a:pt x="1589" y="901508"/>
                  <a:pt x="2384" y="930294"/>
                </a:cubicBezTo>
                <a:lnTo>
                  <a:pt x="9155715" y="74452"/>
                </a:lnTo>
                <a:lnTo>
                  <a:pt x="915571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Freeform 7"/>
          <p:cNvSpPr/>
          <p:nvPr/>
        </p:nvSpPr>
        <p:spPr>
          <a:xfrm>
            <a:off x="-196" y="5347020"/>
            <a:ext cx="3426231" cy="944725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2830674 w 7605568"/>
              <a:gd name="connsiteY2" fmla="*/ 806612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2930931"/>
              <a:gd name="connsiteY0" fmla="*/ 0 h 806612"/>
              <a:gd name="connsiteX1" fmla="*/ 0 w 2930931"/>
              <a:gd name="connsiteY1" fmla="*/ 75665 h 806612"/>
              <a:gd name="connsiteX2" fmla="*/ 2830674 w 2930931"/>
              <a:gd name="connsiteY2" fmla="*/ 806612 h 806612"/>
              <a:gd name="connsiteX3" fmla="*/ 2930931 w 2930931"/>
              <a:gd name="connsiteY3" fmla="*/ 785765 h 806612"/>
              <a:gd name="connsiteX4" fmla="*/ 1 w 2930931"/>
              <a:gd name="connsiteY4" fmla="*/ 0 h 806612"/>
              <a:gd name="connsiteX0" fmla="*/ 1 w 3204530"/>
              <a:gd name="connsiteY0" fmla="*/ 0 h 944725"/>
              <a:gd name="connsiteX1" fmla="*/ 0 w 3204530"/>
              <a:gd name="connsiteY1" fmla="*/ 75665 h 944725"/>
              <a:gd name="connsiteX2" fmla="*/ 3204530 w 3204530"/>
              <a:gd name="connsiteY2" fmla="*/ 944725 h 944725"/>
              <a:gd name="connsiteX3" fmla="*/ 2930931 w 3204530"/>
              <a:gd name="connsiteY3" fmla="*/ 785765 h 944725"/>
              <a:gd name="connsiteX4" fmla="*/ 1 w 3204530"/>
              <a:gd name="connsiteY4" fmla="*/ 0 h 944725"/>
              <a:gd name="connsiteX0" fmla="*/ 1 w 3426231"/>
              <a:gd name="connsiteY0" fmla="*/ 0 h 944725"/>
              <a:gd name="connsiteX1" fmla="*/ 0 w 3426231"/>
              <a:gd name="connsiteY1" fmla="*/ 75665 h 944725"/>
              <a:gd name="connsiteX2" fmla="*/ 3204530 w 3426231"/>
              <a:gd name="connsiteY2" fmla="*/ 944725 h 944725"/>
              <a:gd name="connsiteX3" fmla="*/ 3426231 w 3426231"/>
              <a:gd name="connsiteY3" fmla="*/ 923877 h 944725"/>
              <a:gd name="connsiteX4" fmla="*/ 1 w 3426231"/>
              <a:gd name="connsiteY4" fmla="*/ 0 h 944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26231" h="944725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3204530" y="944725"/>
                </a:lnTo>
                <a:lnTo>
                  <a:pt x="3426231" y="923877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BA1FD-952A-4849-B259-5F7DC290281A}" type="datetime1">
              <a:rPr lang="en-US" smtClean="0"/>
              <a:t>2/20/2012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Online Lifeline Conference, 2012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AC41F-C2DA-4B9E-B77D-7417C754438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1" y="5010151"/>
            <a:ext cx="7439025" cy="157162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15827" h="1571625">
                <a:moveTo>
                  <a:pt x="0" y="0"/>
                </a:moveTo>
                <a:lnTo>
                  <a:pt x="7415827" y="866775"/>
                </a:lnTo>
                <a:lnTo>
                  <a:pt x="0" y="157162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24000">
                <a:srgbClr val="333333"/>
              </a:gs>
              <a:gs pos="90000">
                <a:srgbClr val="00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 8"/>
          <p:cNvSpPr/>
          <p:nvPr/>
        </p:nvSpPr>
        <p:spPr>
          <a:xfrm>
            <a:off x="0" y="5731667"/>
            <a:ext cx="9147178" cy="1126333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0 w 9144000"/>
              <a:gd name="connsiteY3" fmla="*/ 1065657 h 1075182"/>
              <a:gd name="connsiteX4" fmla="*/ 20 w 9144000"/>
              <a:gd name="connsiteY4" fmla="*/ 818007 h 1075182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854092 w 9124990"/>
              <a:gd name="connsiteY2" fmla="*/ 585026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9122615 w 9124990"/>
              <a:gd name="connsiteY2" fmla="*/ 1063889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766171 w 9124990"/>
              <a:gd name="connsiteY2" fmla="*/ 508228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8161"/>
              <a:gd name="connsiteY0" fmla="*/ 818007 h 1068407"/>
              <a:gd name="connsiteX1" fmla="*/ 9124990 w 9128161"/>
              <a:gd name="connsiteY1" fmla="*/ 0 h 1068407"/>
              <a:gd name="connsiteX2" fmla="*/ 9127369 w 9128161"/>
              <a:gd name="connsiteY2" fmla="*/ 1068407 h 1068407"/>
              <a:gd name="connsiteX3" fmla="*/ 0 w 9128161"/>
              <a:gd name="connsiteY3" fmla="*/ 1065657 h 1068407"/>
              <a:gd name="connsiteX4" fmla="*/ 20 w 9128161"/>
              <a:gd name="connsiteY4" fmla="*/ 818007 h 106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28161" h="1068407">
                <a:moveTo>
                  <a:pt x="20" y="818007"/>
                </a:moveTo>
                <a:lnTo>
                  <a:pt x="9124990" y="0"/>
                </a:lnTo>
                <a:cubicBezTo>
                  <a:pt x="9124198" y="354630"/>
                  <a:pt x="9128161" y="713777"/>
                  <a:pt x="9127369" y="1068407"/>
                </a:cubicBezTo>
                <a:lnTo>
                  <a:pt x="0" y="1065657"/>
                </a:lnTo>
                <a:cubicBezTo>
                  <a:pt x="7" y="983107"/>
                  <a:pt x="13" y="900557"/>
                  <a:pt x="20" y="818007"/>
                </a:cubicBezTo>
                <a:close/>
              </a:path>
            </a:pathLst>
          </a:custGeom>
          <a:gradFill>
            <a:gsLst>
              <a:gs pos="39000">
                <a:schemeClr val="accent1"/>
              </a:gs>
              <a:gs pos="50000">
                <a:schemeClr val="accent1">
                  <a:lumMod val="40000"/>
                  <a:lumOff val="60000"/>
                </a:schemeClr>
              </a:gs>
              <a:gs pos="58000">
                <a:schemeClr val="accent1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6656" y="609600"/>
            <a:ext cx="3383280" cy="914400"/>
          </a:xfrm>
        </p:spPr>
        <p:txBody>
          <a:bodyPr anchor="b">
            <a:noAutofit/>
          </a:bodyPr>
          <a:lstStyle>
            <a:lvl1pPr algn="l">
              <a:defRPr sz="22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Freeform 9"/>
          <p:cNvSpPr/>
          <p:nvPr/>
        </p:nvSpPr>
        <p:spPr>
          <a:xfrm>
            <a:off x="0" y="4973410"/>
            <a:ext cx="7674867" cy="928299"/>
          </a:xfrm>
          <a:custGeom>
            <a:avLst/>
            <a:gdLst>
              <a:gd name="connsiteX0" fmla="*/ 0 w 7548466"/>
              <a:gd name="connsiteY0" fmla="*/ 0 h 933061"/>
              <a:gd name="connsiteX1" fmla="*/ 9331 w 7548466"/>
              <a:gd name="connsiteY1" fmla="*/ 65314 h 933061"/>
              <a:gd name="connsiteX2" fmla="*/ 7221894 w 7548466"/>
              <a:gd name="connsiteY2" fmla="*/ 933061 h 933061"/>
              <a:gd name="connsiteX3" fmla="*/ 7548466 w 7548466"/>
              <a:gd name="connsiteY3" fmla="*/ 914400 h 933061"/>
              <a:gd name="connsiteX4" fmla="*/ 0 w 7548466"/>
              <a:gd name="connsiteY4" fmla="*/ 0 h 933061"/>
              <a:gd name="connsiteX0" fmla="*/ 131163 w 7539135"/>
              <a:gd name="connsiteY0" fmla="*/ 0 h 1042598"/>
              <a:gd name="connsiteX1" fmla="*/ 0 w 7539135"/>
              <a:gd name="connsiteY1" fmla="*/ 174851 h 1042598"/>
              <a:gd name="connsiteX2" fmla="*/ 7212563 w 7539135"/>
              <a:gd name="connsiteY2" fmla="*/ 1042598 h 1042598"/>
              <a:gd name="connsiteX3" fmla="*/ 7539135 w 7539135"/>
              <a:gd name="connsiteY3" fmla="*/ 1023937 h 1042598"/>
              <a:gd name="connsiteX4" fmla="*/ 131163 w 7539135"/>
              <a:gd name="connsiteY4" fmla="*/ 0 h 1042598"/>
              <a:gd name="connsiteX0" fmla="*/ 0 w 7407972"/>
              <a:gd name="connsiteY0" fmla="*/ 0 h 1042598"/>
              <a:gd name="connsiteX1" fmla="*/ 85531 w 7407972"/>
              <a:gd name="connsiteY1" fmla="*/ 134370 h 1042598"/>
              <a:gd name="connsiteX2" fmla="*/ 7081400 w 7407972"/>
              <a:gd name="connsiteY2" fmla="*/ 1042598 h 1042598"/>
              <a:gd name="connsiteX3" fmla="*/ 7407972 w 7407972"/>
              <a:gd name="connsiteY3" fmla="*/ 1023937 h 1042598"/>
              <a:gd name="connsiteX4" fmla="*/ 0 w 7407972"/>
              <a:gd name="connsiteY4" fmla="*/ 0 h 1042598"/>
              <a:gd name="connsiteX0" fmla="*/ 131163 w 7539135"/>
              <a:gd name="connsiteY0" fmla="*/ 0 h 1042598"/>
              <a:gd name="connsiteX1" fmla="*/ 0 w 7539135"/>
              <a:gd name="connsiteY1" fmla="*/ 193902 h 1042598"/>
              <a:gd name="connsiteX2" fmla="*/ 7212563 w 7539135"/>
              <a:gd name="connsiteY2" fmla="*/ 1042598 h 1042598"/>
              <a:gd name="connsiteX3" fmla="*/ 7539135 w 7539135"/>
              <a:gd name="connsiteY3" fmla="*/ 1023937 h 1042598"/>
              <a:gd name="connsiteX4" fmla="*/ 131163 w 7539135"/>
              <a:gd name="connsiteY4" fmla="*/ 0 h 1042598"/>
              <a:gd name="connsiteX0" fmla="*/ 59725 w 7539135"/>
              <a:gd name="connsiteY0" fmla="*/ 0 h 892580"/>
              <a:gd name="connsiteX1" fmla="*/ 0 w 7539135"/>
              <a:gd name="connsiteY1" fmla="*/ 43884 h 892580"/>
              <a:gd name="connsiteX2" fmla="*/ 7212563 w 7539135"/>
              <a:gd name="connsiteY2" fmla="*/ 892580 h 892580"/>
              <a:gd name="connsiteX3" fmla="*/ 7539135 w 7539135"/>
              <a:gd name="connsiteY3" fmla="*/ 873919 h 892580"/>
              <a:gd name="connsiteX4" fmla="*/ 59725 w 7539135"/>
              <a:gd name="connsiteY4" fmla="*/ 0 h 892580"/>
              <a:gd name="connsiteX0" fmla="*/ 194 w 7539135"/>
              <a:gd name="connsiteY0" fmla="*/ 0 h 923536"/>
              <a:gd name="connsiteX1" fmla="*/ 0 w 7539135"/>
              <a:gd name="connsiteY1" fmla="*/ 74840 h 923536"/>
              <a:gd name="connsiteX2" fmla="*/ 7212563 w 7539135"/>
              <a:gd name="connsiteY2" fmla="*/ 923536 h 923536"/>
              <a:gd name="connsiteX3" fmla="*/ 7539135 w 7539135"/>
              <a:gd name="connsiteY3" fmla="*/ 904875 h 923536"/>
              <a:gd name="connsiteX4" fmla="*/ 194 w 7539135"/>
              <a:gd name="connsiteY4" fmla="*/ 0 h 923536"/>
              <a:gd name="connsiteX0" fmla="*/ 194 w 7539135"/>
              <a:gd name="connsiteY0" fmla="*/ 0 h 904875"/>
              <a:gd name="connsiteX1" fmla="*/ 0 w 7539135"/>
              <a:gd name="connsiteY1" fmla="*/ 74840 h 904875"/>
              <a:gd name="connsiteX2" fmla="*/ 7212563 w 7539135"/>
              <a:gd name="connsiteY2" fmla="*/ 883055 h 904875"/>
              <a:gd name="connsiteX3" fmla="*/ 7539135 w 7539135"/>
              <a:gd name="connsiteY3" fmla="*/ 904875 h 904875"/>
              <a:gd name="connsiteX4" fmla="*/ 194 w 7539135"/>
              <a:gd name="connsiteY4" fmla="*/ 0 h 904875"/>
              <a:gd name="connsiteX0" fmla="*/ 194 w 7703442"/>
              <a:gd name="connsiteY0" fmla="*/ 0 h 1016794"/>
              <a:gd name="connsiteX1" fmla="*/ 0 w 7703442"/>
              <a:gd name="connsiteY1" fmla="*/ 74840 h 1016794"/>
              <a:gd name="connsiteX2" fmla="*/ 7212563 w 7703442"/>
              <a:gd name="connsiteY2" fmla="*/ 883055 h 1016794"/>
              <a:gd name="connsiteX3" fmla="*/ 7703442 w 7703442"/>
              <a:gd name="connsiteY3" fmla="*/ 1016794 h 1016794"/>
              <a:gd name="connsiteX4" fmla="*/ 194 w 7703442"/>
              <a:gd name="connsiteY4" fmla="*/ 0 h 1016794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12563 w 7674867"/>
              <a:gd name="connsiteY2" fmla="*/ 883055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930680"/>
              <a:gd name="connsiteX1" fmla="*/ 0 w 7674867"/>
              <a:gd name="connsiteY1" fmla="*/ 74840 h 930680"/>
              <a:gd name="connsiteX2" fmla="*/ 7293526 w 7674867"/>
              <a:gd name="connsiteY2" fmla="*/ 930680 h 930680"/>
              <a:gd name="connsiteX3" fmla="*/ 7674867 w 7674867"/>
              <a:gd name="connsiteY3" fmla="*/ 897731 h 930680"/>
              <a:gd name="connsiteX4" fmla="*/ 194 w 7674867"/>
              <a:gd name="connsiteY4" fmla="*/ 0 h 930680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93526 w 7674867"/>
              <a:gd name="connsiteY2" fmla="*/ 894961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38758 w 7674867"/>
              <a:gd name="connsiteY2" fmla="*/ 894961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98289 w 7674867"/>
              <a:gd name="connsiteY2" fmla="*/ 661599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928299"/>
              <a:gd name="connsiteX1" fmla="*/ 0 w 7674867"/>
              <a:gd name="connsiteY1" fmla="*/ 74840 h 928299"/>
              <a:gd name="connsiteX2" fmla="*/ 7298289 w 7674867"/>
              <a:gd name="connsiteY2" fmla="*/ 928299 h 928299"/>
              <a:gd name="connsiteX3" fmla="*/ 7674867 w 7674867"/>
              <a:gd name="connsiteY3" fmla="*/ 897731 h 928299"/>
              <a:gd name="connsiteX4" fmla="*/ 194 w 7674867"/>
              <a:gd name="connsiteY4" fmla="*/ 0 h 928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74867" h="928299">
                <a:moveTo>
                  <a:pt x="194" y="0"/>
                </a:moveTo>
                <a:cubicBezTo>
                  <a:pt x="129" y="24947"/>
                  <a:pt x="65" y="49893"/>
                  <a:pt x="0" y="74840"/>
                </a:cubicBezTo>
                <a:lnTo>
                  <a:pt x="7298289" y="928299"/>
                </a:lnTo>
                <a:lnTo>
                  <a:pt x="7674867" y="897731"/>
                </a:lnTo>
                <a:lnTo>
                  <a:pt x="194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Freeform 10"/>
          <p:cNvSpPr/>
          <p:nvPr/>
        </p:nvSpPr>
        <p:spPr>
          <a:xfrm>
            <a:off x="-2382" y="5696242"/>
            <a:ext cx="9146382" cy="930294"/>
          </a:xfrm>
          <a:custGeom>
            <a:avLst/>
            <a:gdLst>
              <a:gd name="connsiteX0" fmla="*/ 9153331 w 9153331"/>
              <a:gd name="connsiteY0" fmla="*/ 0 h 951723"/>
              <a:gd name="connsiteX1" fmla="*/ 0 w 9153331"/>
              <a:gd name="connsiteY1" fmla="*/ 867747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3331 w 9153331"/>
              <a:gd name="connsiteY0" fmla="*/ 0 h 951723"/>
              <a:gd name="connsiteX1" fmla="*/ 107265 w 9153331"/>
              <a:gd name="connsiteY1" fmla="*/ 901085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5715 w 9155715"/>
              <a:gd name="connsiteY0" fmla="*/ 0 h 951723"/>
              <a:gd name="connsiteX1" fmla="*/ 0 w 9155715"/>
              <a:gd name="connsiteY1" fmla="*/ 865366 h 951723"/>
              <a:gd name="connsiteX2" fmla="*/ 2384 w 9155715"/>
              <a:gd name="connsiteY2" fmla="*/ 951723 h 951723"/>
              <a:gd name="connsiteX3" fmla="*/ 9155715 w 9155715"/>
              <a:gd name="connsiteY3" fmla="*/ 83976 h 951723"/>
              <a:gd name="connsiteX4" fmla="*/ 9155715 w 9155715"/>
              <a:gd name="connsiteY4" fmla="*/ 0 h 951723"/>
              <a:gd name="connsiteX0" fmla="*/ 9155715 w 9155715"/>
              <a:gd name="connsiteY0" fmla="*/ 0 h 894573"/>
              <a:gd name="connsiteX1" fmla="*/ 0 w 9155715"/>
              <a:gd name="connsiteY1" fmla="*/ 865366 h 894573"/>
              <a:gd name="connsiteX2" fmla="*/ 197847 w 9155715"/>
              <a:gd name="connsiteY2" fmla="*/ 894573 h 894573"/>
              <a:gd name="connsiteX3" fmla="*/ 9155715 w 9155715"/>
              <a:gd name="connsiteY3" fmla="*/ 83976 h 894573"/>
              <a:gd name="connsiteX4" fmla="*/ 9155715 w 9155715"/>
              <a:gd name="connsiteY4" fmla="*/ 0 h 894573"/>
              <a:gd name="connsiteX0" fmla="*/ 9155715 w 9155715"/>
              <a:gd name="connsiteY0" fmla="*/ 0 h 946961"/>
              <a:gd name="connsiteX1" fmla="*/ 0 w 9155715"/>
              <a:gd name="connsiteY1" fmla="*/ 865366 h 946961"/>
              <a:gd name="connsiteX2" fmla="*/ 4768 w 9155715"/>
              <a:gd name="connsiteY2" fmla="*/ 946961 h 946961"/>
              <a:gd name="connsiteX3" fmla="*/ 9155715 w 9155715"/>
              <a:gd name="connsiteY3" fmla="*/ 83976 h 946961"/>
              <a:gd name="connsiteX4" fmla="*/ 9155715 w 9155715"/>
              <a:gd name="connsiteY4" fmla="*/ 0 h 946961"/>
              <a:gd name="connsiteX0" fmla="*/ 9155715 w 9155715"/>
              <a:gd name="connsiteY0" fmla="*/ 0 h 894574"/>
              <a:gd name="connsiteX1" fmla="*/ 0 w 9155715"/>
              <a:gd name="connsiteY1" fmla="*/ 865366 h 894574"/>
              <a:gd name="connsiteX2" fmla="*/ 97732 w 9155715"/>
              <a:gd name="connsiteY2" fmla="*/ 894574 h 894574"/>
              <a:gd name="connsiteX3" fmla="*/ 9155715 w 9155715"/>
              <a:gd name="connsiteY3" fmla="*/ 83976 h 894574"/>
              <a:gd name="connsiteX4" fmla="*/ 9155715 w 9155715"/>
              <a:gd name="connsiteY4" fmla="*/ 0 h 894574"/>
              <a:gd name="connsiteX0" fmla="*/ 9155715 w 9155715"/>
              <a:gd name="connsiteY0" fmla="*/ 0 h 939818"/>
              <a:gd name="connsiteX1" fmla="*/ 0 w 9155715"/>
              <a:gd name="connsiteY1" fmla="*/ 865366 h 939818"/>
              <a:gd name="connsiteX2" fmla="*/ 2384 w 9155715"/>
              <a:gd name="connsiteY2" fmla="*/ 939818 h 939818"/>
              <a:gd name="connsiteX3" fmla="*/ 9155715 w 9155715"/>
              <a:gd name="connsiteY3" fmla="*/ 83976 h 939818"/>
              <a:gd name="connsiteX4" fmla="*/ 9155715 w 9155715"/>
              <a:gd name="connsiteY4" fmla="*/ 0 h 939818"/>
              <a:gd name="connsiteX0" fmla="*/ 9015078 w 9155715"/>
              <a:gd name="connsiteY0" fmla="*/ 0 h 873143"/>
              <a:gd name="connsiteX1" fmla="*/ 0 w 9155715"/>
              <a:gd name="connsiteY1" fmla="*/ 798691 h 873143"/>
              <a:gd name="connsiteX2" fmla="*/ 2384 w 9155715"/>
              <a:gd name="connsiteY2" fmla="*/ 873143 h 873143"/>
              <a:gd name="connsiteX3" fmla="*/ 9155715 w 9155715"/>
              <a:gd name="connsiteY3" fmla="*/ 17301 h 873143"/>
              <a:gd name="connsiteX4" fmla="*/ 9015078 w 9155715"/>
              <a:gd name="connsiteY4" fmla="*/ 0 h 873143"/>
              <a:gd name="connsiteX0" fmla="*/ 9160482 w 9160482"/>
              <a:gd name="connsiteY0" fmla="*/ 0 h 930293"/>
              <a:gd name="connsiteX1" fmla="*/ 0 w 9160482"/>
              <a:gd name="connsiteY1" fmla="*/ 855841 h 930293"/>
              <a:gd name="connsiteX2" fmla="*/ 2384 w 9160482"/>
              <a:gd name="connsiteY2" fmla="*/ 930293 h 930293"/>
              <a:gd name="connsiteX3" fmla="*/ 9155715 w 9160482"/>
              <a:gd name="connsiteY3" fmla="*/ 74451 h 930293"/>
              <a:gd name="connsiteX4" fmla="*/ 9160482 w 9160482"/>
              <a:gd name="connsiteY4" fmla="*/ 0 h 930293"/>
              <a:gd name="connsiteX0" fmla="*/ 9072286 w 9155715"/>
              <a:gd name="connsiteY0" fmla="*/ 0 h 885050"/>
              <a:gd name="connsiteX1" fmla="*/ 0 w 9155715"/>
              <a:gd name="connsiteY1" fmla="*/ 810598 h 885050"/>
              <a:gd name="connsiteX2" fmla="*/ 2384 w 9155715"/>
              <a:gd name="connsiteY2" fmla="*/ 885050 h 885050"/>
              <a:gd name="connsiteX3" fmla="*/ 9155715 w 9155715"/>
              <a:gd name="connsiteY3" fmla="*/ 29208 h 885050"/>
              <a:gd name="connsiteX4" fmla="*/ 9072286 w 9155715"/>
              <a:gd name="connsiteY4" fmla="*/ 0 h 885050"/>
              <a:gd name="connsiteX0" fmla="*/ 9155715 w 9155715"/>
              <a:gd name="connsiteY0" fmla="*/ 0 h 930294"/>
              <a:gd name="connsiteX1" fmla="*/ 0 w 9155715"/>
              <a:gd name="connsiteY1" fmla="*/ 855842 h 930294"/>
              <a:gd name="connsiteX2" fmla="*/ 2384 w 9155715"/>
              <a:gd name="connsiteY2" fmla="*/ 930294 h 930294"/>
              <a:gd name="connsiteX3" fmla="*/ 9155715 w 9155715"/>
              <a:gd name="connsiteY3" fmla="*/ 74452 h 930294"/>
              <a:gd name="connsiteX4" fmla="*/ 9155715 w 9155715"/>
              <a:gd name="connsiteY4" fmla="*/ 0 h 930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55715" h="930294">
                <a:moveTo>
                  <a:pt x="9155715" y="0"/>
                </a:moveTo>
                <a:lnTo>
                  <a:pt x="0" y="855842"/>
                </a:lnTo>
                <a:cubicBezTo>
                  <a:pt x="795" y="884628"/>
                  <a:pt x="1589" y="901508"/>
                  <a:pt x="2384" y="930294"/>
                </a:cubicBezTo>
                <a:lnTo>
                  <a:pt x="9155715" y="74452"/>
                </a:lnTo>
                <a:lnTo>
                  <a:pt x="915571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CCF0F-45B1-449B-AEDA-398CFBE7FA2D}" type="datetime1">
              <a:rPr lang="en-US" smtClean="0"/>
              <a:t>2/20/2012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Online Lifeline Conference, 2012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AC41F-C2DA-4B9E-B77D-7417C7544383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3"/>
          </p:nvPr>
        </p:nvSpPr>
        <p:spPr>
          <a:xfrm>
            <a:off x="4572000" y="609600"/>
            <a:ext cx="3886200" cy="4191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4"/>
          </p:nvPr>
        </p:nvSpPr>
        <p:spPr>
          <a:xfrm>
            <a:off x="676274" y="1527048"/>
            <a:ext cx="3383280" cy="329184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600"/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1"/>
              </a:gs>
              <a:gs pos="40000">
                <a:schemeClr val="accent1">
                  <a:lumMod val="40000"/>
                  <a:lumOff val="60000"/>
                </a:schemeClr>
              </a:gs>
              <a:gs pos="48000">
                <a:schemeClr val="accent1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/>
              </a:gs>
              <a:gs pos="52000">
                <a:schemeClr val="accent3">
                  <a:lumMod val="40000"/>
                  <a:lumOff val="60000"/>
                </a:schemeClr>
              </a:gs>
              <a:gs pos="66000">
                <a:schemeClr val="accent3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0" y="609600"/>
            <a:ext cx="3886200" cy="4190999"/>
          </a:xfrm>
          <a:ln w="79375">
            <a:solidFill>
              <a:schemeClr val="tx1"/>
            </a:solidFill>
            <a:miter lim="800000"/>
          </a:ln>
          <a:effectLst>
            <a:outerShdw blurRad="50800" dist="38100" dir="5400000" algn="ctr" rotWithShape="0">
              <a:srgbClr val="000000">
                <a:alpha val="42000"/>
              </a:srgbClr>
            </a:outerShdw>
          </a:effectLst>
        </p:spPr>
        <p:txBody>
          <a:bodyPr>
            <a:normAutofit/>
          </a:bodyPr>
          <a:lstStyle>
            <a:lvl1pPr marL="0" indent="0" algn="ctr">
              <a:buNone/>
              <a:defRPr sz="25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10" name="Freeform 9"/>
          <p:cNvSpPr/>
          <p:nvPr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Freeform 10"/>
          <p:cNvSpPr/>
          <p:nvPr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1F26A-0DE5-43B6-A656-2A7885406448}" type="datetime1">
              <a:rPr lang="en-US" smtClean="0"/>
              <a:t>2/20/2012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Online Lifeline Conference, 2012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AC41F-C2DA-4B9E-B77D-7417C7544383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76656" y="609600"/>
            <a:ext cx="3383280" cy="914400"/>
          </a:xfrm>
        </p:spPr>
        <p:txBody>
          <a:bodyPr anchor="b">
            <a:noAutofit/>
          </a:bodyPr>
          <a:lstStyle>
            <a:lvl1pPr algn="l">
              <a:defRPr sz="22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4"/>
          </p:nvPr>
        </p:nvSpPr>
        <p:spPr>
          <a:xfrm>
            <a:off x="676656" y="1524000"/>
            <a:ext cx="3381375" cy="329565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600"/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w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13">
              <a:alphaModFix amt="15000"/>
            </a:blip>
            <a:srcRect/>
            <a:tile tx="0" ty="0" sx="76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274638"/>
            <a:ext cx="8534400" cy="1143000"/>
          </a:xfrm>
          <a:prstGeom prst="rect">
            <a:avLst/>
          </a:prstGeom>
        </p:spPr>
        <p:txBody>
          <a:bodyPr vert="horz" lIns="0" tIns="45720" rIns="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600200"/>
            <a:ext cx="8534400" cy="4525963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00800" y="6416675"/>
            <a:ext cx="1981200" cy="365125"/>
          </a:xfrm>
          <a:prstGeom prst="rect">
            <a:avLst/>
          </a:prstGeom>
        </p:spPr>
        <p:txBody>
          <a:bodyPr vert="horz" lIns="0" tIns="45720" rIns="0" bIns="0" rtlCol="0" anchor="b" anchorCtr="0"/>
          <a:lstStyle>
            <a:lvl1pPr algn="r">
              <a:defRPr lang="en-US" sz="900" kern="1200" cap="all" spc="110" baseline="0" smtClean="0">
                <a:solidFill>
                  <a:srgbClr val="4D4D4D"/>
                </a:solidFill>
                <a:latin typeface="+mn-lt"/>
                <a:ea typeface="+mn-ea"/>
                <a:cs typeface="+mn-cs"/>
              </a:defRPr>
            </a:lvl1pPr>
          </a:lstStyle>
          <a:p>
            <a:fld id="{484D6AC8-6156-4041-847E-E6EF688BF32F}" type="datetime1">
              <a:rPr lang="en-US" smtClean="0"/>
              <a:t>2/20/2012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200" y="6340475"/>
            <a:ext cx="2895600" cy="365125"/>
          </a:xfrm>
          <a:prstGeom prst="rect">
            <a:avLst/>
          </a:prstGeom>
        </p:spPr>
        <p:txBody>
          <a:bodyPr vert="horz" lIns="0" tIns="45720" rIns="0" bIns="0" rtlCol="0" anchor="b" anchorCtr="0"/>
          <a:lstStyle>
            <a:lvl1pPr algn="l">
              <a:defRPr sz="1200" cap="none" spc="110" baseline="0">
                <a:solidFill>
                  <a:srgbClr val="4D4D4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Online Lifeline Conference, 2012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58200" y="6416675"/>
            <a:ext cx="457200" cy="365125"/>
          </a:xfrm>
          <a:prstGeom prst="rect">
            <a:avLst/>
          </a:prstGeom>
        </p:spPr>
        <p:txBody>
          <a:bodyPr vert="horz" lIns="0" tIns="45720" rIns="0" bIns="0" rtlCol="0" anchor="b" anchorCtr="0"/>
          <a:lstStyle>
            <a:lvl1pPr algn="r">
              <a:defRPr sz="1100" b="1" baseline="0">
                <a:solidFill>
                  <a:srgbClr val="4D4D4D"/>
                </a:solidFill>
              </a:defRPr>
            </a:lvl1pPr>
          </a:lstStyle>
          <a:p>
            <a:fld id="{1EFAC41F-C2DA-4B9E-B77D-7417C7544383}" type="slidenum">
              <a:rPr lang="en-US" smtClean="0"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000" kern="1200" cap="none" baseline="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Arial" pitchFamily="34" charset="0"/>
          <a:ea typeface="+mj-ea"/>
          <a:cs typeface="Arial" pitchFamily="34" charset="0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5000"/>
        <a:buFont typeface="Wingdings 3" pitchFamily="18" charset="2"/>
        <a:buChar char=""/>
        <a:defRPr sz="3200" kern="1200" baseline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74320" algn="l" defTabSz="914400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5000"/>
        <a:buFont typeface="Wingdings 3" pitchFamily="18" charset="2"/>
        <a:buChar char=""/>
        <a:defRPr sz="2800" kern="1200" baseline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74320" algn="l" defTabSz="914400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5000"/>
        <a:buFont typeface="Wingdings 3" pitchFamily="18" charset="2"/>
        <a:buChar char=""/>
        <a:defRPr sz="2800" kern="1200" baseline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74320" algn="l" defTabSz="914400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5000"/>
        <a:buFont typeface="Wingdings 3" pitchFamily="18" charset="2"/>
        <a:buChar char=""/>
        <a:defRPr sz="2800" kern="1200" baseline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74320" algn="l" defTabSz="914400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5000"/>
        <a:buFont typeface="Wingdings 3" pitchFamily="18" charset="2"/>
        <a:buChar char=""/>
        <a:defRPr sz="2800" kern="1200" baseline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lakelandcc.edu/dl/bb9/PlagiarismChart.pdf" TargetMode="External"/><Relationship Id="rId2" Type="http://schemas.openxmlformats.org/officeDocument/2006/relationships/hyperlink" Target="http://www.valdosta.edu/academic/AcademicHonestyatVSU.shtml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chronicle.com/article/article-content/125329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valdosta.edu/academic/AcademicHonestyatVSU.shtml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gif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lakelandcc.edu/dl/bb9/PlagiarismChart.pdf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gif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Reflections on Plagiarism Prevention Implementation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95350" y="3276600"/>
            <a:ext cx="7353300" cy="1676399"/>
          </a:xfrm>
        </p:spPr>
        <p:txBody>
          <a:bodyPr>
            <a:noAutofit/>
          </a:bodyPr>
          <a:lstStyle/>
          <a:p>
            <a:r>
              <a:rPr lang="en-US" dirty="0" smtClean="0"/>
              <a:t>Amanda King-Spezzo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Vincent </a:t>
            </a:r>
            <a:r>
              <a:rPr lang="en-US" dirty="0" smtClean="0"/>
              <a:t>King-Spezzo</a:t>
            </a:r>
          </a:p>
          <a:p>
            <a:r>
              <a:rPr lang="en-US" dirty="0" smtClean="0"/>
              <a:t>Gina Papa*</a:t>
            </a:r>
          </a:p>
          <a:p>
            <a:r>
              <a:rPr lang="en-US" sz="1200" dirty="0" smtClean="0"/>
              <a:t>*not present</a:t>
            </a:r>
            <a:endParaRPr lang="en-US" sz="12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Online Lifeline Conference, 2012</a:t>
            </a:r>
          </a:p>
        </p:txBody>
      </p:sp>
    </p:spTree>
    <p:extLst>
      <p:ext uri="{BB962C8B-B14F-4D97-AF65-F5344CB8AC3E}">
        <p14:creationId xmlns:p14="http://schemas.microsoft.com/office/powerpoint/2010/main" val="1548632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Academic Honesty at VSU</a:t>
            </a:r>
          </a:p>
          <a:p>
            <a:pPr lvl="1"/>
            <a:r>
              <a:rPr lang="en-US" u="sng" dirty="0" smtClean="0">
                <a:hlinkClick r:id="rId2"/>
              </a:rPr>
              <a:t>www.valdosta.edu/academic/AcademicHonestyat</a:t>
            </a:r>
            <a:br>
              <a:rPr lang="en-US" u="sng" dirty="0" smtClean="0">
                <a:hlinkClick r:id="rId2"/>
              </a:rPr>
            </a:br>
            <a:r>
              <a:rPr lang="en-US" u="sng" dirty="0" smtClean="0">
                <a:hlinkClick r:id="rId2"/>
              </a:rPr>
              <a:t>VSU.shtml</a:t>
            </a:r>
            <a:r>
              <a:rPr lang="en-US" dirty="0" smtClean="0"/>
              <a:t> </a:t>
            </a:r>
            <a:endParaRPr lang="en-US" dirty="0"/>
          </a:p>
          <a:p>
            <a:r>
              <a:rPr lang="en-US" dirty="0"/>
              <a:t>Lakeland Community College’s Plagiarism Chart</a:t>
            </a:r>
          </a:p>
          <a:p>
            <a:pPr lvl="1"/>
            <a:r>
              <a:rPr lang="en-US" u="sng" dirty="0">
                <a:hlinkClick r:id="rId3"/>
              </a:rPr>
              <a:t>www.lakelandcc.edu/dl/bb9/PlagiarismChart.pdf</a:t>
            </a:r>
            <a:r>
              <a:rPr lang="en-US" dirty="0"/>
              <a:t> </a:t>
            </a:r>
          </a:p>
          <a:p>
            <a:r>
              <a:rPr lang="en-US" dirty="0"/>
              <a:t>The shadow scholar: The man who writes your students' papers tells his story</a:t>
            </a:r>
          </a:p>
          <a:p>
            <a:pPr lvl="1"/>
            <a:r>
              <a:rPr lang="en-US" u="sng" dirty="0">
                <a:hlinkClick r:id="rId4"/>
              </a:rPr>
              <a:t>http://chronicle.com/article/article-content/125329/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Online Lifeline Conference, 2012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8140974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Best Practices</a:t>
            </a:r>
          </a:p>
          <a:p>
            <a:r>
              <a:rPr lang="en-US" dirty="0" smtClean="0"/>
              <a:t>Implementation</a:t>
            </a:r>
          </a:p>
          <a:p>
            <a:r>
              <a:rPr lang="en-US" dirty="0" smtClean="0"/>
              <a:t>Lessons Learned</a:t>
            </a:r>
          </a:p>
          <a:p>
            <a:r>
              <a:rPr lang="en-US" dirty="0" smtClean="0"/>
              <a:t>Future Steps</a:t>
            </a:r>
          </a:p>
          <a:p>
            <a:r>
              <a:rPr lang="en-US" dirty="0" smtClean="0"/>
              <a:t>Questions/Discussion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Online Lifeline Conference, 2012</a:t>
            </a:r>
            <a:endParaRPr lang="en-US" dirty="0" smtClean="0"/>
          </a:p>
        </p:txBody>
      </p:sp>
      <p:pic>
        <p:nvPicPr>
          <p:cNvPr id="3080" name="Picture 8" descr="C:\Documents and Settings\ajking\Local Settings\Temporary Internet Files\Content.IE5\TA8A0IFJ\MC900089900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0274" y="2027821"/>
            <a:ext cx="2692651" cy="19791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27464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Best Practices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Academic Honesty</a:t>
            </a:r>
          </a:p>
          <a:p>
            <a:pPr lvl="1"/>
            <a:r>
              <a:rPr lang="en-US" dirty="0" smtClean="0">
                <a:hlinkClick r:id="rId3"/>
              </a:rPr>
              <a:t>www.valdosta.edu/academic/AcademicHonestyatVSU.shtml</a:t>
            </a:r>
            <a:endParaRPr lang="en-US" dirty="0" smtClean="0"/>
          </a:p>
          <a:p>
            <a:r>
              <a:rPr lang="en-US" dirty="0" smtClean="0"/>
              <a:t>Plagiarism Prevention Uses</a:t>
            </a:r>
          </a:p>
          <a:p>
            <a:pPr lvl="1"/>
            <a:r>
              <a:rPr lang="en-US" dirty="0" smtClean="0"/>
              <a:t>Academic Honesty Measure</a:t>
            </a:r>
          </a:p>
          <a:p>
            <a:pPr lvl="1"/>
            <a:r>
              <a:rPr lang="en-US" dirty="0"/>
              <a:t>Teaching </a:t>
            </a:r>
            <a:r>
              <a:rPr lang="en-US" dirty="0" smtClean="0"/>
              <a:t>Tool</a:t>
            </a:r>
          </a:p>
          <a:p>
            <a:pPr lvl="1"/>
            <a:r>
              <a:rPr lang="en-US" dirty="0" smtClean="0"/>
              <a:t>Student Protection</a:t>
            </a:r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Online Lifeline Conference, 2012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410701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VSU Implementation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0"/>
            <a:ext cx="8534400" cy="40386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Originated in Academic Affairs</a:t>
            </a:r>
          </a:p>
          <a:p>
            <a:r>
              <a:rPr lang="en-US" dirty="0" smtClean="0"/>
              <a:t>Faculty Piloted</a:t>
            </a:r>
          </a:p>
          <a:p>
            <a:pPr lvl="1"/>
            <a:r>
              <a:rPr lang="en-US" dirty="0" err="1" smtClean="0"/>
              <a:t>Turnitin</a:t>
            </a:r>
            <a:endParaRPr lang="en-US" dirty="0" smtClean="0"/>
          </a:p>
          <a:p>
            <a:pPr lvl="1"/>
            <a:r>
              <a:rPr lang="en-US" dirty="0" smtClean="0"/>
              <a:t>SafeAssign</a:t>
            </a:r>
          </a:p>
          <a:p>
            <a:r>
              <a:rPr lang="en-US" dirty="0" smtClean="0"/>
              <a:t>Vetted with University Attorney</a:t>
            </a:r>
          </a:p>
          <a:p>
            <a:r>
              <a:rPr lang="en-US" dirty="0" smtClean="0"/>
              <a:t>Informed Students</a:t>
            </a:r>
          </a:p>
          <a:p>
            <a:r>
              <a:rPr lang="en-US" dirty="0" smtClean="0"/>
              <a:t>Orientation</a:t>
            </a:r>
          </a:p>
          <a:p>
            <a:r>
              <a:rPr lang="en-US" dirty="0" smtClean="0"/>
              <a:t>Activation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Online Lifeline Conference, 2012</a:t>
            </a:r>
            <a:endParaRPr lang="en-US" dirty="0" smtClean="0"/>
          </a:p>
        </p:txBody>
      </p:sp>
      <p:pic>
        <p:nvPicPr>
          <p:cNvPr id="1081" name="Picture 57" descr="C:\Documents and Settings\ajking\Local Settings\Temporary Internet Files\Content.IE5\490U5M3T\MC90035502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3886200"/>
            <a:ext cx="3462049" cy="21141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26176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Georgia </a:t>
            </a:r>
            <a:r>
              <a:rPr lang="en-US" dirty="0" err="1" smtClean="0"/>
              <a:t>ONmyLINE</a:t>
            </a:r>
            <a:r>
              <a:rPr lang="en-US" dirty="0" smtClean="0"/>
              <a:t> Implementation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GOML Collaborative Learning Change Advisory Board</a:t>
            </a:r>
          </a:p>
          <a:p>
            <a:pPr lvl="1"/>
            <a:r>
              <a:rPr lang="en-US" dirty="0" smtClean="0"/>
              <a:t>Discussion</a:t>
            </a:r>
          </a:p>
          <a:p>
            <a:pPr lvl="1"/>
            <a:r>
              <a:rPr lang="en-US" dirty="0" smtClean="0"/>
              <a:t>Testing</a:t>
            </a:r>
          </a:p>
          <a:p>
            <a:pPr lvl="1"/>
            <a:r>
              <a:rPr lang="en-US" dirty="0" smtClean="0"/>
              <a:t>White Paper</a:t>
            </a:r>
          </a:p>
          <a:p>
            <a:pPr lvl="1"/>
            <a:r>
              <a:rPr lang="en-US" dirty="0" smtClean="0"/>
              <a:t>Presentation</a:t>
            </a:r>
          </a:p>
          <a:p>
            <a:pPr lvl="1"/>
            <a:r>
              <a:rPr lang="en-US" dirty="0" smtClean="0"/>
              <a:t>Voting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Online Lifeline Conference, 2012</a:t>
            </a:r>
            <a:endParaRPr lang="en-US" dirty="0" smtClean="0"/>
          </a:p>
        </p:txBody>
      </p:sp>
      <p:pic>
        <p:nvPicPr>
          <p:cNvPr id="1035" name="Picture 11" descr="C:\Documents and Settings\ajking\Local Settings\Temporary Internet Files\Content.IE5\CVOFPN20\MC900056974[1].wmf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799" y="3010720"/>
            <a:ext cx="4281527" cy="20946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09072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Georgia </a:t>
            </a:r>
            <a:r>
              <a:rPr lang="en-US" dirty="0" err="1" smtClean="0"/>
              <a:t>ONmyLINE</a:t>
            </a:r>
            <a:r>
              <a:rPr lang="en-US" dirty="0" smtClean="0"/>
              <a:t> Implementation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SafeAssign Production use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Online Lifeline Conference, 2012</a:t>
            </a:r>
            <a:endParaRPr lang="en-US" dirty="0" smtClean="0"/>
          </a:p>
        </p:txBody>
      </p:sp>
      <p:grpSp>
        <p:nvGrpSpPr>
          <p:cNvPr id="5" name="Group 4"/>
          <p:cNvGrpSpPr/>
          <p:nvPr/>
        </p:nvGrpSpPr>
        <p:grpSpPr>
          <a:xfrm>
            <a:off x="732523" y="2845594"/>
            <a:ext cx="7678955" cy="1166813"/>
            <a:chOff x="838200" y="2819400"/>
            <a:chExt cx="7678955" cy="1166813"/>
          </a:xfrm>
        </p:grpSpPr>
        <p:pic>
          <p:nvPicPr>
            <p:cNvPr id="1028" name="Picture 4" descr="VSU Logo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38200" y="2871788"/>
              <a:ext cx="1123950" cy="1114425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0" name="Picture 6" descr="Georgia Southern University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265" t="19579" b="30719"/>
            <a:stretch/>
          </p:blipFill>
          <p:spPr bwMode="auto">
            <a:xfrm>
              <a:off x="2483318" y="3173361"/>
              <a:ext cx="3169520" cy="511279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2" name="Picture 8" descr="Georgia State University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74005" y="2819400"/>
              <a:ext cx="2343150" cy="781051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0536780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Lessons Learned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Well Thought-out Procedures</a:t>
            </a:r>
          </a:p>
          <a:p>
            <a:r>
              <a:rPr lang="en-US" sz="2800" dirty="0"/>
              <a:t>Student Reactions</a:t>
            </a:r>
          </a:p>
          <a:p>
            <a:r>
              <a:rPr lang="en-US" sz="2800" dirty="0" smtClean="0"/>
              <a:t>Teaching Tool</a:t>
            </a:r>
          </a:p>
          <a:p>
            <a:r>
              <a:rPr lang="en-US" sz="2800" dirty="0" smtClean="0"/>
              <a:t>Limitations of the Technology</a:t>
            </a:r>
          </a:p>
          <a:p>
            <a:r>
              <a:rPr lang="en-US" sz="2800" dirty="0" smtClean="0"/>
              <a:t>Use Multiple Checking Resources</a:t>
            </a:r>
          </a:p>
          <a:p>
            <a:pPr lvl="1"/>
            <a:r>
              <a:rPr lang="en-US" dirty="0" smtClean="0">
                <a:hlinkClick r:id="rId3"/>
              </a:rPr>
              <a:t>www.lakelandcc.edu/dl/bb9/PlagiarismChart.pdf</a:t>
            </a: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Online Lifeline Conference, 2012</a:t>
            </a:r>
          </a:p>
        </p:txBody>
      </p:sp>
      <p:pic>
        <p:nvPicPr>
          <p:cNvPr id="3074" name="Picture 2" descr="Googl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5851" y="4739985"/>
            <a:ext cx="2381250" cy="82261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025" y="4760767"/>
            <a:ext cx="781050" cy="7810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6" name="Freeform 14"/>
          <p:cNvSpPr>
            <a:spLocks/>
          </p:cNvSpPr>
          <p:nvPr/>
        </p:nvSpPr>
        <p:spPr bwMode="auto">
          <a:xfrm>
            <a:off x="1897457" y="4092355"/>
            <a:ext cx="6274" cy="4575"/>
          </a:xfrm>
          <a:custGeom>
            <a:avLst/>
            <a:gdLst>
              <a:gd name="T0" fmla="*/ 0 w 7"/>
              <a:gd name="T1" fmla="*/ 0 h 7"/>
              <a:gd name="T2" fmla="*/ 0 w 7"/>
              <a:gd name="T3" fmla="*/ 7 h 7"/>
              <a:gd name="T4" fmla="*/ 7 w 7"/>
              <a:gd name="T5" fmla="*/ 3 h 7"/>
              <a:gd name="T6" fmla="*/ 0 w 7"/>
              <a:gd name="T7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" h="7">
                <a:moveTo>
                  <a:pt x="0" y="0"/>
                </a:moveTo>
                <a:lnTo>
                  <a:pt x="0" y="7"/>
                </a:lnTo>
                <a:lnTo>
                  <a:pt x="7" y="3"/>
                </a:lnTo>
                <a:lnTo>
                  <a:pt x="0" y="0"/>
                </a:lnTo>
                <a:close/>
              </a:path>
            </a:pathLst>
          </a:custGeom>
          <a:solidFill>
            <a:srgbClr val="FF7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Rectangle 18"/>
          <p:cNvSpPr>
            <a:spLocks noChangeArrowheads="1"/>
          </p:cNvSpPr>
          <p:nvPr/>
        </p:nvSpPr>
        <p:spPr bwMode="auto">
          <a:xfrm>
            <a:off x="2683748" y="4020684"/>
            <a:ext cx="2091" cy="1525"/>
          </a:xfrm>
          <a:prstGeom prst="rect">
            <a:avLst/>
          </a:prstGeom>
          <a:solidFill>
            <a:srgbClr val="FFFF7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Freeform 19"/>
          <p:cNvSpPr>
            <a:spLocks/>
          </p:cNvSpPr>
          <p:nvPr/>
        </p:nvSpPr>
        <p:spPr bwMode="auto">
          <a:xfrm>
            <a:off x="1849360" y="3956637"/>
            <a:ext cx="12547" cy="3050"/>
          </a:xfrm>
          <a:custGeom>
            <a:avLst/>
            <a:gdLst>
              <a:gd name="T0" fmla="*/ 0 w 10"/>
              <a:gd name="T1" fmla="*/ 0 h 4"/>
              <a:gd name="T2" fmla="*/ 6 w 10"/>
              <a:gd name="T3" fmla="*/ 4 h 4"/>
              <a:gd name="T4" fmla="*/ 10 w 10"/>
              <a:gd name="T5" fmla="*/ 1 h 4"/>
              <a:gd name="T6" fmla="*/ 0 w 10"/>
              <a:gd name="T7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" h="4">
                <a:moveTo>
                  <a:pt x="0" y="0"/>
                </a:moveTo>
                <a:lnTo>
                  <a:pt x="6" y="4"/>
                </a:lnTo>
                <a:lnTo>
                  <a:pt x="10" y="1"/>
                </a:lnTo>
                <a:lnTo>
                  <a:pt x="0" y="0"/>
                </a:lnTo>
                <a:close/>
              </a:path>
            </a:pathLst>
          </a:custGeom>
          <a:solidFill>
            <a:srgbClr val="FF7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" name="Freeform 26"/>
          <p:cNvSpPr>
            <a:spLocks/>
          </p:cNvSpPr>
          <p:nvPr/>
        </p:nvSpPr>
        <p:spPr bwMode="auto">
          <a:xfrm>
            <a:off x="2206955" y="3930713"/>
            <a:ext cx="41824" cy="13724"/>
          </a:xfrm>
          <a:custGeom>
            <a:avLst/>
            <a:gdLst>
              <a:gd name="T0" fmla="*/ 7 w 39"/>
              <a:gd name="T1" fmla="*/ 18 h 18"/>
              <a:gd name="T2" fmla="*/ 39 w 39"/>
              <a:gd name="T3" fmla="*/ 0 h 18"/>
              <a:gd name="T4" fmla="*/ 0 w 39"/>
              <a:gd name="T5" fmla="*/ 16 h 18"/>
              <a:gd name="T6" fmla="*/ 7 w 39"/>
              <a:gd name="T7" fmla="*/ 1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9" h="18">
                <a:moveTo>
                  <a:pt x="7" y="18"/>
                </a:moveTo>
                <a:lnTo>
                  <a:pt x="39" y="0"/>
                </a:lnTo>
                <a:lnTo>
                  <a:pt x="0" y="16"/>
                </a:lnTo>
                <a:lnTo>
                  <a:pt x="7" y="18"/>
                </a:lnTo>
                <a:close/>
              </a:path>
            </a:pathLst>
          </a:custGeom>
          <a:solidFill>
            <a:srgbClr val="FFFF7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089" name="Group 3088"/>
          <p:cNvGrpSpPr/>
          <p:nvPr/>
        </p:nvGrpSpPr>
        <p:grpSpPr>
          <a:xfrm>
            <a:off x="1162925" y="4744930"/>
            <a:ext cx="1330002" cy="768562"/>
            <a:chOff x="1098620" y="4592530"/>
            <a:chExt cx="1330002" cy="768562"/>
          </a:xfrm>
          <a:effectLst>
            <a:outerShdw blurRad="203200" dist="38100" dir="2700000" sx="105000" sy="105000" algn="tl" rotWithShape="0">
              <a:prstClr val="black">
                <a:alpha val="40000"/>
              </a:prstClr>
            </a:outerShdw>
          </a:effectLst>
        </p:grpSpPr>
        <p:sp>
          <p:nvSpPr>
            <p:cNvPr id="81" name="Freeform 9"/>
            <p:cNvSpPr>
              <a:spLocks/>
            </p:cNvSpPr>
            <p:nvPr/>
          </p:nvSpPr>
          <p:spPr bwMode="auto">
            <a:xfrm>
              <a:off x="1098620" y="4592530"/>
              <a:ext cx="1330002" cy="768562"/>
            </a:xfrm>
            <a:custGeom>
              <a:avLst/>
              <a:gdLst>
                <a:gd name="T0" fmla="*/ 1273 w 1273"/>
                <a:gd name="T1" fmla="*/ 0 h 1009"/>
                <a:gd name="T2" fmla="*/ 1242 w 1273"/>
                <a:gd name="T3" fmla="*/ 0 h 1009"/>
                <a:gd name="T4" fmla="*/ 1208 w 1273"/>
                <a:gd name="T5" fmla="*/ 0 h 1009"/>
                <a:gd name="T6" fmla="*/ 1175 w 1273"/>
                <a:gd name="T7" fmla="*/ 1 h 1009"/>
                <a:gd name="T8" fmla="*/ 1139 w 1273"/>
                <a:gd name="T9" fmla="*/ 2 h 1009"/>
                <a:gd name="T10" fmla="*/ 1102 w 1273"/>
                <a:gd name="T11" fmla="*/ 2 h 1009"/>
                <a:gd name="T12" fmla="*/ 1064 w 1273"/>
                <a:gd name="T13" fmla="*/ 5 h 1009"/>
                <a:gd name="T14" fmla="*/ 1024 w 1273"/>
                <a:gd name="T15" fmla="*/ 6 h 1009"/>
                <a:gd name="T16" fmla="*/ 985 w 1273"/>
                <a:gd name="T17" fmla="*/ 7 h 1009"/>
                <a:gd name="T18" fmla="*/ 943 w 1273"/>
                <a:gd name="T19" fmla="*/ 9 h 1009"/>
                <a:gd name="T20" fmla="*/ 902 w 1273"/>
                <a:gd name="T21" fmla="*/ 10 h 1009"/>
                <a:gd name="T22" fmla="*/ 859 w 1273"/>
                <a:gd name="T23" fmla="*/ 13 h 1009"/>
                <a:gd name="T24" fmla="*/ 816 w 1273"/>
                <a:gd name="T25" fmla="*/ 15 h 1009"/>
                <a:gd name="T26" fmla="*/ 773 w 1273"/>
                <a:gd name="T27" fmla="*/ 17 h 1009"/>
                <a:gd name="T28" fmla="*/ 729 w 1273"/>
                <a:gd name="T29" fmla="*/ 20 h 1009"/>
                <a:gd name="T30" fmla="*/ 684 w 1273"/>
                <a:gd name="T31" fmla="*/ 22 h 1009"/>
                <a:gd name="T32" fmla="*/ 641 w 1273"/>
                <a:gd name="T33" fmla="*/ 24 h 1009"/>
                <a:gd name="T34" fmla="*/ 596 w 1273"/>
                <a:gd name="T35" fmla="*/ 26 h 1009"/>
                <a:gd name="T36" fmla="*/ 552 w 1273"/>
                <a:gd name="T37" fmla="*/ 29 h 1009"/>
                <a:gd name="T38" fmla="*/ 508 w 1273"/>
                <a:gd name="T39" fmla="*/ 31 h 1009"/>
                <a:gd name="T40" fmla="*/ 464 w 1273"/>
                <a:gd name="T41" fmla="*/ 35 h 1009"/>
                <a:gd name="T42" fmla="*/ 420 w 1273"/>
                <a:gd name="T43" fmla="*/ 37 h 1009"/>
                <a:gd name="T44" fmla="*/ 378 w 1273"/>
                <a:gd name="T45" fmla="*/ 39 h 1009"/>
                <a:gd name="T46" fmla="*/ 336 w 1273"/>
                <a:gd name="T47" fmla="*/ 43 h 1009"/>
                <a:gd name="T48" fmla="*/ 294 w 1273"/>
                <a:gd name="T49" fmla="*/ 45 h 1009"/>
                <a:gd name="T50" fmla="*/ 253 w 1273"/>
                <a:gd name="T51" fmla="*/ 47 h 1009"/>
                <a:gd name="T52" fmla="*/ 214 w 1273"/>
                <a:gd name="T53" fmla="*/ 49 h 1009"/>
                <a:gd name="T54" fmla="*/ 175 w 1273"/>
                <a:gd name="T55" fmla="*/ 52 h 1009"/>
                <a:gd name="T56" fmla="*/ 137 w 1273"/>
                <a:gd name="T57" fmla="*/ 54 h 1009"/>
                <a:gd name="T58" fmla="*/ 101 w 1273"/>
                <a:gd name="T59" fmla="*/ 56 h 1009"/>
                <a:gd name="T60" fmla="*/ 66 w 1273"/>
                <a:gd name="T61" fmla="*/ 59 h 1009"/>
                <a:gd name="T62" fmla="*/ 32 w 1273"/>
                <a:gd name="T63" fmla="*/ 61 h 1009"/>
                <a:gd name="T64" fmla="*/ 0 w 1273"/>
                <a:gd name="T65" fmla="*/ 63 h 1009"/>
                <a:gd name="T66" fmla="*/ 0 w 1273"/>
                <a:gd name="T67" fmla="*/ 967 h 1009"/>
                <a:gd name="T68" fmla="*/ 1218 w 1273"/>
                <a:gd name="T69" fmla="*/ 1009 h 1009"/>
                <a:gd name="T70" fmla="*/ 1220 w 1273"/>
                <a:gd name="T71" fmla="*/ 967 h 1009"/>
                <a:gd name="T72" fmla="*/ 1227 w 1273"/>
                <a:gd name="T73" fmla="*/ 855 h 1009"/>
                <a:gd name="T74" fmla="*/ 1235 w 1273"/>
                <a:gd name="T75" fmla="*/ 699 h 1009"/>
                <a:gd name="T76" fmla="*/ 1245 w 1273"/>
                <a:gd name="T77" fmla="*/ 517 h 1009"/>
                <a:gd name="T78" fmla="*/ 1256 w 1273"/>
                <a:gd name="T79" fmla="*/ 334 h 1009"/>
                <a:gd name="T80" fmla="*/ 1265 w 1273"/>
                <a:gd name="T81" fmla="*/ 173 h 1009"/>
                <a:gd name="T82" fmla="*/ 1271 w 1273"/>
                <a:gd name="T83" fmla="*/ 53 h 1009"/>
                <a:gd name="T84" fmla="*/ 1273 w 1273"/>
                <a:gd name="T85" fmla="*/ 0 h 10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273" h="1009">
                  <a:moveTo>
                    <a:pt x="1273" y="0"/>
                  </a:moveTo>
                  <a:lnTo>
                    <a:pt x="1242" y="0"/>
                  </a:lnTo>
                  <a:lnTo>
                    <a:pt x="1208" y="0"/>
                  </a:lnTo>
                  <a:lnTo>
                    <a:pt x="1175" y="1"/>
                  </a:lnTo>
                  <a:lnTo>
                    <a:pt x="1139" y="2"/>
                  </a:lnTo>
                  <a:lnTo>
                    <a:pt x="1102" y="2"/>
                  </a:lnTo>
                  <a:lnTo>
                    <a:pt x="1064" y="5"/>
                  </a:lnTo>
                  <a:lnTo>
                    <a:pt x="1024" y="6"/>
                  </a:lnTo>
                  <a:lnTo>
                    <a:pt x="985" y="7"/>
                  </a:lnTo>
                  <a:lnTo>
                    <a:pt x="943" y="9"/>
                  </a:lnTo>
                  <a:lnTo>
                    <a:pt x="902" y="10"/>
                  </a:lnTo>
                  <a:lnTo>
                    <a:pt x="859" y="13"/>
                  </a:lnTo>
                  <a:lnTo>
                    <a:pt x="816" y="15"/>
                  </a:lnTo>
                  <a:lnTo>
                    <a:pt x="773" y="17"/>
                  </a:lnTo>
                  <a:lnTo>
                    <a:pt x="729" y="20"/>
                  </a:lnTo>
                  <a:lnTo>
                    <a:pt x="684" y="22"/>
                  </a:lnTo>
                  <a:lnTo>
                    <a:pt x="641" y="24"/>
                  </a:lnTo>
                  <a:lnTo>
                    <a:pt x="596" y="26"/>
                  </a:lnTo>
                  <a:lnTo>
                    <a:pt x="552" y="29"/>
                  </a:lnTo>
                  <a:lnTo>
                    <a:pt x="508" y="31"/>
                  </a:lnTo>
                  <a:lnTo>
                    <a:pt x="464" y="35"/>
                  </a:lnTo>
                  <a:lnTo>
                    <a:pt x="420" y="37"/>
                  </a:lnTo>
                  <a:lnTo>
                    <a:pt x="378" y="39"/>
                  </a:lnTo>
                  <a:lnTo>
                    <a:pt x="336" y="43"/>
                  </a:lnTo>
                  <a:lnTo>
                    <a:pt x="294" y="45"/>
                  </a:lnTo>
                  <a:lnTo>
                    <a:pt x="253" y="47"/>
                  </a:lnTo>
                  <a:lnTo>
                    <a:pt x="214" y="49"/>
                  </a:lnTo>
                  <a:lnTo>
                    <a:pt x="175" y="52"/>
                  </a:lnTo>
                  <a:lnTo>
                    <a:pt x="137" y="54"/>
                  </a:lnTo>
                  <a:lnTo>
                    <a:pt x="101" y="56"/>
                  </a:lnTo>
                  <a:lnTo>
                    <a:pt x="66" y="59"/>
                  </a:lnTo>
                  <a:lnTo>
                    <a:pt x="32" y="61"/>
                  </a:lnTo>
                  <a:lnTo>
                    <a:pt x="0" y="63"/>
                  </a:lnTo>
                  <a:lnTo>
                    <a:pt x="0" y="967"/>
                  </a:lnTo>
                  <a:lnTo>
                    <a:pt x="1218" y="1009"/>
                  </a:lnTo>
                  <a:lnTo>
                    <a:pt x="1220" y="967"/>
                  </a:lnTo>
                  <a:lnTo>
                    <a:pt x="1227" y="855"/>
                  </a:lnTo>
                  <a:lnTo>
                    <a:pt x="1235" y="699"/>
                  </a:lnTo>
                  <a:lnTo>
                    <a:pt x="1245" y="517"/>
                  </a:lnTo>
                  <a:lnTo>
                    <a:pt x="1256" y="334"/>
                  </a:lnTo>
                  <a:lnTo>
                    <a:pt x="1265" y="173"/>
                  </a:lnTo>
                  <a:lnTo>
                    <a:pt x="1271" y="53"/>
                  </a:lnTo>
                  <a:lnTo>
                    <a:pt x="1273" y="0"/>
                  </a:lnTo>
                  <a:close/>
                </a:path>
              </a:pathLst>
            </a:custGeom>
            <a:solidFill>
              <a:srgbClr val="FFF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46"/>
            <p:cNvSpPr>
              <a:spLocks/>
            </p:cNvSpPr>
            <p:nvPr/>
          </p:nvSpPr>
          <p:spPr bwMode="auto">
            <a:xfrm>
              <a:off x="1276372" y="4676401"/>
              <a:ext cx="1049781" cy="616069"/>
            </a:xfrm>
            <a:custGeom>
              <a:avLst/>
              <a:gdLst>
                <a:gd name="T0" fmla="*/ 961 w 1004"/>
                <a:gd name="T1" fmla="*/ 459 h 808"/>
                <a:gd name="T2" fmla="*/ 979 w 1004"/>
                <a:gd name="T3" fmla="*/ 354 h 808"/>
                <a:gd name="T4" fmla="*/ 997 w 1004"/>
                <a:gd name="T5" fmla="*/ 249 h 808"/>
                <a:gd name="T6" fmla="*/ 1004 w 1004"/>
                <a:gd name="T7" fmla="*/ 206 h 808"/>
                <a:gd name="T8" fmla="*/ 981 w 1004"/>
                <a:gd name="T9" fmla="*/ 160 h 808"/>
                <a:gd name="T10" fmla="*/ 930 w 1004"/>
                <a:gd name="T11" fmla="*/ 137 h 808"/>
                <a:gd name="T12" fmla="*/ 875 w 1004"/>
                <a:gd name="T13" fmla="*/ 124 h 808"/>
                <a:gd name="T14" fmla="*/ 817 w 1004"/>
                <a:gd name="T15" fmla="*/ 110 h 808"/>
                <a:gd name="T16" fmla="*/ 750 w 1004"/>
                <a:gd name="T17" fmla="*/ 94 h 808"/>
                <a:gd name="T18" fmla="*/ 685 w 1004"/>
                <a:gd name="T19" fmla="*/ 78 h 808"/>
                <a:gd name="T20" fmla="*/ 633 w 1004"/>
                <a:gd name="T21" fmla="*/ 66 h 808"/>
                <a:gd name="T22" fmla="*/ 603 w 1004"/>
                <a:gd name="T23" fmla="*/ 59 h 808"/>
                <a:gd name="T24" fmla="*/ 576 w 1004"/>
                <a:gd name="T25" fmla="*/ 51 h 808"/>
                <a:gd name="T26" fmla="*/ 538 w 1004"/>
                <a:gd name="T27" fmla="*/ 43 h 808"/>
                <a:gd name="T28" fmla="*/ 500 w 1004"/>
                <a:gd name="T29" fmla="*/ 37 h 808"/>
                <a:gd name="T30" fmla="*/ 462 w 1004"/>
                <a:gd name="T31" fmla="*/ 32 h 808"/>
                <a:gd name="T32" fmla="*/ 423 w 1004"/>
                <a:gd name="T33" fmla="*/ 27 h 808"/>
                <a:gd name="T34" fmla="*/ 384 w 1004"/>
                <a:gd name="T35" fmla="*/ 23 h 808"/>
                <a:gd name="T36" fmla="*/ 346 w 1004"/>
                <a:gd name="T37" fmla="*/ 17 h 808"/>
                <a:gd name="T38" fmla="*/ 332 w 1004"/>
                <a:gd name="T39" fmla="*/ 17 h 808"/>
                <a:gd name="T40" fmla="*/ 300 w 1004"/>
                <a:gd name="T41" fmla="*/ 14 h 808"/>
                <a:gd name="T42" fmla="*/ 244 w 1004"/>
                <a:gd name="T43" fmla="*/ 9 h 808"/>
                <a:gd name="T44" fmla="*/ 187 w 1004"/>
                <a:gd name="T45" fmla="*/ 1 h 808"/>
                <a:gd name="T46" fmla="*/ 163 w 1004"/>
                <a:gd name="T47" fmla="*/ 2 h 808"/>
                <a:gd name="T48" fmla="*/ 140 w 1004"/>
                <a:gd name="T49" fmla="*/ 11 h 808"/>
                <a:gd name="T50" fmla="*/ 109 w 1004"/>
                <a:gd name="T51" fmla="*/ 52 h 808"/>
                <a:gd name="T52" fmla="*/ 77 w 1004"/>
                <a:gd name="T53" fmla="*/ 156 h 808"/>
                <a:gd name="T54" fmla="*/ 53 w 1004"/>
                <a:gd name="T55" fmla="*/ 263 h 808"/>
                <a:gd name="T56" fmla="*/ 27 w 1004"/>
                <a:gd name="T57" fmla="*/ 375 h 808"/>
                <a:gd name="T58" fmla="*/ 4 w 1004"/>
                <a:gd name="T59" fmla="*/ 490 h 808"/>
                <a:gd name="T60" fmla="*/ 5 w 1004"/>
                <a:gd name="T61" fmla="*/ 607 h 808"/>
                <a:gd name="T62" fmla="*/ 13 w 1004"/>
                <a:gd name="T63" fmla="*/ 624 h 808"/>
                <a:gd name="T64" fmla="*/ 48 w 1004"/>
                <a:gd name="T65" fmla="*/ 644 h 808"/>
                <a:gd name="T66" fmla="*/ 95 w 1004"/>
                <a:gd name="T67" fmla="*/ 664 h 808"/>
                <a:gd name="T68" fmla="*/ 143 w 1004"/>
                <a:gd name="T69" fmla="*/ 678 h 808"/>
                <a:gd name="T70" fmla="*/ 194 w 1004"/>
                <a:gd name="T71" fmla="*/ 690 h 808"/>
                <a:gd name="T72" fmla="*/ 244 w 1004"/>
                <a:gd name="T73" fmla="*/ 703 h 808"/>
                <a:gd name="T74" fmla="*/ 299 w 1004"/>
                <a:gd name="T75" fmla="*/ 719 h 808"/>
                <a:gd name="T76" fmla="*/ 367 w 1004"/>
                <a:gd name="T77" fmla="*/ 738 h 808"/>
                <a:gd name="T78" fmla="*/ 435 w 1004"/>
                <a:gd name="T79" fmla="*/ 755 h 808"/>
                <a:gd name="T80" fmla="*/ 503 w 1004"/>
                <a:gd name="T81" fmla="*/ 769 h 808"/>
                <a:gd name="T82" fmla="*/ 571 w 1004"/>
                <a:gd name="T83" fmla="*/ 782 h 808"/>
                <a:gd name="T84" fmla="*/ 640 w 1004"/>
                <a:gd name="T85" fmla="*/ 796 h 808"/>
                <a:gd name="T86" fmla="*/ 695 w 1004"/>
                <a:gd name="T87" fmla="*/ 804 h 808"/>
                <a:gd name="T88" fmla="*/ 750 w 1004"/>
                <a:gd name="T89" fmla="*/ 808 h 808"/>
                <a:gd name="T90" fmla="*/ 799 w 1004"/>
                <a:gd name="T91" fmla="*/ 805 h 808"/>
                <a:gd name="T92" fmla="*/ 835 w 1004"/>
                <a:gd name="T93" fmla="*/ 801 h 808"/>
                <a:gd name="T94" fmla="*/ 864 w 1004"/>
                <a:gd name="T95" fmla="*/ 786 h 808"/>
                <a:gd name="T96" fmla="*/ 899 w 1004"/>
                <a:gd name="T97" fmla="*/ 716 h 808"/>
                <a:gd name="T98" fmla="*/ 926 w 1004"/>
                <a:gd name="T99" fmla="*/ 622 h 808"/>
                <a:gd name="T100" fmla="*/ 947 w 1004"/>
                <a:gd name="T101" fmla="*/ 528 h 8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004" h="808">
                  <a:moveTo>
                    <a:pt x="947" y="528"/>
                  </a:moveTo>
                  <a:lnTo>
                    <a:pt x="954" y="493"/>
                  </a:lnTo>
                  <a:lnTo>
                    <a:pt x="961" y="459"/>
                  </a:lnTo>
                  <a:lnTo>
                    <a:pt x="967" y="424"/>
                  </a:lnTo>
                  <a:lnTo>
                    <a:pt x="973" y="389"/>
                  </a:lnTo>
                  <a:lnTo>
                    <a:pt x="979" y="354"/>
                  </a:lnTo>
                  <a:lnTo>
                    <a:pt x="984" y="320"/>
                  </a:lnTo>
                  <a:lnTo>
                    <a:pt x="990" y="284"/>
                  </a:lnTo>
                  <a:lnTo>
                    <a:pt x="997" y="249"/>
                  </a:lnTo>
                  <a:lnTo>
                    <a:pt x="1000" y="236"/>
                  </a:lnTo>
                  <a:lnTo>
                    <a:pt x="1004" y="221"/>
                  </a:lnTo>
                  <a:lnTo>
                    <a:pt x="1004" y="206"/>
                  </a:lnTo>
                  <a:lnTo>
                    <a:pt x="1002" y="191"/>
                  </a:lnTo>
                  <a:lnTo>
                    <a:pt x="992" y="173"/>
                  </a:lnTo>
                  <a:lnTo>
                    <a:pt x="981" y="160"/>
                  </a:lnTo>
                  <a:lnTo>
                    <a:pt x="966" y="149"/>
                  </a:lnTo>
                  <a:lnTo>
                    <a:pt x="949" y="141"/>
                  </a:lnTo>
                  <a:lnTo>
                    <a:pt x="930" y="137"/>
                  </a:lnTo>
                  <a:lnTo>
                    <a:pt x="912" y="132"/>
                  </a:lnTo>
                  <a:lnTo>
                    <a:pt x="893" y="127"/>
                  </a:lnTo>
                  <a:lnTo>
                    <a:pt x="875" y="124"/>
                  </a:lnTo>
                  <a:lnTo>
                    <a:pt x="858" y="119"/>
                  </a:lnTo>
                  <a:lnTo>
                    <a:pt x="838" y="115"/>
                  </a:lnTo>
                  <a:lnTo>
                    <a:pt x="817" y="110"/>
                  </a:lnTo>
                  <a:lnTo>
                    <a:pt x="795" y="104"/>
                  </a:lnTo>
                  <a:lnTo>
                    <a:pt x="772" y="100"/>
                  </a:lnTo>
                  <a:lnTo>
                    <a:pt x="750" y="94"/>
                  </a:lnTo>
                  <a:lnTo>
                    <a:pt x="727" y="88"/>
                  </a:lnTo>
                  <a:lnTo>
                    <a:pt x="706" y="84"/>
                  </a:lnTo>
                  <a:lnTo>
                    <a:pt x="685" y="78"/>
                  </a:lnTo>
                  <a:lnTo>
                    <a:pt x="665" y="73"/>
                  </a:lnTo>
                  <a:lnTo>
                    <a:pt x="648" y="70"/>
                  </a:lnTo>
                  <a:lnTo>
                    <a:pt x="633" y="66"/>
                  </a:lnTo>
                  <a:lnTo>
                    <a:pt x="619" y="63"/>
                  </a:lnTo>
                  <a:lnTo>
                    <a:pt x="610" y="61"/>
                  </a:lnTo>
                  <a:lnTo>
                    <a:pt x="603" y="59"/>
                  </a:lnTo>
                  <a:lnTo>
                    <a:pt x="601" y="58"/>
                  </a:lnTo>
                  <a:lnTo>
                    <a:pt x="588" y="55"/>
                  </a:lnTo>
                  <a:lnTo>
                    <a:pt x="576" y="51"/>
                  </a:lnTo>
                  <a:lnTo>
                    <a:pt x="564" y="49"/>
                  </a:lnTo>
                  <a:lnTo>
                    <a:pt x="551" y="47"/>
                  </a:lnTo>
                  <a:lnTo>
                    <a:pt x="538" y="43"/>
                  </a:lnTo>
                  <a:lnTo>
                    <a:pt x="526" y="41"/>
                  </a:lnTo>
                  <a:lnTo>
                    <a:pt x="513" y="39"/>
                  </a:lnTo>
                  <a:lnTo>
                    <a:pt x="500" y="37"/>
                  </a:lnTo>
                  <a:lnTo>
                    <a:pt x="488" y="35"/>
                  </a:lnTo>
                  <a:lnTo>
                    <a:pt x="475" y="34"/>
                  </a:lnTo>
                  <a:lnTo>
                    <a:pt x="462" y="32"/>
                  </a:lnTo>
                  <a:lnTo>
                    <a:pt x="450" y="31"/>
                  </a:lnTo>
                  <a:lnTo>
                    <a:pt x="437" y="29"/>
                  </a:lnTo>
                  <a:lnTo>
                    <a:pt x="423" y="27"/>
                  </a:lnTo>
                  <a:lnTo>
                    <a:pt x="411" y="26"/>
                  </a:lnTo>
                  <a:lnTo>
                    <a:pt x="398" y="25"/>
                  </a:lnTo>
                  <a:lnTo>
                    <a:pt x="384" y="23"/>
                  </a:lnTo>
                  <a:lnTo>
                    <a:pt x="370" y="20"/>
                  </a:lnTo>
                  <a:lnTo>
                    <a:pt x="358" y="18"/>
                  </a:lnTo>
                  <a:lnTo>
                    <a:pt x="346" y="17"/>
                  </a:lnTo>
                  <a:lnTo>
                    <a:pt x="338" y="17"/>
                  </a:lnTo>
                  <a:lnTo>
                    <a:pt x="333" y="17"/>
                  </a:lnTo>
                  <a:lnTo>
                    <a:pt x="332" y="17"/>
                  </a:lnTo>
                  <a:lnTo>
                    <a:pt x="337" y="18"/>
                  </a:lnTo>
                  <a:lnTo>
                    <a:pt x="318" y="16"/>
                  </a:lnTo>
                  <a:lnTo>
                    <a:pt x="300" y="14"/>
                  </a:lnTo>
                  <a:lnTo>
                    <a:pt x="282" y="12"/>
                  </a:lnTo>
                  <a:lnTo>
                    <a:pt x="262" y="11"/>
                  </a:lnTo>
                  <a:lnTo>
                    <a:pt x="244" y="9"/>
                  </a:lnTo>
                  <a:lnTo>
                    <a:pt x="225" y="6"/>
                  </a:lnTo>
                  <a:lnTo>
                    <a:pt x="206" y="3"/>
                  </a:lnTo>
                  <a:lnTo>
                    <a:pt x="187" y="1"/>
                  </a:lnTo>
                  <a:lnTo>
                    <a:pt x="179" y="0"/>
                  </a:lnTo>
                  <a:lnTo>
                    <a:pt x="171" y="1"/>
                  </a:lnTo>
                  <a:lnTo>
                    <a:pt x="163" y="2"/>
                  </a:lnTo>
                  <a:lnTo>
                    <a:pt x="155" y="4"/>
                  </a:lnTo>
                  <a:lnTo>
                    <a:pt x="147" y="8"/>
                  </a:lnTo>
                  <a:lnTo>
                    <a:pt x="140" y="11"/>
                  </a:lnTo>
                  <a:lnTo>
                    <a:pt x="132" y="16"/>
                  </a:lnTo>
                  <a:lnTo>
                    <a:pt x="125" y="20"/>
                  </a:lnTo>
                  <a:lnTo>
                    <a:pt x="109" y="52"/>
                  </a:lnTo>
                  <a:lnTo>
                    <a:pt x="96" y="87"/>
                  </a:lnTo>
                  <a:lnTo>
                    <a:pt x="86" y="122"/>
                  </a:lnTo>
                  <a:lnTo>
                    <a:pt x="77" y="156"/>
                  </a:lnTo>
                  <a:lnTo>
                    <a:pt x="68" y="192"/>
                  </a:lnTo>
                  <a:lnTo>
                    <a:pt x="60" y="227"/>
                  </a:lnTo>
                  <a:lnTo>
                    <a:pt x="53" y="263"/>
                  </a:lnTo>
                  <a:lnTo>
                    <a:pt x="45" y="299"/>
                  </a:lnTo>
                  <a:lnTo>
                    <a:pt x="36" y="337"/>
                  </a:lnTo>
                  <a:lnTo>
                    <a:pt x="27" y="375"/>
                  </a:lnTo>
                  <a:lnTo>
                    <a:pt x="18" y="413"/>
                  </a:lnTo>
                  <a:lnTo>
                    <a:pt x="10" y="451"/>
                  </a:lnTo>
                  <a:lnTo>
                    <a:pt x="4" y="490"/>
                  </a:lnTo>
                  <a:lnTo>
                    <a:pt x="0" y="529"/>
                  </a:lnTo>
                  <a:lnTo>
                    <a:pt x="0" y="568"/>
                  </a:lnTo>
                  <a:lnTo>
                    <a:pt x="5" y="607"/>
                  </a:lnTo>
                  <a:lnTo>
                    <a:pt x="6" y="613"/>
                  </a:lnTo>
                  <a:lnTo>
                    <a:pt x="10" y="619"/>
                  </a:lnTo>
                  <a:lnTo>
                    <a:pt x="13" y="624"/>
                  </a:lnTo>
                  <a:lnTo>
                    <a:pt x="18" y="627"/>
                  </a:lnTo>
                  <a:lnTo>
                    <a:pt x="33" y="636"/>
                  </a:lnTo>
                  <a:lnTo>
                    <a:pt x="48" y="644"/>
                  </a:lnTo>
                  <a:lnTo>
                    <a:pt x="63" y="651"/>
                  </a:lnTo>
                  <a:lnTo>
                    <a:pt x="79" y="658"/>
                  </a:lnTo>
                  <a:lnTo>
                    <a:pt x="95" y="664"/>
                  </a:lnTo>
                  <a:lnTo>
                    <a:pt x="111" y="668"/>
                  </a:lnTo>
                  <a:lnTo>
                    <a:pt x="127" y="674"/>
                  </a:lnTo>
                  <a:lnTo>
                    <a:pt x="143" y="678"/>
                  </a:lnTo>
                  <a:lnTo>
                    <a:pt x="161" y="682"/>
                  </a:lnTo>
                  <a:lnTo>
                    <a:pt x="177" y="687"/>
                  </a:lnTo>
                  <a:lnTo>
                    <a:pt x="194" y="690"/>
                  </a:lnTo>
                  <a:lnTo>
                    <a:pt x="210" y="694"/>
                  </a:lnTo>
                  <a:lnTo>
                    <a:pt x="227" y="698"/>
                  </a:lnTo>
                  <a:lnTo>
                    <a:pt x="244" y="703"/>
                  </a:lnTo>
                  <a:lnTo>
                    <a:pt x="261" y="708"/>
                  </a:lnTo>
                  <a:lnTo>
                    <a:pt x="277" y="712"/>
                  </a:lnTo>
                  <a:lnTo>
                    <a:pt x="299" y="719"/>
                  </a:lnTo>
                  <a:lnTo>
                    <a:pt x="322" y="726"/>
                  </a:lnTo>
                  <a:lnTo>
                    <a:pt x="344" y="732"/>
                  </a:lnTo>
                  <a:lnTo>
                    <a:pt x="367" y="738"/>
                  </a:lnTo>
                  <a:lnTo>
                    <a:pt x="389" y="743"/>
                  </a:lnTo>
                  <a:lnTo>
                    <a:pt x="412" y="749"/>
                  </a:lnTo>
                  <a:lnTo>
                    <a:pt x="435" y="755"/>
                  </a:lnTo>
                  <a:lnTo>
                    <a:pt x="457" y="759"/>
                  </a:lnTo>
                  <a:lnTo>
                    <a:pt x="480" y="764"/>
                  </a:lnTo>
                  <a:lnTo>
                    <a:pt x="503" y="769"/>
                  </a:lnTo>
                  <a:lnTo>
                    <a:pt x="526" y="773"/>
                  </a:lnTo>
                  <a:lnTo>
                    <a:pt x="549" y="778"/>
                  </a:lnTo>
                  <a:lnTo>
                    <a:pt x="571" y="782"/>
                  </a:lnTo>
                  <a:lnTo>
                    <a:pt x="594" y="787"/>
                  </a:lnTo>
                  <a:lnTo>
                    <a:pt x="617" y="792"/>
                  </a:lnTo>
                  <a:lnTo>
                    <a:pt x="640" y="796"/>
                  </a:lnTo>
                  <a:lnTo>
                    <a:pt x="658" y="800"/>
                  </a:lnTo>
                  <a:lnTo>
                    <a:pt x="677" y="802"/>
                  </a:lnTo>
                  <a:lnTo>
                    <a:pt x="695" y="804"/>
                  </a:lnTo>
                  <a:lnTo>
                    <a:pt x="714" y="807"/>
                  </a:lnTo>
                  <a:lnTo>
                    <a:pt x="732" y="808"/>
                  </a:lnTo>
                  <a:lnTo>
                    <a:pt x="750" y="808"/>
                  </a:lnTo>
                  <a:lnTo>
                    <a:pt x="769" y="808"/>
                  </a:lnTo>
                  <a:lnTo>
                    <a:pt x="787" y="807"/>
                  </a:lnTo>
                  <a:lnTo>
                    <a:pt x="799" y="805"/>
                  </a:lnTo>
                  <a:lnTo>
                    <a:pt x="810" y="805"/>
                  </a:lnTo>
                  <a:lnTo>
                    <a:pt x="823" y="803"/>
                  </a:lnTo>
                  <a:lnTo>
                    <a:pt x="835" y="801"/>
                  </a:lnTo>
                  <a:lnTo>
                    <a:pt x="846" y="797"/>
                  </a:lnTo>
                  <a:lnTo>
                    <a:pt x="855" y="793"/>
                  </a:lnTo>
                  <a:lnTo>
                    <a:pt x="864" y="786"/>
                  </a:lnTo>
                  <a:lnTo>
                    <a:pt x="871" y="776"/>
                  </a:lnTo>
                  <a:lnTo>
                    <a:pt x="886" y="747"/>
                  </a:lnTo>
                  <a:lnTo>
                    <a:pt x="899" y="716"/>
                  </a:lnTo>
                  <a:lnTo>
                    <a:pt x="909" y="686"/>
                  </a:lnTo>
                  <a:lnTo>
                    <a:pt x="919" y="655"/>
                  </a:lnTo>
                  <a:lnTo>
                    <a:pt x="926" y="622"/>
                  </a:lnTo>
                  <a:lnTo>
                    <a:pt x="934" y="591"/>
                  </a:lnTo>
                  <a:lnTo>
                    <a:pt x="941" y="559"/>
                  </a:lnTo>
                  <a:lnTo>
                    <a:pt x="947" y="52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47"/>
            <p:cNvSpPr>
              <a:spLocks/>
            </p:cNvSpPr>
            <p:nvPr/>
          </p:nvSpPr>
          <p:spPr bwMode="auto">
            <a:xfrm>
              <a:off x="1309831" y="4696225"/>
              <a:ext cx="997501" cy="577946"/>
            </a:xfrm>
            <a:custGeom>
              <a:avLst/>
              <a:gdLst>
                <a:gd name="T0" fmla="*/ 789 w 954"/>
                <a:gd name="T1" fmla="*/ 751 h 756"/>
                <a:gd name="T2" fmla="*/ 751 w 954"/>
                <a:gd name="T3" fmla="*/ 755 h 756"/>
                <a:gd name="T4" fmla="*/ 713 w 954"/>
                <a:gd name="T5" fmla="*/ 756 h 756"/>
                <a:gd name="T6" fmla="*/ 674 w 954"/>
                <a:gd name="T7" fmla="*/ 753 h 756"/>
                <a:gd name="T8" fmla="*/ 636 w 954"/>
                <a:gd name="T9" fmla="*/ 746 h 756"/>
                <a:gd name="T10" fmla="*/ 587 w 954"/>
                <a:gd name="T11" fmla="*/ 737 h 756"/>
                <a:gd name="T12" fmla="*/ 519 w 954"/>
                <a:gd name="T13" fmla="*/ 724 h 756"/>
                <a:gd name="T14" fmla="*/ 451 w 954"/>
                <a:gd name="T15" fmla="*/ 710 h 756"/>
                <a:gd name="T16" fmla="*/ 385 w 954"/>
                <a:gd name="T17" fmla="*/ 695 h 756"/>
                <a:gd name="T18" fmla="*/ 318 w 954"/>
                <a:gd name="T19" fmla="*/ 678 h 756"/>
                <a:gd name="T20" fmla="*/ 251 w 954"/>
                <a:gd name="T21" fmla="*/ 659 h 756"/>
                <a:gd name="T22" fmla="*/ 204 w 954"/>
                <a:gd name="T23" fmla="*/ 645 h 756"/>
                <a:gd name="T24" fmla="*/ 155 w 954"/>
                <a:gd name="T25" fmla="*/ 633 h 756"/>
                <a:gd name="T26" fmla="*/ 108 w 954"/>
                <a:gd name="T27" fmla="*/ 621 h 756"/>
                <a:gd name="T28" fmla="*/ 61 w 954"/>
                <a:gd name="T29" fmla="*/ 606 h 756"/>
                <a:gd name="T30" fmla="*/ 16 w 954"/>
                <a:gd name="T31" fmla="*/ 585 h 756"/>
                <a:gd name="T32" fmla="*/ 1 w 954"/>
                <a:gd name="T33" fmla="*/ 501 h 756"/>
                <a:gd name="T34" fmla="*/ 18 w 954"/>
                <a:gd name="T35" fmla="*/ 390 h 756"/>
                <a:gd name="T36" fmla="*/ 42 w 954"/>
                <a:gd name="T37" fmla="*/ 279 h 756"/>
                <a:gd name="T38" fmla="*/ 63 w 954"/>
                <a:gd name="T39" fmla="*/ 182 h 756"/>
                <a:gd name="T40" fmla="*/ 86 w 954"/>
                <a:gd name="T41" fmla="*/ 86 h 756"/>
                <a:gd name="T42" fmla="*/ 110 w 954"/>
                <a:gd name="T43" fmla="*/ 13 h 756"/>
                <a:gd name="T44" fmla="*/ 138 w 954"/>
                <a:gd name="T45" fmla="*/ 0 h 756"/>
                <a:gd name="T46" fmla="*/ 206 w 954"/>
                <a:gd name="T47" fmla="*/ 3 h 756"/>
                <a:gd name="T48" fmla="*/ 270 w 954"/>
                <a:gd name="T49" fmla="*/ 9 h 756"/>
                <a:gd name="T50" fmla="*/ 336 w 954"/>
                <a:gd name="T51" fmla="*/ 17 h 756"/>
                <a:gd name="T52" fmla="*/ 401 w 954"/>
                <a:gd name="T53" fmla="*/ 25 h 756"/>
                <a:gd name="T54" fmla="*/ 467 w 954"/>
                <a:gd name="T55" fmla="*/ 32 h 756"/>
                <a:gd name="T56" fmla="*/ 492 w 954"/>
                <a:gd name="T57" fmla="*/ 33 h 756"/>
                <a:gd name="T58" fmla="*/ 515 w 954"/>
                <a:gd name="T59" fmla="*/ 38 h 756"/>
                <a:gd name="T60" fmla="*/ 579 w 954"/>
                <a:gd name="T61" fmla="*/ 53 h 756"/>
                <a:gd name="T62" fmla="*/ 644 w 954"/>
                <a:gd name="T63" fmla="*/ 69 h 756"/>
                <a:gd name="T64" fmla="*/ 709 w 954"/>
                <a:gd name="T65" fmla="*/ 84 h 756"/>
                <a:gd name="T66" fmla="*/ 774 w 954"/>
                <a:gd name="T67" fmla="*/ 100 h 756"/>
                <a:gd name="T68" fmla="*/ 840 w 954"/>
                <a:gd name="T69" fmla="*/ 115 h 756"/>
                <a:gd name="T70" fmla="*/ 880 w 954"/>
                <a:gd name="T71" fmla="*/ 124 h 756"/>
                <a:gd name="T72" fmla="*/ 918 w 954"/>
                <a:gd name="T73" fmla="*/ 138 h 756"/>
                <a:gd name="T74" fmla="*/ 948 w 954"/>
                <a:gd name="T75" fmla="*/ 158 h 756"/>
                <a:gd name="T76" fmla="*/ 954 w 954"/>
                <a:gd name="T77" fmla="*/ 182 h 756"/>
                <a:gd name="T78" fmla="*/ 933 w 954"/>
                <a:gd name="T79" fmla="*/ 301 h 756"/>
                <a:gd name="T80" fmla="*/ 911 w 954"/>
                <a:gd name="T81" fmla="*/ 419 h 756"/>
                <a:gd name="T82" fmla="*/ 887 w 954"/>
                <a:gd name="T83" fmla="*/ 530 h 756"/>
                <a:gd name="T84" fmla="*/ 865 w 954"/>
                <a:gd name="T85" fmla="*/ 625 h 756"/>
                <a:gd name="T86" fmla="*/ 830 w 954"/>
                <a:gd name="T87" fmla="*/ 716 h 7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954" h="756">
                  <a:moveTo>
                    <a:pt x="814" y="744"/>
                  </a:moveTo>
                  <a:lnTo>
                    <a:pt x="802" y="747"/>
                  </a:lnTo>
                  <a:lnTo>
                    <a:pt x="789" y="751"/>
                  </a:lnTo>
                  <a:lnTo>
                    <a:pt x="776" y="753"/>
                  </a:lnTo>
                  <a:lnTo>
                    <a:pt x="764" y="754"/>
                  </a:lnTo>
                  <a:lnTo>
                    <a:pt x="751" y="755"/>
                  </a:lnTo>
                  <a:lnTo>
                    <a:pt x="738" y="756"/>
                  </a:lnTo>
                  <a:lnTo>
                    <a:pt x="726" y="756"/>
                  </a:lnTo>
                  <a:lnTo>
                    <a:pt x="713" y="756"/>
                  </a:lnTo>
                  <a:lnTo>
                    <a:pt x="700" y="755"/>
                  </a:lnTo>
                  <a:lnTo>
                    <a:pt x="686" y="754"/>
                  </a:lnTo>
                  <a:lnTo>
                    <a:pt x="674" y="753"/>
                  </a:lnTo>
                  <a:lnTo>
                    <a:pt x="661" y="751"/>
                  </a:lnTo>
                  <a:lnTo>
                    <a:pt x="648" y="748"/>
                  </a:lnTo>
                  <a:lnTo>
                    <a:pt x="636" y="746"/>
                  </a:lnTo>
                  <a:lnTo>
                    <a:pt x="623" y="744"/>
                  </a:lnTo>
                  <a:lnTo>
                    <a:pt x="610" y="742"/>
                  </a:lnTo>
                  <a:lnTo>
                    <a:pt x="587" y="737"/>
                  </a:lnTo>
                  <a:lnTo>
                    <a:pt x="565" y="733"/>
                  </a:lnTo>
                  <a:lnTo>
                    <a:pt x="542" y="729"/>
                  </a:lnTo>
                  <a:lnTo>
                    <a:pt x="519" y="724"/>
                  </a:lnTo>
                  <a:lnTo>
                    <a:pt x="497" y="720"/>
                  </a:lnTo>
                  <a:lnTo>
                    <a:pt x="474" y="715"/>
                  </a:lnTo>
                  <a:lnTo>
                    <a:pt x="451" y="710"/>
                  </a:lnTo>
                  <a:lnTo>
                    <a:pt x="429" y="706"/>
                  </a:lnTo>
                  <a:lnTo>
                    <a:pt x="406" y="701"/>
                  </a:lnTo>
                  <a:lnTo>
                    <a:pt x="385" y="695"/>
                  </a:lnTo>
                  <a:lnTo>
                    <a:pt x="361" y="690"/>
                  </a:lnTo>
                  <a:lnTo>
                    <a:pt x="340" y="684"/>
                  </a:lnTo>
                  <a:lnTo>
                    <a:pt x="318" y="678"/>
                  </a:lnTo>
                  <a:lnTo>
                    <a:pt x="295" y="672"/>
                  </a:lnTo>
                  <a:lnTo>
                    <a:pt x="273" y="666"/>
                  </a:lnTo>
                  <a:lnTo>
                    <a:pt x="251" y="659"/>
                  </a:lnTo>
                  <a:lnTo>
                    <a:pt x="235" y="654"/>
                  </a:lnTo>
                  <a:lnTo>
                    <a:pt x="220" y="649"/>
                  </a:lnTo>
                  <a:lnTo>
                    <a:pt x="204" y="645"/>
                  </a:lnTo>
                  <a:lnTo>
                    <a:pt x="188" y="641"/>
                  </a:lnTo>
                  <a:lnTo>
                    <a:pt x="171" y="637"/>
                  </a:lnTo>
                  <a:lnTo>
                    <a:pt x="155" y="633"/>
                  </a:lnTo>
                  <a:lnTo>
                    <a:pt x="139" y="629"/>
                  </a:lnTo>
                  <a:lnTo>
                    <a:pt x="123" y="625"/>
                  </a:lnTo>
                  <a:lnTo>
                    <a:pt x="108" y="621"/>
                  </a:lnTo>
                  <a:lnTo>
                    <a:pt x="92" y="616"/>
                  </a:lnTo>
                  <a:lnTo>
                    <a:pt x="76" y="611"/>
                  </a:lnTo>
                  <a:lnTo>
                    <a:pt x="61" y="606"/>
                  </a:lnTo>
                  <a:lnTo>
                    <a:pt x="46" y="600"/>
                  </a:lnTo>
                  <a:lnTo>
                    <a:pt x="31" y="593"/>
                  </a:lnTo>
                  <a:lnTo>
                    <a:pt x="16" y="585"/>
                  </a:lnTo>
                  <a:lnTo>
                    <a:pt x="2" y="577"/>
                  </a:lnTo>
                  <a:lnTo>
                    <a:pt x="0" y="539"/>
                  </a:lnTo>
                  <a:lnTo>
                    <a:pt x="1" y="501"/>
                  </a:lnTo>
                  <a:lnTo>
                    <a:pt x="4" y="464"/>
                  </a:lnTo>
                  <a:lnTo>
                    <a:pt x="10" y="427"/>
                  </a:lnTo>
                  <a:lnTo>
                    <a:pt x="18" y="390"/>
                  </a:lnTo>
                  <a:lnTo>
                    <a:pt x="26" y="352"/>
                  </a:lnTo>
                  <a:lnTo>
                    <a:pt x="34" y="315"/>
                  </a:lnTo>
                  <a:lnTo>
                    <a:pt x="42" y="279"/>
                  </a:lnTo>
                  <a:lnTo>
                    <a:pt x="49" y="246"/>
                  </a:lnTo>
                  <a:lnTo>
                    <a:pt x="56" y="214"/>
                  </a:lnTo>
                  <a:lnTo>
                    <a:pt x="63" y="182"/>
                  </a:lnTo>
                  <a:lnTo>
                    <a:pt x="70" y="150"/>
                  </a:lnTo>
                  <a:lnTo>
                    <a:pt x="78" y="119"/>
                  </a:lnTo>
                  <a:lnTo>
                    <a:pt x="86" y="86"/>
                  </a:lnTo>
                  <a:lnTo>
                    <a:pt x="95" y="54"/>
                  </a:lnTo>
                  <a:lnTo>
                    <a:pt x="105" y="23"/>
                  </a:lnTo>
                  <a:lnTo>
                    <a:pt x="110" y="13"/>
                  </a:lnTo>
                  <a:lnTo>
                    <a:pt x="118" y="5"/>
                  </a:lnTo>
                  <a:lnTo>
                    <a:pt x="128" y="1"/>
                  </a:lnTo>
                  <a:lnTo>
                    <a:pt x="138" y="0"/>
                  </a:lnTo>
                  <a:lnTo>
                    <a:pt x="161" y="1"/>
                  </a:lnTo>
                  <a:lnTo>
                    <a:pt x="183" y="2"/>
                  </a:lnTo>
                  <a:lnTo>
                    <a:pt x="206" y="3"/>
                  </a:lnTo>
                  <a:lnTo>
                    <a:pt x="228" y="6"/>
                  </a:lnTo>
                  <a:lnTo>
                    <a:pt x="250" y="7"/>
                  </a:lnTo>
                  <a:lnTo>
                    <a:pt x="270" y="9"/>
                  </a:lnTo>
                  <a:lnTo>
                    <a:pt x="292" y="13"/>
                  </a:lnTo>
                  <a:lnTo>
                    <a:pt x="314" y="15"/>
                  </a:lnTo>
                  <a:lnTo>
                    <a:pt x="336" y="17"/>
                  </a:lnTo>
                  <a:lnTo>
                    <a:pt x="358" y="21"/>
                  </a:lnTo>
                  <a:lnTo>
                    <a:pt x="379" y="23"/>
                  </a:lnTo>
                  <a:lnTo>
                    <a:pt x="401" y="25"/>
                  </a:lnTo>
                  <a:lnTo>
                    <a:pt x="423" y="28"/>
                  </a:lnTo>
                  <a:lnTo>
                    <a:pt x="446" y="30"/>
                  </a:lnTo>
                  <a:lnTo>
                    <a:pt x="467" y="32"/>
                  </a:lnTo>
                  <a:lnTo>
                    <a:pt x="491" y="33"/>
                  </a:lnTo>
                  <a:lnTo>
                    <a:pt x="491" y="33"/>
                  </a:lnTo>
                  <a:lnTo>
                    <a:pt x="492" y="33"/>
                  </a:lnTo>
                  <a:lnTo>
                    <a:pt x="492" y="33"/>
                  </a:lnTo>
                  <a:lnTo>
                    <a:pt x="493" y="33"/>
                  </a:lnTo>
                  <a:lnTo>
                    <a:pt x="515" y="38"/>
                  </a:lnTo>
                  <a:lnTo>
                    <a:pt x="537" y="44"/>
                  </a:lnTo>
                  <a:lnTo>
                    <a:pt x="557" y="48"/>
                  </a:lnTo>
                  <a:lnTo>
                    <a:pt x="579" y="53"/>
                  </a:lnTo>
                  <a:lnTo>
                    <a:pt x="601" y="59"/>
                  </a:lnTo>
                  <a:lnTo>
                    <a:pt x="623" y="63"/>
                  </a:lnTo>
                  <a:lnTo>
                    <a:pt x="644" y="69"/>
                  </a:lnTo>
                  <a:lnTo>
                    <a:pt x="666" y="74"/>
                  </a:lnTo>
                  <a:lnTo>
                    <a:pt x="687" y="79"/>
                  </a:lnTo>
                  <a:lnTo>
                    <a:pt x="709" y="84"/>
                  </a:lnTo>
                  <a:lnTo>
                    <a:pt x="731" y="90"/>
                  </a:lnTo>
                  <a:lnTo>
                    <a:pt x="752" y="94"/>
                  </a:lnTo>
                  <a:lnTo>
                    <a:pt x="774" y="100"/>
                  </a:lnTo>
                  <a:lnTo>
                    <a:pt x="796" y="105"/>
                  </a:lnTo>
                  <a:lnTo>
                    <a:pt x="818" y="111"/>
                  </a:lnTo>
                  <a:lnTo>
                    <a:pt x="840" y="115"/>
                  </a:lnTo>
                  <a:lnTo>
                    <a:pt x="853" y="119"/>
                  </a:lnTo>
                  <a:lnTo>
                    <a:pt x="866" y="121"/>
                  </a:lnTo>
                  <a:lnTo>
                    <a:pt x="880" y="124"/>
                  </a:lnTo>
                  <a:lnTo>
                    <a:pt x="893" y="128"/>
                  </a:lnTo>
                  <a:lnTo>
                    <a:pt x="906" y="132"/>
                  </a:lnTo>
                  <a:lnTo>
                    <a:pt x="918" y="138"/>
                  </a:lnTo>
                  <a:lnTo>
                    <a:pt x="931" y="144"/>
                  </a:lnTo>
                  <a:lnTo>
                    <a:pt x="942" y="152"/>
                  </a:lnTo>
                  <a:lnTo>
                    <a:pt x="948" y="158"/>
                  </a:lnTo>
                  <a:lnTo>
                    <a:pt x="951" y="165"/>
                  </a:lnTo>
                  <a:lnTo>
                    <a:pt x="954" y="173"/>
                  </a:lnTo>
                  <a:lnTo>
                    <a:pt x="954" y="182"/>
                  </a:lnTo>
                  <a:lnTo>
                    <a:pt x="947" y="221"/>
                  </a:lnTo>
                  <a:lnTo>
                    <a:pt x="940" y="261"/>
                  </a:lnTo>
                  <a:lnTo>
                    <a:pt x="933" y="301"/>
                  </a:lnTo>
                  <a:lnTo>
                    <a:pt x="926" y="340"/>
                  </a:lnTo>
                  <a:lnTo>
                    <a:pt x="918" y="380"/>
                  </a:lnTo>
                  <a:lnTo>
                    <a:pt x="911" y="419"/>
                  </a:lnTo>
                  <a:lnTo>
                    <a:pt x="903" y="458"/>
                  </a:lnTo>
                  <a:lnTo>
                    <a:pt x="894" y="497"/>
                  </a:lnTo>
                  <a:lnTo>
                    <a:pt x="887" y="530"/>
                  </a:lnTo>
                  <a:lnTo>
                    <a:pt x="880" y="561"/>
                  </a:lnTo>
                  <a:lnTo>
                    <a:pt x="873" y="593"/>
                  </a:lnTo>
                  <a:lnTo>
                    <a:pt x="865" y="625"/>
                  </a:lnTo>
                  <a:lnTo>
                    <a:pt x="856" y="656"/>
                  </a:lnTo>
                  <a:lnTo>
                    <a:pt x="844" y="686"/>
                  </a:lnTo>
                  <a:lnTo>
                    <a:pt x="830" y="716"/>
                  </a:lnTo>
                  <a:lnTo>
                    <a:pt x="814" y="744"/>
                  </a:lnTo>
                  <a:close/>
                </a:path>
              </a:pathLst>
            </a:custGeom>
            <a:solidFill>
              <a:srgbClr val="FFF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48"/>
            <p:cNvSpPr>
              <a:spLocks/>
            </p:cNvSpPr>
            <p:nvPr/>
          </p:nvSpPr>
          <p:spPr bwMode="auto">
            <a:xfrm>
              <a:off x="1374658" y="4967662"/>
              <a:ext cx="790473" cy="289736"/>
            </a:xfrm>
            <a:custGeom>
              <a:avLst/>
              <a:gdLst>
                <a:gd name="T0" fmla="*/ 427 w 756"/>
                <a:gd name="T1" fmla="*/ 84 h 379"/>
                <a:gd name="T2" fmla="*/ 377 w 756"/>
                <a:gd name="T3" fmla="*/ 73 h 379"/>
                <a:gd name="T4" fmla="*/ 326 w 756"/>
                <a:gd name="T5" fmla="*/ 63 h 379"/>
                <a:gd name="T6" fmla="*/ 274 w 756"/>
                <a:gd name="T7" fmla="*/ 52 h 379"/>
                <a:gd name="T8" fmla="*/ 222 w 756"/>
                <a:gd name="T9" fmla="*/ 40 h 379"/>
                <a:gd name="T10" fmla="*/ 171 w 756"/>
                <a:gd name="T11" fmla="*/ 29 h 379"/>
                <a:gd name="T12" fmla="*/ 121 w 756"/>
                <a:gd name="T13" fmla="*/ 17 h 379"/>
                <a:gd name="T14" fmla="*/ 70 w 756"/>
                <a:gd name="T15" fmla="*/ 6 h 379"/>
                <a:gd name="T16" fmla="*/ 0 w 756"/>
                <a:gd name="T17" fmla="*/ 213 h 379"/>
                <a:gd name="T18" fmla="*/ 2 w 756"/>
                <a:gd name="T19" fmla="*/ 215 h 379"/>
                <a:gd name="T20" fmla="*/ 4 w 756"/>
                <a:gd name="T21" fmla="*/ 216 h 379"/>
                <a:gd name="T22" fmla="*/ 4 w 756"/>
                <a:gd name="T23" fmla="*/ 217 h 379"/>
                <a:gd name="T24" fmla="*/ 16 w 756"/>
                <a:gd name="T25" fmla="*/ 221 h 379"/>
                <a:gd name="T26" fmla="*/ 40 w 756"/>
                <a:gd name="T27" fmla="*/ 229 h 379"/>
                <a:gd name="T28" fmla="*/ 63 w 756"/>
                <a:gd name="T29" fmla="*/ 236 h 379"/>
                <a:gd name="T30" fmla="*/ 75 w 756"/>
                <a:gd name="T31" fmla="*/ 239 h 379"/>
                <a:gd name="T32" fmla="*/ 118 w 756"/>
                <a:gd name="T33" fmla="*/ 250 h 379"/>
                <a:gd name="T34" fmla="*/ 169 w 756"/>
                <a:gd name="T35" fmla="*/ 261 h 379"/>
                <a:gd name="T36" fmla="*/ 222 w 756"/>
                <a:gd name="T37" fmla="*/ 273 h 379"/>
                <a:gd name="T38" fmla="*/ 274 w 756"/>
                <a:gd name="T39" fmla="*/ 284 h 379"/>
                <a:gd name="T40" fmla="*/ 320 w 756"/>
                <a:gd name="T41" fmla="*/ 293 h 379"/>
                <a:gd name="T42" fmla="*/ 358 w 756"/>
                <a:gd name="T43" fmla="*/ 301 h 379"/>
                <a:gd name="T44" fmla="*/ 383 w 756"/>
                <a:gd name="T45" fmla="*/ 306 h 379"/>
                <a:gd name="T46" fmla="*/ 393 w 756"/>
                <a:gd name="T47" fmla="*/ 308 h 379"/>
                <a:gd name="T48" fmla="*/ 405 w 756"/>
                <a:gd name="T49" fmla="*/ 313 h 379"/>
                <a:gd name="T50" fmla="*/ 439 w 756"/>
                <a:gd name="T51" fmla="*/ 322 h 379"/>
                <a:gd name="T52" fmla="*/ 487 w 756"/>
                <a:gd name="T53" fmla="*/ 333 h 379"/>
                <a:gd name="T54" fmla="*/ 542 w 756"/>
                <a:gd name="T55" fmla="*/ 345 h 379"/>
                <a:gd name="T56" fmla="*/ 598 w 756"/>
                <a:gd name="T57" fmla="*/ 358 h 379"/>
                <a:gd name="T58" fmla="*/ 646 w 756"/>
                <a:gd name="T59" fmla="*/ 368 h 379"/>
                <a:gd name="T60" fmla="*/ 679 w 756"/>
                <a:gd name="T61" fmla="*/ 376 h 379"/>
                <a:gd name="T62" fmla="*/ 693 w 756"/>
                <a:gd name="T63" fmla="*/ 379 h 379"/>
                <a:gd name="T64" fmla="*/ 700 w 756"/>
                <a:gd name="T65" fmla="*/ 353 h 379"/>
                <a:gd name="T66" fmla="*/ 718 w 756"/>
                <a:gd name="T67" fmla="*/ 295 h 379"/>
                <a:gd name="T68" fmla="*/ 738 w 756"/>
                <a:gd name="T69" fmla="*/ 222 h 379"/>
                <a:gd name="T70" fmla="*/ 756 w 756"/>
                <a:gd name="T71" fmla="*/ 160 h 379"/>
                <a:gd name="T72" fmla="*/ 743 w 756"/>
                <a:gd name="T73" fmla="*/ 156 h 379"/>
                <a:gd name="T74" fmla="*/ 708 w 756"/>
                <a:gd name="T75" fmla="*/ 148 h 379"/>
                <a:gd name="T76" fmla="*/ 659 w 756"/>
                <a:gd name="T77" fmla="*/ 138 h 379"/>
                <a:gd name="T78" fmla="*/ 603 w 756"/>
                <a:gd name="T79" fmla="*/ 124 h 379"/>
                <a:gd name="T80" fmla="*/ 548 w 756"/>
                <a:gd name="T81" fmla="*/ 111 h 379"/>
                <a:gd name="T82" fmla="*/ 499 w 756"/>
                <a:gd name="T83" fmla="*/ 101 h 379"/>
                <a:gd name="T84" fmla="*/ 464 w 756"/>
                <a:gd name="T85" fmla="*/ 93 h 379"/>
                <a:gd name="T86" fmla="*/ 451 w 756"/>
                <a:gd name="T87" fmla="*/ 90 h 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756" h="379">
                  <a:moveTo>
                    <a:pt x="451" y="90"/>
                  </a:moveTo>
                  <a:lnTo>
                    <a:pt x="427" y="84"/>
                  </a:lnTo>
                  <a:lnTo>
                    <a:pt x="402" y="79"/>
                  </a:lnTo>
                  <a:lnTo>
                    <a:pt x="377" y="73"/>
                  </a:lnTo>
                  <a:lnTo>
                    <a:pt x="351" y="68"/>
                  </a:lnTo>
                  <a:lnTo>
                    <a:pt x="326" y="63"/>
                  </a:lnTo>
                  <a:lnTo>
                    <a:pt x="299" y="57"/>
                  </a:lnTo>
                  <a:lnTo>
                    <a:pt x="274" y="52"/>
                  </a:lnTo>
                  <a:lnTo>
                    <a:pt x="249" y="46"/>
                  </a:lnTo>
                  <a:lnTo>
                    <a:pt x="222" y="40"/>
                  </a:lnTo>
                  <a:lnTo>
                    <a:pt x="197" y="34"/>
                  </a:lnTo>
                  <a:lnTo>
                    <a:pt x="171" y="29"/>
                  </a:lnTo>
                  <a:lnTo>
                    <a:pt x="146" y="23"/>
                  </a:lnTo>
                  <a:lnTo>
                    <a:pt x="121" y="17"/>
                  </a:lnTo>
                  <a:lnTo>
                    <a:pt x="95" y="11"/>
                  </a:lnTo>
                  <a:lnTo>
                    <a:pt x="70" y="6"/>
                  </a:lnTo>
                  <a:lnTo>
                    <a:pt x="46" y="0"/>
                  </a:lnTo>
                  <a:lnTo>
                    <a:pt x="0" y="213"/>
                  </a:lnTo>
                  <a:lnTo>
                    <a:pt x="1" y="214"/>
                  </a:lnTo>
                  <a:lnTo>
                    <a:pt x="2" y="215"/>
                  </a:lnTo>
                  <a:lnTo>
                    <a:pt x="3" y="216"/>
                  </a:lnTo>
                  <a:lnTo>
                    <a:pt x="4" y="216"/>
                  </a:lnTo>
                  <a:lnTo>
                    <a:pt x="4" y="216"/>
                  </a:lnTo>
                  <a:lnTo>
                    <a:pt x="4" y="217"/>
                  </a:lnTo>
                  <a:lnTo>
                    <a:pt x="8" y="219"/>
                  </a:lnTo>
                  <a:lnTo>
                    <a:pt x="16" y="221"/>
                  </a:lnTo>
                  <a:lnTo>
                    <a:pt x="26" y="224"/>
                  </a:lnTo>
                  <a:lnTo>
                    <a:pt x="40" y="229"/>
                  </a:lnTo>
                  <a:lnTo>
                    <a:pt x="53" y="232"/>
                  </a:lnTo>
                  <a:lnTo>
                    <a:pt x="63" y="236"/>
                  </a:lnTo>
                  <a:lnTo>
                    <a:pt x="71" y="238"/>
                  </a:lnTo>
                  <a:lnTo>
                    <a:pt x="75" y="239"/>
                  </a:lnTo>
                  <a:lnTo>
                    <a:pt x="95" y="244"/>
                  </a:lnTo>
                  <a:lnTo>
                    <a:pt x="118" y="250"/>
                  </a:lnTo>
                  <a:lnTo>
                    <a:pt x="144" y="255"/>
                  </a:lnTo>
                  <a:lnTo>
                    <a:pt x="169" y="261"/>
                  </a:lnTo>
                  <a:lnTo>
                    <a:pt x="196" y="267"/>
                  </a:lnTo>
                  <a:lnTo>
                    <a:pt x="222" y="273"/>
                  </a:lnTo>
                  <a:lnTo>
                    <a:pt x="247" y="278"/>
                  </a:lnTo>
                  <a:lnTo>
                    <a:pt x="274" y="284"/>
                  </a:lnTo>
                  <a:lnTo>
                    <a:pt x="297" y="289"/>
                  </a:lnTo>
                  <a:lnTo>
                    <a:pt x="320" y="293"/>
                  </a:lnTo>
                  <a:lnTo>
                    <a:pt x="341" y="298"/>
                  </a:lnTo>
                  <a:lnTo>
                    <a:pt x="358" y="301"/>
                  </a:lnTo>
                  <a:lnTo>
                    <a:pt x="372" y="304"/>
                  </a:lnTo>
                  <a:lnTo>
                    <a:pt x="383" y="306"/>
                  </a:lnTo>
                  <a:lnTo>
                    <a:pt x="390" y="308"/>
                  </a:lnTo>
                  <a:lnTo>
                    <a:pt x="393" y="308"/>
                  </a:lnTo>
                  <a:lnTo>
                    <a:pt x="396" y="311"/>
                  </a:lnTo>
                  <a:lnTo>
                    <a:pt x="405" y="313"/>
                  </a:lnTo>
                  <a:lnTo>
                    <a:pt x="420" y="316"/>
                  </a:lnTo>
                  <a:lnTo>
                    <a:pt x="439" y="322"/>
                  </a:lnTo>
                  <a:lnTo>
                    <a:pt x="462" y="327"/>
                  </a:lnTo>
                  <a:lnTo>
                    <a:pt x="487" y="333"/>
                  </a:lnTo>
                  <a:lnTo>
                    <a:pt x="514" y="339"/>
                  </a:lnTo>
                  <a:lnTo>
                    <a:pt x="542" y="345"/>
                  </a:lnTo>
                  <a:lnTo>
                    <a:pt x="570" y="352"/>
                  </a:lnTo>
                  <a:lnTo>
                    <a:pt x="598" y="358"/>
                  </a:lnTo>
                  <a:lnTo>
                    <a:pt x="623" y="364"/>
                  </a:lnTo>
                  <a:lnTo>
                    <a:pt x="646" y="368"/>
                  </a:lnTo>
                  <a:lnTo>
                    <a:pt x="665" y="373"/>
                  </a:lnTo>
                  <a:lnTo>
                    <a:pt x="679" y="376"/>
                  </a:lnTo>
                  <a:lnTo>
                    <a:pt x="690" y="377"/>
                  </a:lnTo>
                  <a:lnTo>
                    <a:pt x="693" y="379"/>
                  </a:lnTo>
                  <a:lnTo>
                    <a:pt x="696" y="372"/>
                  </a:lnTo>
                  <a:lnTo>
                    <a:pt x="700" y="353"/>
                  </a:lnTo>
                  <a:lnTo>
                    <a:pt x="708" y="327"/>
                  </a:lnTo>
                  <a:lnTo>
                    <a:pt x="718" y="295"/>
                  </a:lnTo>
                  <a:lnTo>
                    <a:pt x="728" y="259"/>
                  </a:lnTo>
                  <a:lnTo>
                    <a:pt x="738" y="222"/>
                  </a:lnTo>
                  <a:lnTo>
                    <a:pt x="747" y="189"/>
                  </a:lnTo>
                  <a:lnTo>
                    <a:pt x="756" y="160"/>
                  </a:lnTo>
                  <a:lnTo>
                    <a:pt x="752" y="159"/>
                  </a:lnTo>
                  <a:lnTo>
                    <a:pt x="743" y="156"/>
                  </a:lnTo>
                  <a:lnTo>
                    <a:pt x="728" y="153"/>
                  </a:lnTo>
                  <a:lnTo>
                    <a:pt x="708" y="148"/>
                  </a:lnTo>
                  <a:lnTo>
                    <a:pt x="685" y="144"/>
                  </a:lnTo>
                  <a:lnTo>
                    <a:pt x="659" y="138"/>
                  </a:lnTo>
                  <a:lnTo>
                    <a:pt x="632" y="131"/>
                  </a:lnTo>
                  <a:lnTo>
                    <a:pt x="603" y="124"/>
                  </a:lnTo>
                  <a:lnTo>
                    <a:pt x="575" y="118"/>
                  </a:lnTo>
                  <a:lnTo>
                    <a:pt x="548" y="111"/>
                  </a:lnTo>
                  <a:lnTo>
                    <a:pt x="522" y="106"/>
                  </a:lnTo>
                  <a:lnTo>
                    <a:pt x="499" y="101"/>
                  </a:lnTo>
                  <a:lnTo>
                    <a:pt x="479" y="96"/>
                  </a:lnTo>
                  <a:lnTo>
                    <a:pt x="464" y="93"/>
                  </a:lnTo>
                  <a:lnTo>
                    <a:pt x="455" y="91"/>
                  </a:lnTo>
                  <a:lnTo>
                    <a:pt x="451" y="9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49"/>
            <p:cNvSpPr>
              <a:spLocks/>
            </p:cNvSpPr>
            <p:nvPr/>
          </p:nvSpPr>
          <p:spPr bwMode="auto">
            <a:xfrm>
              <a:off x="1397661" y="4985961"/>
              <a:ext cx="87830" cy="149443"/>
            </a:xfrm>
            <a:custGeom>
              <a:avLst/>
              <a:gdLst>
                <a:gd name="T0" fmla="*/ 43 w 85"/>
                <a:gd name="T1" fmla="*/ 196 h 196"/>
                <a:gd name="T2" fmla="*/ 39 w 85"/>
                <a:gd name="T3" fmla="*/ 194 h 196"/>
                <a:gd name="T4" fmla="*/ 35 w 85"/>
                <a:gd name="T5" fmla="*/ 193 h 196"/>
                <a:gd name="T6" fmla="*/ 31 w 85"/>
                <a:gd name="T7" fmla="*/ 192 h 196"/>
                <a:gd name="T8" fmla="*/ 26 w 85"/>
                <a:gd name="T9" fmla="*/ 191 h 196"/>
                <a:gd name="T10" fmla="*/ 22 w 85"/>
                <a:gd name="T11" fmla="*/ 190 h 196"/>
                <a:gd name="T12" fmla="*/ 18 w 85"/>
                <a:gd name="T13" fmla="*/ 189 h 196"/>
                <a:gd name="T14" fmla="*/ 14 w 85"/>
                <a:gd name="T15" fmla="*/ 187 h 196"/>
                <a:gd name="T16" fmla="*/ 9 w 85"/>
                <a:gd name="T17" fmla="*/ 186 h 196"/>
                <a:gd name="T18" fmla="*/ 0 w 85"/>
                <a:gd name="T19" fmla="*/ 185 h 196"/>
                <a:gd name="T20" fmla="*/ 0 w 85"/>
                <a:gd name="T21" fmla="*/ 185 h 196"/>
                <a:gd name="T22" fmla="*/ 3 w 85"/>
                <a:gd name="T23" fmla="*/ 163 h 196"/>
                <a:gd name="T24" fmla="*/ 7 w 85"/>
                <a:gd name="T25" fmla="*/ 141 h 196"/>
                <a:gd name="T26" fmla="*/ 12 w 85"/>
                <a:gd name="T27" fmla="*/ 121 h 196"/>
                <a:gd name="T28" fmla="*/ 18 w 85"/>
                <a:gd name="T29" fmla="*/ 99 h 196"/>
                <a:gd name="T30" fmla="*/ 24 w 85"/>
                <a:gd name="T31" fmla="*/ 78 h 196"/>
                <a:gd name="T32" fmla="*/ 28 w 85"/>
                <a:gd name="T33" fmla="*/ 57 h 196"/>
                <a:gd name="T34" fmla="*/ 33 w 85"/>
                <a:gd name="T35" fmla="*/ 35 h 196"/>
                <a:gd name="T36" fmla="*/ 37 w 85"/>
                <a:gd name="T37" fmla="*/ 14 h 196"/>
                <a:gd name="T38" fmla="*/ 39 w 85"/>
                <a:gd name="T39" fmla="*/ 0 h 196"/>
                <a:gd name="T40" fmla="*/ 43 w 85"/>
                <a:gd name="T41" fmla="*/ 1 h 196"/>
                <a:gd name="T42" fmla="*/ 49 w 85"/>
                <a:gd name="T43" fmla="*/ 2 h 196"/>
                <a:gd name="T44" fmla="*/ 54 w 85"/>
                <a:gd name="T45" fmla="*/ 3 h 196"/>
                <a:gd name="T46" fmla="*/ 60 w 85"/>
                <a:gd name="T47" fmla="*/ 4 h 196"/>
                <a:gd name="T48" fmla="*/ 64 w 85"/>
                <a:gd name="T49" fmla="*/ 6 h 196"/>
                <a:gd name="T50" fmla="*/ 70 w 85"/>
                <a:gd name="T51" fmla="*/ 8 h 196"/>
                <a:gd name="T52" fmla="*/ 75 w 85"/>
                <a:gd name="T53" fmla="*/ 9 h 196"/>
                <a:gd name="T54" fmla="*/ 80 w 85"/>
                <a:gd name="T55" fmla="*/ 10 h 196"/>
                <a:gd name="T56" fmla="*/ 85 w 85"/>
                <a:gd name="T57" fmla="*/ 11 h 196"/>
                <a:gd name="T58" fmla="*/ 80 w 85"/>
                <a:gd name="T59" fmla="*/ 34 h 196"/>
                <a:gd name="T60" fmla="*/ 75 w 85"/>
                <a:gd name="T61" fmla="*/ 57 h 196"/>
                <a:gd name="T62" fmla="*/ 69 w 85"/>
                <a:gd name="T63" fmla="*/ 80 h 196"/>
                <a:gd name="T64" fmla="*/ 63 w 85"/>
                <a:gd name="T65" fmla="*/ 103 h 196"/>
                <a:gd name="T66" fmla="*/ 56 w 85"/>
                <a:gd name="T67" fmla="*/ 126 h 196"/>
                <a:gd name="T68" fmla="*/ 52 w 85"/>
                <a:gd name="T69" fmla="*/ 149 h 196"/>
                <a:gd name="T70" fmla="*/ 47 w 85"/>
                <a:gd name="T71" fmla="*/ 173 h 196"/>
                <a:gd name="T72" fmla="*/ 43 w 85"/>
                <a:gd name="T73" fmla="*/ 196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85" h="196">
                  <a:moveTo>
                    <a:pt x="43" y="196"/>
                  </a:moveTo>
                  <a:lnTo>
                    <a:pt x="39" y="194"/>
                  </a:lnTo>
                  <a:lnTo>
                    <a:pt x="35" y="193"/>
                  </a:lnTo>
                  <a:lnTo>
                    <a:pt x="31" y="192"/>
                  </a:lnTo>
                  <a:lnTo>
                    <a:pt x="26" y="191"/>
                  </a:lnTo>
                  <a:lnTo>
                    <a:pt x="22" y="190"/>
                  </a:lnTo>
                  <a:lnTo>
                    <a:pt x="18" y="189"/>
                  </a:lnTo>
                  <a:lnTo>
                    <a:pt x="14" y="187"/>
                  </a:lnTo>
                  <a:lnTo>
                    <a:pt x="9" y="186"/>
                  </a:lnTo>
                  <a:lnTo>
                    <a:pt x="0" y="185"/>
                  </a:lnTo>
                  <a:lnTo>
                    <a:pt x="0" y="185"/>
                  </a:lnTo>
                  <a:lnTo>
                    <a:pt x="3" y="163"/>
                  </a:lnTo>
                  <a:lnTo>
                    <a:pt x="7" y="141"/>
                  </a:lnTo>
                  <a:lnTo>
                    <a:pt x="12" y="121"/>
                  </a:lnTo>
                  <a:lnTo>
                    <a:pt x="18" y="99"/>
                  </a:lnTo>
                  <a:lnTo>
                    <a:pt x="24" y="78"/>
                  </a:lnTo>
                  <a:lnTo>
                    <a:pt x="28" y="57"/>
                  </a:lnTo>
                  <a:lnTo>
                    <a:pt x="33" y="35"/>
                  </a:lnTo>
                  <a:lnTo>
                    <a:pt x="37" y="14"/>
                  </a:lnTo>
                  <a:lnTo>
                    <a:pt x="39" y="0"/>
                  </a:lnTo>
                  <a:lnTo>
                    <a:pt x="43" y="1"/>
                  </a:lnTo>
                  <a:lnTo>
                    <a:pt x="49" y="2"/>
                  </a:lnTo>
                  <a:lnTo>
                    <a:pt x="54" y="3"/>
                  </a:lnTo>
                  <a:lnTo>
                    <a:pt x="60" y="4"/>
                  </a:lnTo>
                  <a:lnTo>
                    <a:pt x="64" y="6"/>
                  </a:lnTo>
                  <a:lnTo>
                    <a:pt x="70" y="8"/>
                  </a:lnTo>
                  <a:lnTo>
                    <a:pt x="75" y="9"/>
                  </a:lnTo>
                  <a:lnTo>
                    <a:pt x="80" y="10"/>
                  </a:lnTo>
                  <a:lnTo>
                    <a:pt x="85" y="11"/>
                  </a:lnTo>
                  <a:lnTo>
                    <a:pt x="80" y="34"/>
                  </a:lnTo>
                  <a:lnTo>
                    <a:pt x="75" y="57"/>
                  </a:lnTo>
                  <a:lnTo>
                    <a:pt x="69" y="80"/>
                  </a:lnTo>
                  <a:lnTo>
                    <a:pt x="63" y="103"/>
                  </a:lnTo>
                  <a:lnTo>
                    <a:pt x="56" y="126"/>
                  </a:lnTo>
                  <a:lnTo>
                    <a:pt x="52" y="149"/>
                  </a:lnTo>
                  <a:lnTo>
                    <a:pt x="47" y="173"/>
                  </a:lnTo>
                  <a:lnTo>
                    <a:pt x="43" y="196"/>
                  </a:lnTo>
                  <a:close/>
                </a:path>
              </a:pathLst>
            </a:custGeom>
            <a:solidFill>
              <a:srgbClr val="FFF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50"/>
            <p:cNvSpPr>
              <a:spLocks/>
            </p:cNvSpPr>
            <p:nvPr/>
          </p:nvSpPr>
          <p:spPr bwMode="auto">
            <a:xfrm>
              <a:off x="1460397" y="4995110"/>
              <a:ext cx="71101" cy="149443"/>
            </a:xfrm>
            <a:custGeom>
              <a:avLst/>
              <a:gdLst>
                <a:gd name="T0" fmla="*/ 24 w 68"/>
                <a:gd name="T1" fmla="*/ 190 h 196"/>
                <a:gd name="T2" fmla="*/ 24 w 68"/>
                <a:gd name="T3" fmla="*/ 191 h 196"/>
                <a:gd name="T4" fmla="*/ 24 w 68"/>
                <a:gd name="T5" fmla="*/ 193 h 196"/>
                <a:gd name="T6" fmla="*/ 24 w 68"/>
                <a:gd name="T7" fmla="*/ 195 h 196"/>
                <a:gd name="T8" fmla="*/ 25 w 68"/>
                <a:gd name="T9" fmla="*/ 196 h 196"/>
                <a:gd name="T10" fmla="*/ 18 w 68"/>
                <a:gd name="T11" fmla="*/ 194 h 196"/>
                <a:gd name="T12" fmla="*/ 12 w 68"/>
                <a:gd name="T13" fmla="*/ 193 h 196"/>
                <a:gd name="T14" fmla="*/ 6 w 68"/>
                <a:gd name="T15" fmla="*/ 190 h 196"/>
                <a:gd name="T16" fmla="*/ 0 w 68"/>
                <a:gd name="T17" fmla="*/ 189 h 196"/>
                <a:gd name="T18" fmla="*/ 7 w 68"/>
                <a:gd name="T19" fmla="*/ 142 h 196"/>
                <a:gd name="T20" fmla="*/ 15 w 68"/>
                <a:gd name="T21" fmla="*/ 95 h 196"/>
                <a:gd name="T22" fmla="*/ 22 w 68"/>
                <a:gd name="T23" fmla="*/ 48 h 196"/>
                <a:gd name="T24" fmla="*/ 27 w 68"/>
                <a:gd name="T25" fmla="*/ 0 h 196"/>
                <a:gd name="T26" fmla="*/ 32 w 68"/>
                <a:gd name="T27" fmla="*/ 1 h 196"/>
                <a:gd name="T28" fmla="*/ 38 w 68"/>
                <a:gd name="T29" fmla="*/ 3 h 196"/>
                <a:gd name="T30" fmla="*/ 42 w 68"/>
                <a:gd name="T31" fmla="*/ 4 h 196"/>
                <a:gd name="T32" fmla="*/ 48 w 68"/>
                <a:gd name="T33" fmla="*/ 5 h 196"/>
                <a:gd name="T34" fmla="*/ 53 w 68"/>
                <a:gd name="T35" fmla="*/ 6 h 196"/>
                <a:gd name="T36" fmla="*/ 59 w 68"/>
                <a:gd name="T37" fmla="*/ 7 h 196"/>
                <a:gd name="T38" fmla="*/ 63 w 68"/>
                <a:gd name="T39" fmla="*/ 8 h 196"/>
                <a:gd name="T40" fmla="*/ 68 w 68"/>
                <a:gd name="T41" fmla="*/ 10 h 196"/>
                <a:gd name="T42" fmla="*/ 63 w 68"/>
                <a:gd name="T43" fmla="*/ 33 h 196"/>
                <a:gd name="T44" fmla="*/ 57 w 68"/>
                <a:gd name="T45" fmla="*/ 56 h 196"/>
                <a:gd name="T46" fmla="*/ 53 w 68"/>
                <a:gd name="T47" fmla="*/ 77 h 196"/>
                <a:gd name="T48" fmla="*/ 48 w 68"/>
                <a:gd name="T49" fmla="*/ 100 h 196"/>
                <a:gd name="T50" fmla="*/ 42 w 68"/>
                <a:gd name="T51" fmla="*/ 122 h 196"/>
                <a:gd name="T52" fmla="*/ 37 w 68"/>
                <a:gd name="T53" fmla="*/ 145 h 196"/>
                <a:gd name="T54" fmla="*/ 31 w 68"/>
                <a:gd name="T55" fmla="*/ 167 h 196"/>
                <a:gd name="T56" fmla="*/ 24 w 68"/>
                <a:gd name="T57" fmla="*/ 19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8" h="196">
                  <a:moveTo>
                    <a:pt x="24" y="190"/>
                  </a:moveTo>
                  <a:lnTo>
                    <a:pt x="24" y="191"/>
                  </a:lnTo>
                  <a:lnTo>
                    <a:pt x="24" y="193"/>
                  </a:lnTo>
                  <a:lnTo>
                    <a:pt x="24" y="195"/>
                  </a:lnTo>
                  <a:lnTo>
                    <a:pt x="25" y="196"/>
                  </a:lnTo>
                  <a:lnTo>
                    <a:pt x="18" y="194"/>
                  </a:lnTo>
                  <a:lnTo>
                    <a:pt x="12" y="193"/>
                  </a:lnTo>
                  <a:lnTo>
                    <a:pt x="6" y="190"/>
                  </a:lnTo>
                  <a:lnTo>
                    <a:pt x="0" y="189"/>
                  </a:lnTo>
                  <a:lnTo>
                    <a:pt x="7" y="142"/>
                  </a:lnTo>
                  <a:lnTo>
                    <a:pt x="15" y="95"/>
                  </a:lnTo>
                  <a:lnTo>
                    <a:pt x="22" y="48"/>
                  </a:lnTo>
                  <a:lnTo>
                    <a:pt x="27" y="0"/>
                  </a:lnTo>
                  <a:lnTo>
                    <a:pt x="32" y="1"/>
                  </a:lnTo>
                  <a:lnTo>
                    <a:pt x="38" y="3"/>
                  </a:lnTo>
                  <a:lnTo>
                    <a:pt x="42" y="4"/>
                  </a:lnTo>
                  <a:lnTo>
                    <a:pt x="48" y="5"/>
                  </a:lnTo>
                  <a:lnTo>
                    <a:pt x="53" y="6"/>
                  </a:lnTo>
                  <a:lnTo>
                    <a:pt x="59" y="7"/>
                  </a:lnTo>
                  <a:lnTo>
                    <a:pt x="63" y="8"/>
                  </a:lnTo>
                  <a:lnTo>
                    <a:pt x="68" y="10"/>
                  </a:lnTo>
                  <a:lnTo>
                    <a:pt x="63" y="33"/>
                  </a:lnTo>
                  <a:lnTo>
                    <a:pt x="57" y="56"/>
                  </a:lnTo>
                  <a:lnTo>
                    <a:pt x="53" y="77"/>
                  </a:lnTo>
                  <a:lnTo>
                    <a:pt x="48" y="100"/>
                  </a:lnTo>
                  <a:lnTo>
                    <a:pt x="42" y="122"/>
                  </a:lnTo>
                  <a:lnTo>
                    <a:pt x="37" y="145"/>
                  </a:lnTo>
                  <a:lnTo>
                    <a:pt x="31" y="167"/>
                  </a:lnTo>
                  <a:lnTo>
                    <a:pt x="24" y="190"/>
                  </a:lnTo>
                  <a:close/>
                </a:path>
              </a:pathLst>
            </a:custGeom>
            <a:solidFill>
              <a:srgbClr val="FFF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51"/>
            <p:cNvSpPr>
              <a:spLocks/>
            </p:cNvSpPr>
            <p:nvPr/>
          </p:nvSpPr>
          <p:spPr bwMode="auto">
            <a:xfrm>
              <a:off x="1500130" y="5002735"/>
              <a:ext cx="186117" cy="164692"/>
            </a:xfrm>
            <a:custGeom>
              <a:avLst/>
              <a:gdLst>
                <a:gd name="T0" fmla="*/ 125 w 176"/>
                <a:gd name="T1" fmla="*/ 215 h 216"/>
                <a:gd name="T2" fmla="*/ 112 w 176"/>
                <a:gd name="T3" fmla="*/ 212 h 216"/>
                <a:gd name="T4" fmla="*/ 97 w 176"/>
                <a:gd name="T5" fmla="*/ 209 h 216"/>
                <a:gd name="T6" fmla="*/ 83 w 176"/>
                <a:gd name="T7" fmla="*/ 206 h 216"/>
                <a:gd name="T8" fmla="*/ 80 w 176"/>
                <a:gd name="T9" fmla="*/ 182 h 216"/>
                <a:gd name="T10" fmla="*/ 90 w 176"/>
                <a:gd name="T11" fmla="*/ 137 h 216"/>
                <a:gd name="T12" fmla="*/ 99 w 176"/>
                <a:gd name="T13" fmla="*/ 91 h 216"/>
                <a:gd name="T14" fmla="*/ 107 w 176"/>
                <a:gd name="T15" fmla="*/ 46 h 216"/>
                <a:gd name="T16" fmla="*/ 110 w 176"/>
                <a:gd name="T17" fmla="*/ 22 h 216"/>
                <a:gd name="T18" fmla="*/ 110 w 176"/>
                <a:gd name="T19" fmla="*/ 20 h 216"/>
                <a:gd name="T20" fmla="*/ 108 w 176"/>
                <a:gd name="T21" fmla="*/ 20 h 216"/>
                <a:gd name="T22" fmla="*/ 107 w 176"/>
                <a:gd name="T23" fmla="*/ 20 h 216"/>
                <a:gd name="T24" fmla="*/ 101 w 176"/>
                <a:gd name="T25" fmla="*/ 45 h 216"/>
                <a:gd name="T26" fmla="*/ 88 w 176"/>
                <a:gd name="T27" fmla="*/ 89 h 216"/>
                <a:gd name="T28" fmla="*/ 76 w 176"/>
                <a:gd name="T29" fmla="*/ 133 h 216"/>
                <a:gd name="T30" fmla="*/ 65 w 176"/>
                <a:gd name="T31" fmla="*/ 178 h 216"/>
                <a:gd name="T32" fmla="*/ 54 w 176"/>
                <a:gd name="T33" fmla="*/ 199 h 216"/>
                <a:gd name="T34" fmla="*/ 39 w 176"/>
                <a:gd name="T35" fmla="*/ 195 h 216"/>
                <a:gd name="T36" fmla="*/ 23 w 176"/>
                <a:gd name="T37" fmla="*/ 192 h 216"/>
                <a:gd name="T38" fmla="*/ 8 w 176"/>
                <a:gd name="T39" fmla="*/ 189 h 216"/>
                <a:gd name="T40" fmla="*/ 1 w 176"/>
                <a:gd name="T41" fmla="*/ 186 h 216"/>
                <a:gd name="T42" fmla="*/ 3 w 176"/>
                <a:gd name="T43" fmla="*/ 184 h 216"/>
                <a:gd name="T44" fmla="*/ 11 w 176"/>
                <a:gd name="T45" fmla="*/ 137 h 216"/>
                <a:gd name="T46" fmla="*/ 27 w 176"/>
                <a:gd name="T47" fmla="*/ 46 h 216"/>
                <a:gd name="T48" fmla="*/ 52 w 176"/>
                <a:gd name="T49" fmla="*/ 4 h 216"/>
                <a:gd name="T50" fmla="*/ 87 w 176"/>
                <a:gd name="T51" fmla="*/ 12 h 216"/>
                <a:gd name="T52" fmla="*/ 123 w 176"/>
                <a:gd name="T53" fmla="*/ 20 h 216"/>
                <a:gd name="T54" fmla="*/ 159 w 176"/>
                <a:gd name="T55" fmla="*/ 27 h 216"/>
                <a:gd name="T56" fmla="*/ 170 w 176"/>
                <a:gd name="T57" fmla="*/ 54 h 216"/>
                <a:gd name="T58" fmla="*/ 160 w 176"/>
                <a:gd name="T59" fmla="*/ 101 h 216"/>
                <a:gd name="T60" fmla="*/ 151 w 176"/>
                <a:gd name="T61" fmla="*/ 147 h 216"/>
                <a:gd name="T62" fmla="*/ 139 w 176"/>
                <a:gd name="T63" fmla="*/ 193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76" h="216">
                  <a:moveTo>
                    <a:pt x="132" y="216"/>
                  </a:moveTo>
                  <a:lnTo>
                    <a:pt x="125" y="215"/>
                  </a:lnTo>
                  <a:lnTo>
                    <a:pt x="118" y="214"/>
                  </a:lnTo>
                  <a:lnTo>
                    <a:pt x="112" y="212"/>
                  </a:lnTo>
                  <a:lnTo>
                    <a:pt x="105" y="210"/>
                  </a:lnTo>
                  <a:lnTo>
                    <a:pt x="97" y="209"/>
                  </a:lnTo>
                  <a:lnTo>
                    <a:pt x="90" y="207"/>
                  </a:lnTo>
                  <a:lnTo>
                    <a:pt x="83" y="206"/>
                  </a:lnTo>
                  <a:lnTo>
                    <a:pt x="76" y="205"/>
                  </a:lnTo>
                  <a:lnTo>
                    <a:pt x="80" y="182"/>
                  </a:lnTo>
                  <a:lnTo>
                    <a:pt x="85" y="159"/>
                  </a:lnTo>
                  <a:lnTo>
                    <a:pt x="90" y="137"/>
                  </a:lnTo>
                  <a:lnTo>
                    <a:pt x="94" y="114"/>
                  </a:lnTo>
                  <a:lnTo>
                    <a:pt x="99" y="91"/>
                  </a:lnTo>
                  <a:lnTo>
                    <a:pt x="103" y="69"/>
                  </a:lnTo>
                  <a:lnTo>
                    <a:pt x="107" y="46"/>
                  </a:lnTo>
                  <a:lnTo>
                    <a:pt x="110" y="23"/>
                  </a:lnTo>
                  <a:lnTo>
                    <a:pt x="110" y="22"/>
                  </a:lnTo>
                  <a:lnTo>
                    <a:pt x="110" y="22"/>
                  </a:lnTo>
                  <a:lnTo>
                    <a:pt x="110" y="20"/>
                  </a:lnTo>
                  <a:lnTo>
                    <a:pt x="109" y="20"/>
                  </a:lnTo>
                  <a:lnTo>
                    <a:pt x="108" y="20"/>
                  </a:lnTo>
                  <a:lnTo>
                    <a:pt x="108" y="20"/>
                  </a:lnTo>
                  <a:lnTo>
                    <a:pt x="107" y="20"/>
                  </a:lnTo>
                  <a:lnTo>
                    <a:pt x="106" y="22"/>
                  </a:lnTo>
                  <a:lnTo>
                    <a:pt x="101" y="45"/>
                  </a:lnTo>
                  <a:lnTo>
                    <a:pt x="95" y="66"/>
                  </a:lnTo>
                  <a:lnTo>
                    <a:pt x="88" y="89"/>
                  </a:lnTo>
                  <a:lnTo>
                    <a:pt x="82" y="111"/>
                  </a:lnTo>
                  <a:lnTo>
                    <a:pt x="76" y="133"/>
                  </a:lnTo>
                  <a:lnTo>
                    <a:pt x="70" y="156"/>
                  </a:lnTo>
                  <a:lnTo>
                    <a:pt x="65" y="178"/>
                  </a:lnTo>
                  <a:lnTo>
                    <a:pt x="62" y="201"/>
                  </a:lnTo>
                  <a:lnTo>
                    <a:pt x="54" y="199"/>
                  </a:lnTo>
                  <a:lnTo>
                    <a:pt x="47" y="198"/>
                  </a:lnTo>
                  <a:lnTo>
                    <a:pt x="39" y="195"/>
                  </a:lnTo>
                  <a:lnTo>
                    <a:pt x="31" y="194"/>
                  </a:lnTo>
                  <a:lnTo>
                    <a:pt x="23" y="192"/>
                  </a:lnTo>
                  <a:lnTo>
                    <a:pt x="16" y="191"/>
                  </a:lnTo>
                  <a:lnTo>
                    <a:pt x="8" y="189"/>
                  </a:lnTo>
                  <a:lnTo>
                    <a:pt x="0" y="187"/>
                  </a:lnTo>
                  <a:lnTo>
                    <a:pt x="1" y="186"/>
                  </a:lnTo>
                  <a:lnTo>
                    <a:pt x="2" y="185"/>
                  </a:lnTo>
                  <a:lnTo>
                    <a:pt x="3" y="184"/>
                  </a:lnTo>
                  <a:lnTo>
                    <a:pt x="3" y="183"/>
                  </a:lnTo>
                  <a:lnTo>
                    <a:pt x="11" y="137"/>
                  </a:lnTo>
                  <a:lnTo>
                    <a:pt x="19" y="92"/>
                  </a:lnTo>
                  <a:lnTo>
                    <a:pt x="27" y="46"/>
                  </a:lnTo>
                  <a:lnTo>
                    <a:pt x="34" y="0"/>
                  </a:lnTo>
                  <a:lnTo>
                    <a:pt x="52" y="4"/>
                  </a:lnTo>
                  <a:lnTo>
                    <a:pt x="70" y="8"/>
                  </a:lnTo>
                  <a:lnTo>
                    <a:pt x="87" y="12"/>
                  </a:lnTo>
                  <a:lnTo>
                    <a:pt x="106" y="16"/>
                  </a:lnTo>
                  <a:lnTo>
                    <a:pt x="123" y="20"/>
                  </a:lnTo>
                  <a:lnTo>
                    <a:pt x="140" y="24"/>
                  </a:lnTo>
                  <a:lnTo>
                    <a:pt x="159" y="27"/>
                  </a:lnTo>
                  <a:lnTo>
                    <a:pt x="176" y="31"/>
                  </a:lnTo>
                  <a:lnTo>
                    <a:pt x="170" y="54"/>
                  </a:lnTo>
                  <a:lnTo>
                    <a:pt x="166" y="77"/>
                  </a:lnTo>
                  <a:lnTo>
                    <a:pt x="160" y="101"/>
                  </a:lnTo>
                  <a:lnTo>
                    <a:pt x="155" y="124"/>
                  </a:lnTo>
                  <a:lnTo>
                    <a:pt x="151" y="147"/>
                  </a:lnTo>
                  <a:lnTo>
                    <a:pt x="145" y="170"/>
                  </a:lnTo>
                  <a:lnTo>
                    <a:pt x="139" y="193"/>
                  </a:lnTo>
                  <a:lnTo>
                    <a:pt x="132" y="216"/>
                  </a:lnTo>
                  <a:close/>
                </a:path>
              </a:pathLst>
            </a:custGeom>
            <a:solidFill>
              <a:srgbClr val="FFF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52"/>
            <p:cNvSpPr>
              <a:spLocks/>
            </p:cNvSpPr>
            <p:nvPr/>
          </p:nvSpPr>
          <p:spPr bwMode="auto">
            <a:xfrm>
              <a:off x="1661152" y="5027134"/>
              <a:ext cx="100377" cy="149443"/>
            </a:xfrm>
            <a:custGeom>
              <a:avLst/>
              <a:gdLst>
                <a:gd name="T0" fmla="*/ 46 w 96"/>
                <a:gd name="T1" fmla="*/ 197 h 197"/>
                <a:gd name="T2" fmla="*/ 40 w 96"/>
                <a:gd name="T3" fmla="*/ 196 h 197"/>
                <a:gd name="T4" fmla="*/ 35 w 96"/>
                <a:gd name="T5" fmla="*/ 195 h 197"/>
                <a:gd name="T6" fmla="*/ 29 w 96"/>
                <a:gd name="T7" fmla="*/ 193 h 197"/>
                <a:gd name="T8" fmla="*/ 23 w 96"/>
                <a:gd name="T9" fmla="*/ 192 h 197"/>
                <a:gd name="T10" fmla="*/ 17 w 96"/>
                <a:gd name="T11" fmla="*/ 191 h 197"/>
                <a:gd name="T12" fmla="*/ 12 w 96"/>
                <a:gd name="T13" fmla="*/ 190 h 197"/>
                <a:gd name="T14" fmla="*/ 6 w 96"/>
                <a:gd name="T15" fmla="*/ 189 h 197"/>
                <a:gd name="T16" fmla="*/ 0 w 96"/>
                <a:gd name="T17" fmla="*/ 188 h 197"/>
                <a:gd name="T18" fmla="*/ 9 w 96"/>
                <a:gd name="T19" fmla="*/ 140 h 197"/>
                <a:gd name="T20" fmla="*/ 16 w 96"/>
                <a:gd name="T21" fmla="*/ 94 h 197"/>
                <a:gd name="T22" fmla="*/ 23 w 96"/>
                <a:gd name="T23" fmla="*/ 47 h 197"/>
                <a:gd name="T24" fmla="*/ 29 w 96"/>
                <a:gd name="T25" fmla="*/ 0 h 197"/>
                <a:gd name="T26" fmla="*/ 37 w 96"/>
                <a:gd name="T27" fmla="*/ 2 h 197"/>
                <a:gd name="T28" fmla="*/ 45 w 96"/>
                <a:gd name="T29" fmla="*/ 3 h 197"/>
                <a:gd name="T30" fmla="*/ 54 w 96"/>
                <a:gd name="T31" fmla="*/ 6 h 197"/>
                <a:gd name="T32" fmla="*/ 62 w 96"/>
                <a:gd name="T33" fmla="*/ 7 h 197"/>
                <a:gd name="T34" fmla="*/ 70 w 96"/>
                <a:gd name="T35" fmla="*/ 9 h 197"/>
                <a:gd name="T36" fmla="*/ 79 w 96"/>
                <a:gd name="T37" fmla="*/ 11 h 197"/>
                <a:gd name="T38" fmla="*/ 88 w 96"/>
                <a:gd name="T39" fmla="*/ 13 h 197"/>
                <a:gd name="T40" fmla="*/ 96 w 96"/>
                <a:gd name="T41" fmla="*/ 15 h 197"/>
                <a:gd name="T42" fmla="*/ 90 w 96"/>
                <a:gd name="T43" fmla="*/ 38 h 197"/>
                <a:gd name="T44" fmla="*/ 84 w 96"/>
                <a:gd name="T45" fmla="*/ 61 h 197"/>
                <a:gd name="T46" fmla="*/ 77 w 96"/>
                <a:gd name="T47" fmla="*/ 84 h 197"/>
                <a:gd name="T48" fmla="*/ 71 w 96"/>
                <a:gd name="T49" fmla="*/ 106 h 197"/>
                <a:gd name="T50" fmla="*/ 66 w 96"/>
                <a:gd name="T51" fmla="*/ 129 h 197"/>
                <a:gd name="T52" fmla="*/ 60 w 96"/>
                <a:gd name="T53" fmla="*/ 152 h 197"/>
                <a:gd name="T54" fmla="*/ 53 w 96"/>
                <a:gd name="T55" fmla="*/ 174 h 197"/>
                <a:gd name="T56" fmla="*/ 46 w 96"/>
                <a:gd name="T57" fmla="*/ 197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6" h="197">
                  <a:moveTo>
                    <a:pt x="46" y="197"/>
                  </a:moveTo>
                  <a:lnTo>
                    <a:pt x="40" y="196"/>
                  </a:lnTo>
                  <a:lnTo>
                    <a:pt x="35" y="195"/>
                  </a:lnTo>
                  <a:lnTo>
                    <a:pt x="29" y="193"/>
                  </a:lnTo>
                  <a:lnTo>
                    <a:pt x="23" y="192"/>
                  </a:lnTo>
                  <a:lnTo>
                    <a:pt x="17" y="191"/>
                  </a:lnTo>
                  <a:lnTo>
                    <a:pt x="12" y="190"/>
                  </a:lnTo>
                  <a:lnTo>
                    <a:pt x="6" y="189"/>
                  </a:lnTo>
                  <a:lnTo>
                    <a:pt x="0" y="188"/>
                  </a:lnTo>
                  <a:lnTo>
                    <a:pt x="9" y="140"/>
                  </a:lnTo>
                  <a:lnTo>
                    <a:pt x="16" y="94"/>
                  </a:lnTo>
                  <a:lnTo>
                    <a:pt x="23" y="47"/>
                  </a:lnTo>
                  <a:lnTo>
                    <a:pt x="29" y="0"/>
                  </a:lnTo>
                  <a:lnTo>
                    <a:pt x="37" y="2"/>
                  </a:lnTo>
                  <a:lnTo>
                    <a:pt x="45" y="3"/>
                  </a:lnTo>
                  <a:lnTo>
                    <a:pt x="54" y="6"/>
                  </a:lnTo>
                  <a:lnTo>
                    <a:pt x="62" y="7"/>
                  </a:lnTo>
                  <a:lnTo>
                    <a:pt x="70" y="9"/>
                  </a:lnTo>
                  <a:lnTo>
                    <a:pt x="79" y="11"/>
                  </a:lnTo>
                  <a:lnTo>
                    <a:pt x="88" y="13"/>
                  </a:lnTo>
                  <a:lnTo>
                    <a:pt x="96" y="15"/>
                  </a:lnTo>
                  <a:lnTo>
                    <a:pt x="90" y="38"/>
                  </a:lnTo>
                  <a:lnTo>
                    <a:pt x="84" y="61"/>
                  </a:lnTo>
                  <a:lnTo>
                    <a:pt x="77" y="84"/>
                  </a:lnTo>
                  <a:lnTo>
                    <a:pt x="71" y="106"/>
                  </a:lnTo>
                  <a:lnTo>
                    <a:pt x="66" y="129"/>
                  </a:lnTo>
                  <a:lnTo>
                    <a:pt x="60" y="152"/>
                  </a:lnTo>
                  <a:lnTo>
                    <a:pt x="53" y="174"/>
                  </a:lnTo>
                  <a:lnTo>
                    <a:pt x="46" y="197"/>
                  </a:lnTo>
                  <a:close/>
                </a:path>
              </a:pathLst>
            </a:custGeom>
            <a:solidFill>
              <a:srgbClr val="FFF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53"/>
            <p:cNvSpPr>
              <a:spLocks/>
            </p:cNvSpPr>
            <p:nvPr/>
          </p:nvSpPr>
          <p:spPr bwMode="auto">
            <a:xfrm>
              <a:off x="1730162" y="5039333"/>
              <a:ext cx="108742" cy="149443"/>
            </a:xfrm>
            <a:custGeom>
              <a:avLst/>
              <a:gdLst>
                <a:gd name="T0" fmla="*/ 57 w 104"/>
                <a:gd name="T1" fmla="*/ 196 h 196"/>
                <a:gd name="T2" fmla="*/ 50 w 104"/>
                <a:gd name="T3" fmla="*/ 195 h 196"/>
                <a:gd name="T4" fmla="*/ 43 w 104"/>
                <a:gd name="T5" fmla="*/ 193 h 196"/>
                <a:gd name="T6" fmla="*/ 37 w 104"/>
                <a:gd name="T7" fmla="*/ 192 h 196"/>
                <a:gd name="T8" fmla="*/ 28 w 104"/>
                <a:gd name="T9" fmla="*/ 190 h 196"/>
                <a:gd name="T10" fmla="*/ 22 w 104"/>
                <a:gd name="T11" fmla="*/ 189 h 196"/>
                <a:gd name="T12" fmla="*/ 15 w 104"/>
                <a:gd name="T13" fmla="*/ 188 h 196"/>
                <a:gd name="T14" fmla="*/ 7 w 104"/>
                <a:gd name="T15" fmla="*/ 185 h 196"/>
                <a:gd name="T16" fmla="*/ 0 w 104"/>
                <a:gd name="T17" fmla="*/ 184 h 196"/>
                <a:gd name="T18" fmla="*/ 8 w 104"/>
                <a:gd name="T19" fmla="*/ 138 h 196"/>
                <a:gd name="T20" fmla="*/ 17 w 104"/>
                <a:gd name="T21" fmla="*/ 92 h 196"/>
                <a:gd name="T22" fmla="*/ 25 w 104"/>
                <a:gd name="T23" fmla="*/ 46 h 196"/>
                <a:gd name="T24" fmla="*/ 33 w 104"/>
                <a:gd name="T25" fmla="*/ 0 h 196"/>
                <a:gd name="T26" fmla="*/ 42 w 104"/>
                <a:gd name="T27" fmla="*/ 2 h 196"/>
                <a:gd name="T28" fmla="*/ 51 w 104"/>
                <a:gd name="T29" fmla="*/ 3 h 196"/>
                <a:gd name="T30" fmla="*/ 61 w 104"/>
                <a:gd name="T31" fmla="*/ 6 h 196"/>
                <a:gd name="T32" fmla="*/ 69 w 104"/>
                <a:gd name="T33" fmla="*/ 7 h 196"/>
                <a:gd name="T34" fmla="*/ 78 w 104"/>
                <a:gd name="T35" fmla="*/ 9 h 196"/>
                <a:gd name="T36" fmla="*/ 87 w 104"/>
                <a:gd name="T37" fmla="*/ 10 h 196"/>
                <a:gd name="T38" fmla="*/ 95 w 104"/>
                <a:gd name="T39" fmla="*/ 13 h 196"/>
                <a:gd name="T40" fmla="*/ 104 w 104"/>
                <a:gd name="T41" fmla="*/ 15 h 196"/>
                <a:gd name="T42" fmla="*/ 98 w 104"/>
                <a:gd name="T43" fmla="*/ 37 h 196"/>
                <a:gd name="T44" fmla="*/ 91 w 104"/>
                <a:gd name="T45" fmla="*/ 60 h 196"/>
                <a:gd name="T46" fmla="*/ 85 w 104"/>
                <a:gd name="T47" fmla="*/ 82 h 196"/>
                <a:gd name="T48" fmla="*/ 79 w 104"/>
                <a:gd name="T49" fmla="*/ 105 h 196"/>
                <a:gd name="T50" fmla="*/ 75 w 104"/>
                <a:gd name="T51" fmla="*/ 128 h 196"/>
                <a:gd name="T52" fmla="*/ 69 w 104"/>
                <a:gd name="T53" fmla="*/ 151 h 196"/>
                <a:gd name="T54" fmla="*/ 63 w 104"/>
                <a:gd name="T55" fmla="*/ 173 h 196"/>
                <a:gd name="T56" fmla="*/ 57 w 104"/>
                <a:gd name="T57" fmla="*/ 196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04" h="196">
                  <a:moveTo>
                    <a:pt x="57" y="196"/>
                  </a:moveTo>
                  <a:lnTo>
                    <a:pt x="50" y="195"/>
                  </a:lnTo>
                  <a:lnTo>
                    <a:pt x="43" y="193"/>
                  </a:lnTo>
                  <a:lnTo>
                    <a:pt x="37" y="192"/>
                  </a:lnTo>
                  <a:lnTo>
                    <a:pt x="28" y="190"/>
                  </a:lnTo>
                  <a:lnTo>
                    <a:pt x="22" y="189"/>
                  </a:lnTo>
                  <a:lnTo>
                    <a:pt x="15" y="188"/>
                  </a:lnTo>
                  <a:lnTo>
                    <a:pt x="7" y="185"/>
                  </a:lnTo>
                  <a:lnTo>
                    <a:pt x="0" y="184"/>
                  </a:lnTo>
                  <a:lnTo>
                    <a:pt x="8" y="138"/>
                  </a:lnTo>
                  <a:lnTo>
                    <a:pt x="17" y="92"/>
                  </a:lnTo>
                  <a:lnTo>
                    <a:pt x="25" y="46"/>
                  </a:lnTo>
                  <a:lnTo>
                    <a:pt x="33" y="0"/>
                  </a:lnTo>
                  <a:lnTo>
                    <a:pt x="42" y="2"/>
                  </a:lnTo>
                  <a:lnTo>
                    <a:pt x="51" y="3"/>
                  </a:lnTo>
                  <a:lnTo>
                    <a:pt x="61" y="6"/>
                  </a:lnTo>
                  <a:lnTo>
                    <a:pt x="69" y="7"/>
                  </a:lnTo>
                  <a:lnTo>
                    <a:pt x="78" y="9"/>
                  </a:lnTo>
                  <a:lnTo>
                    <a:pt x="87" y="10"/>
                  </a:lnTo>
                  <a:lnTo>
                    <a:pt x="95" y="13"/>
                  </a:lnTo>
                  <a:lnTo>
                    <a:pt x="104" y="15"/>
                  </a:lnTo>
                  <a:lnTo>
                    <a:pt x="98" y="37"/>
                  </a:lnTo>
                  <a:lnTo>
                    <a:pt x="91" y="60"/>
                  </a:lnTo>
                  <a:lnTo>
                    <a:pt x="85" y="82"/>
                  </a:lnTo>
                  <a:lnTo>
                    <a:pt x="79" y="105"/>
                  </a:lnTo>
                  <a:lnTo>
                    <a:pt x="75" y="128"/>
                  </a:lnTo>
                  <a:lnTo>
                    <a:pt x="69" y="151"/>
                  </a:lnTo>
                  <a:lnTo>
                    <a:pt x="63" y="173"/>
                  </a:lnTo>
                  <a:lnTo>
                    <a:pt x="57" y="196"/>
                  </a:lnTo>
                  <a:close/>
                </a:path>
              </a:pathLst>
            </a:custGeom>
            <a:solidFill>
              <a:srgbClr val="FFF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54"/>
            <p:cNvSpPr>
              <a:spLocks/>
            </p:cNvSpPr>
            <p:nvPr/>
          </p:nvSpPr>
          <p:spPr bwMode="auto">
            <a:xfrm>
              <a:off x="1935099" y="5071356"/>
              <a:ext cx="92013" cy="149443"/>
            </a:xfrm>
            <a:custGeom>
              <a:avLst/>
              <a:gdLst>
                <a:gd name="T0" fmla="*/ 45 w 87"/>
                <a:gd name="T1" fmla="*/ 194 h 194"/>
                <a:gd name="T2" fmla="*/ 39 w 87"/>
                <a:gd name="T3" fmla="*/ 193 h 194"/>
                <a:gd name="T4" fmla="*/ 33 w 87"/>
                <a:gd name="T5" fmla="*/ 192 h 194"/>
                <a:gd name="T6" fmla="*/ 27 w 87"/>
                <a:gd name="T7" fmla="*/ 190 h 194"/>
                <a:gd name="T8" fmla="*/ 23 w 87"/>
                <a:gd name="T9" fmla="*/ 188 h 194"/>
                <a:gd name="T10" fmla="*/ 17 w 87"/>
                <a:gd name="T11" fmla="*/ 187 h 194"/>
                <a:gd name="T12" fmla="*/ 11 w 87"/>
                <a:gd name="T13" fmla="*/ 185 h 194"/>
                <a:gd name="T14" fmla="*/ 5 w 87"/>
                <a:gd name="T15" fmla="*/ 184 h 194"/>
                <a:gd name="T16" fmla="*/ 0 w 87"/>
                <a:gd name="T17" fmla="*/ 183 h 194"/>
                <a:gd name="T18" fmla="*/ 5 w 87"/>
                <a:gd name="T19" fmla="*/ 160 h 194"/>
                <a:gd name="T20" fmla="*/ 10 w 87"/>
                <a:gd name="T21" fmla="*/ 138 h 194"/>
                <a:gd name="T22" fmla="*/ 16 w 87"/>
                <a:gd name="T23" fmla="*/ 115 h 194"/>
                <a:gd name="T24" fmla="*/ 20 w 87"/>
                <a:gd name="T25" fmla="*/ 92 h 194"/>
                <a:gd name="T26" fmla="*/ 25 w 87"/>
                <a:gd name="T27" fmla="*/ 69 h 194"/>
                <a:gd name="T28" fmla="*/ 28 w 87"/>
                <a:gd name="T29" fmla="*/ 46 h 194"/>
                <a:gd name="T30" fmla="*/ 33 w 87"/>
                <a:gd name="T31" fmla="*/ 23 h 194"/>
                <a:gd name="T32" fmla="*/ 37 w 87"/>
                <a:gd name="T33" fmla="*/ 0 h 194"/>
                <a:gd name="T34" fmla="*/ 42 w 87"/>
                <a:gd name="T35" fmla="*/ 1 h 194"/>
                <a:gd name="T36" fmla="*/ 49 w 87"/>
                <a:gd name="T37" fmla="*/ 3 h 194"/>
                <a:gd name="T38" fmla="*/ 55 w 87"/>
                <a:gd name="T39" fmla="*/ 4 h 194"/>
                <a:gd name="T40" fmla="*/ 62 w 87"/>
                <a:gd name="T41" fmla="*/ 5 h 194"/>
                <a:gd name="T42" fmla="*/ 68 w 87"/>
                <a:gd name="T43" fmla="*/ 8 h 194"/>
                <a:gd name="T44" fmla="*/ 75 w 87"/>
                <a:gd name="T45" fmla="*/ 9 h 194"/>
                <a:gd name="T46" fmla="*/ 80 w 87"/>
                <a:gd name="T47" fmla="*/ 11 h 194"/>
                <a:gd name="T48" fmla="*/ 87 w 87"/>
                <a:gd name="T49" fmla="*/ 12 h 194"/>
                <a:gd name="T50" fmla="*/ 81 w 87"/>
                <a:gd name="T51" fmla="*/ 35 h 194"/>
                <a:gd name="T52" fmla="*/ 76 w 87"/>
                <a:gd name="T53" fmla="*/ 57 h 194"/>
                <a:gd name="T54" fmla="*/ 71 w 87"/>
                <a:gd name="T55" fmla="*/ 80 h 194"/>
                <a:gd name="T56" fmla="*/ 66 w 87"/>
                <a:gd name="T57" fmla="*/ 103 h 194"/>
                <a:gd name="T58" fmla="*/ 61 w 87"/>
                <a:gd name="T59" fmla="*/ 126 h 194"/>
                <a:gd name="T60" fmla="*/ 56 w 87"/>
                <a:gd name="T61" fmla="*/ 149 h 194"/>
                <a:gd name="T62" fmla="*/ 50 w 87"/>
                <a:gd name="T63" fmla="*/ 171 h 194"/>
                <a:gd name="T64" fmla="*/ 45 w 87"/>
                <a:gd name="T65" fmla="*/ 194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7" h="194">
                  <a:moveTo>
                    <a:pt x="45" y="194"/>
                  </a:moveTo>
                  <a:lnTo>
                    <a:pt x="39" y="193"/>
                  </a:lnTo>
                  <a:lnTo>
                    <a:pt x="33" y="192"/>
                  </a:lnTo>
                  <a:lnTo>
                    <a:pt x="27" y="190"/>
                  </a:lnTo>
                  <a:lnTo>
                    <a:pt x="23" y="188"/>
                  </a:lnTo>
                  <a:lnTo>
                    <a:pt x="17" y="187"/>
                  </a:lnTo>
                  <a:lnTo>
                    <a:pt x="11" y="185"/>
                  </a:lnTo>
                  <a:lnTo>
                    <a:pt x="5" y="184"/>
                  </a:lnTo>
                  <a:lnTo>
                    <a:pt x="0" y="183"/>
                  </a:lnTo>
                  <a:lnTo>
                    <a:pt x="5" y="160"/>
                  </a:lnTo>
                  <a:lnTo>
                    <a:pt x="10" y="138"/>
                  </a:lnTo>
                  <a:lnTo>
                    <a:pt x="16" y="115"/>
                  </a:lnTo>
                  <a:lnTo>
                    <a:pt x="20" y="92"/>
                  </a:lnTo>
                  <a:lnTo>
                    <a:pt x="25" y="69"/>
                  </a:lnTo>
                  <a:lnTo>
                    <a:pt x="28" y="46"/>
                  </a:lnTo>
                  <a:lnTo>
                    <a:pt x="33" y="23"/>
                  </a:lnTo>
                  <a:lnTo>
                    <a:pt x="37" y="0"/>
                  </a:lnTo>
                  <a:lnTo>
                    <a:pt x="42" y="1"/>
                  </a:lnTo>
                  <a:lnTo>
                    <a:pt x="49" y="3"/>
                  </a:lnTo>
                  <a:lnTo>
                    <a:pt x="55" y="4"/>
                  </a:lnTo>
                  <a:lnTo>
                    <a:pt x="62" y="5"/>
                  </a:lnTo>
                  <a:lnTo>
                    <a:pt x="68" y="8"/>
                  </a:lnTo>
                  <a:lnTo>
                    <a:pt x="75" y="9"/>
                  </a:lnTo>
                  <a:lnTo>
                    <a:pt x="80" y="11"/>
                  </a:lnTo>
                  <a:lnTo>
                    <a:pt x="87" y="12"/>
                  </a:lnTo>
                  <a:lnTo>
                    <a:pt x="81" y="35"/>
                  </a:lnTo>
                  <a:lnTo>
                    <a:pt x="76" y="57"/>
                  </a:lnTo>
                  <a:lnTo>
                    <a:pt x="71" y="80"/>
                  </a:lnTo>
                  <a:lnTo>
                    <a:pt x="66" y="103"/>
                  </a:lnTo>
                  <a:lnTo>
                    <a:pt x="61" y="126"/>
                  </a:lnTo>
                  <a:lnTo>
                    <a:pt x="56" y="149"/>
                  </a:lnTo>
                  <a:lnTo>
                    <a:pt x="50" y="171"/>
                  </a:lnTo>
                  <a:lnTo>
                    <a:pt x="45" y="194"/>
                  </a:lnTo>
                  <a:close/>
                </a:path>
              </a:pathLst>
            </a:custGeom>
            <a:solidFill>
              <a:srgbClr val="FFF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55"/>
            <p:cNvSpPr>
              <a:spLocks/>
            </p:cNvSpPr>
            <p:nvPr/>
          </p:nvSpPr>
          <p:spPr bwMode="auto">
            <a:xfrm>
              <a:off x="1809627" y="5051532"/>
              <a:ext cx="92013" cy="147918"/>
            </a:xfrm>
            <a:custGeom>
              <a:avLst/>
              <a:gdLst>
                <a:gd name="T0" fmla="*/ 0 w 87"/>
                <a:gd name="T1" fmla="*/ 184 h 195"/>
                <a:gd name="T2" fmla="*/ 9 w 87"/>
                <a:gd name="T3" fmla="*/ 138 h 195"/>
                <a:gd name="T4" fmla="*/ 16 w 87"/>
                <a:gd name="T5" fmla="*/ 92 h 195"/>
                <a:gd name="T6" fmla="*/ 24 w 87"/>
                <a:gd name="T7" fmla="*/ 45 h 195"/>
                <a:gd name="T8" fmla="*/ 33 w 87"/>
                <a:gd name="T9" fmla="*/ 0 h 195"/>
                <a:gd name="T10" fmla="*/ 40 w 87"/>
                <a:gd name="T11" fmla="*/ 1 h 195"/>
                <a:gd name="T12" fmla="*/ 47 w 87"/>
                <a:gd name="T13" fmla="*/ 2 h 195"/>
                <a:gd name="T14" fmla="*/ 54 w 87"/>
                <a:gd name="T15" fmla="*/ 5 h 195"/>
                <a:gd name="T16" fmla="*/ 61 w 87"/>
                <a:gd name="T17" fmla="*/ 6 h 195"/>
                <a:gd name="T18" fmla="*/ 68 w 87"/>
                <a:gd name="T19" fmla="*/ 7 h 195"/>
                <a:gd name="T20" fmla="*/ 75 w 87"/>
                <a:gd name="T21" fmla="*/ 9 h 195"/>
                <a:gd name="T22" fmla="*/ 80 w 87"/>
                <a:gd name="T23" fmla="*/ 11 h 195"/>
                <a:gd name="T24" fmla="*/ 87 w 87"/>
                <a:gd name="T25" fmla="*/ 12 h 195"/>
                <a:gd name="T26" fmla="*/ 78 w 87"/>
                <a:gd name="T27" fmla="*/ 57 h 195"/>
                <a:gd name="T28" fmla="*/ 69 w 87"/>
                <a:gd name="T29" fmla="*/ 103 h 195"/>
                <a:gd name="T30" fmla="*/ 61 w 87"/>
                <a:gd name="T31" fmla="*/ 148 h 195"/>
                <a:gd name="T32" fmla="*/ 54 w 87"/>
                <a:gd name="T33" fmla="*/ 194 h 195"/>
                <a:gd name="T34" fmla="*/ 54 w 87"/>
                <a:gd name="T35" fmla="*/ 195 h 195"/>
                <a:gd name="T36" fmla="*/ 54 w 87"/>
                <a:gd name="T37" fmla="*/ 195 h 195"/>
                <a:gd name="T38" fmla="*/ 54 w 87"/>
                <a:gd name="T39" fmla="*/ 195 h 195"/>
                <a:gd name="T40" fmla="*/ 54 w 87"/>
                <a:gd name="T41" fmla="*/ 195 h 195"/>
                <a:gd name="T42" fmla="*/ 47 w 87"/>
                <a:gd name="T43" fmla="*/ 194 h 195"/>
                <a:gd name="T44" fmla="*/ 40 w 87"/>
                <a:gd name="T45" fmla="*/ 192 h 195"/>
                <a:gd name="T46" fmla="*/ 33 w 87"/>
                <a:gd name="T47" fmla="*/ 191 h 195"/>
                <a:gd name="T48" fmla="*/ 27 w 87"/>
                <a:gd name="T49" fmla="*/ 189 h 195"/>
                <a:gd name="T50" fmla="*/ 20 w 87"/>
                <a:gd name="T51" fmla="*/ 188 h 195"/>
                <a:gd name="T52" fmla="*/ 14 w 87"/>
                <a:gd name="T53" fmla="*/ 187 h 195"/>
                <a:gd name="T54" fmla="*/ 7 w 87"/>
                <a:gd name="T55" fmla="*/ 186 h 195"/>
                <a:gd name="T56" fmla="*/ 0 w 87"/>
                <a:gd name="T57" fmla="*/ 184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87" h="195">
                  <a:moveTo>
                    <a:pt x="0" y="184"/>
                  </a:moveTo>
                  <a:lnTo>
                    <a:pt x="9" y="138"/>
                  </a:lnTo>
                  <a:lnTo>
                    <a:pt x="16" y="92"/>
                  </a:lnTo>
                  <a:lnTo>
                    <a:pt x="24" y="45"/>
                  </a:lnTo>
                  <a:lnTo>
                    <a:pt x="33" y="0"/>
                  </a:lnTo>
                  <a:lnTo>
                    <a:pt x="40" y="1"/>
                  </a:lnTo>
                  <a:lnTo>
                    <a:pt x="47" y="2"/>
                  </a:lnTo>
                  <a:lnTo>
                    <a:pt x="54" y="5"/>
                  </a:lnTo>
                  <a:lnTo>
                    <a:pt x="61" y="6"/>
                  </a:lnTo>
                  <a:lnTo>
                    <a:pt x="68" y="7"/>
                  </a:lnTo>
                  <a:lnTo>
                    <a:pt x="75" y="9"/>
                  </a:lnTo>
                  <a:lnTo>
                    <a:pt x="80" y="11"/>
                  </a:lnTo>
                  <a:lnTo>
                    <a:pt x="87" y="12"/>
                  </a:lnTo>
                  <a:lnTo>
                    <a:pt x="78" y="57"/>
                  </a:lnTo>
                  <a:lnTo>
                    <a:pt x="69" y="103"/>
                  </a:lnTo>
                  <a:lnTo>
                    <a:pt x="61" y="148"/>
                  </a:lnTo>
                  <a:lnTo>
                    <a:pt x="54" y="194"/>
                  </a:lnTo>
                  <a:lnTo>
                    <a:pt x="54" y="195"/>
                  </a:lnTo>
                  <a:lnTo>
                    <a:pt x="54" y="195"/>
                  </a:lnTo>
                  <a:lnTo>
                    <a:pt x="54" y="195"/>
                  </a:lnTo>
                  <a:lnTo>
                    <a:pt x="54" y="195"/>
                  </a:lnTo>
                  <a:lnTo>
                    <a:pt x="47" y="194"/>
                  </a:lnTo>
                  <a:lnTo>
                    <a:pt x="40" y="192"/>
                  </a:lnTo>
                  <a:lnTo>
                    <a:pt x="33" y="191"/>
                  </a:lnTo>
                  <a:lnTo>
                    <a:pt x="27" y="189"/>
                  </a:lnTo>
                  <a:lnTo>
                    <a:pt x="20" y="188"/>
                  </a:lnTo>
                  <a:lnTo>
                    <a:pt x="14" y="187"/>
                  </a:lnTo>
                  <a:lnTo>
                    <a:pt x="7" y="186"/>
                  </a:lnTo>
                  <a:lnTo>
                    <a:pt x="0" y="184"/>
                  </a:lnTo>
                  <a:close/>
                </a:path>
              </a:pathLst>
            </a:custGeom>
            <a:solidFill>
              <a:srgbClr val="FFF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56"/>
            <p:cNvSpPr>
              <a:spLocks/>
            </p:cNvSpPr>
            <p:nvPr/>
          </p:nvSpPr>
          <p:spPr bwMode="auto">
            <a:xfrm>
              <a:off x="1882819" y="5060682"/>
              <a:ext cx="85739" cy="147918"/>
            </a:xfrm>
            <a:custGeom>
              <a:avLst/>
              <a:gdLst>
                <a:gd name="T0" fmla="*/ 1 w 83"/>
                <a:gd name="T1" fmla="*/ 181 h 193"/>
                <a:gd name="T2" fmla="*/ 5 w 83"/>
                <a:gd name="T3" fmla="*/ 135 h 193"/>
                <a:gd name="T4" fmla="*/ 10 w 83"/>
                <a:gd name="T5" fmla="*/ 90 h 193"/>
                <a:gd name="T6" fmla="*/ 17 w 83"/>
                <a:gd name="T7" fmla="*/ 45 h 193"/>
                <a:gd name="T8" fmla="*/ 23 w 83"/>
                <a:gd name="T9" fmla="*/ 0 h 193"/>
                <a:gd name="T10" fmla="*/ 30 w 83"/>
                <a:gd name="T11" fmla="*/ 1 h 193"/>
                <a:gd name="T12" fmla="*/ 38 w 83"/>
                <a:gd name="T13" fmla="*/ 3 h 193"/>
                <a:gd name="T14" fmla="*/ 45 w 83"/>
                <a:gd name="T15" fmla="*/ 4 h 193"/>
                <a:gd name="T16" fmla="*/ 53 w 83"/>
                <a:gd name="T17" fmla="*/ 7 h 193"/>
                <a:gd name="T18" fmla="*/ 61 w 83"/>
                <a:gd name="T19" fmla="*/ 8 h 193"/>
                <a:gd name="T20" fmla="*/ 68 w 83"/>
                <a:gd name="T21" fmla="*/ 10 h 193"/>
                <a:gd name="T22" fmla="*/ 76 w 83"/>
                <a:gd name="T23" fmla="*/ 11 h 193"/>
                <a:gd name="T24" fmla="*/ 83 w 83"/>
                <a:gd name="T25" fmla="*/ 14 h 193"/>
                <a:gd name="T26" fmla="*/ 76 w 83"/>
                <a:gd name="T27" fmla="*/ 36 h 193"/>
                <a:gd name="T28" fmla="*/ 70 w 83"/>
                <a:gd name="T29" fmla="*/ 59 h 193"/>
                <a:gd name="T30" fmla="*/ 64 w 83"/>
                <a:gd name="T31" fmla="*/ 80 h 193"/>
                <a:gd name="T32" fmla="*/ 59 w 83"/>
                <a:gd name="T33" fmla="*/ 103 h 193"/>
                <a:gd name="T34" fmla="*/ 53 w 83"/>
                <a:gd name="T35" fmla="*/ 126 h 193"/>
                <a:gd name="T36" fmla="*/ 47 w 83"/>
                <a:gd name="T37" fmla="*/ 148 h 193"/>
                <a:gd name="T38" fmla="*/ 41 w 83"/>
                <a:gd name="T39" fmla="*/ 171 h 193"/>
                <a:gd name="T40" fmla="*/ 35 w 83"/>
                <a:gd name="T41" fmla="*/ 193 h 193"/>
                <a:gd name="T42" fmla="*/ 30 w 83"/>
                <a:gd name="T43" fmla="*/ 192 h 193"/>
                <a:gd name="T44" fmla="*/ 26 w 83"/>
                <a:gd name="T45" fmla="*/ 191 h 193"/>
                <a:gd name="T46" fmla="*/ 22 w 83"/>
                <a:gd name="T47" fmla="*/ 191 h 193"/>
                <a:gd name="T48" fmla="*/ 17 w 83"/>
                <a:gd name="T49" fmla="*/ 190 h 193"/>
                <a:gd name="T50" fmla="*/ 13 w 83"/>
                <a:gd name="T51" fmla="*/ 189 h 193"/>
                <a:gd name="T52" fmla="*/ 9 w 83"/>
                <a:gd name="T53" fmla="*/ 188 h 193"/>
                <a:gd name="T54" fmla="*/ 5 w 83"/>
                <a:gd name="T55" fmla="*/ 186 h 193"/>
                <a:gd name="T56" fmla="*/ 0 w 83"/>
                <a:gd name="T57" fmla="*/ 185 h 193"/>
                <a:gd name="T58" fmla="*/ 1 w 83"/>
                <a:gd name="T59" fmla="*/ 184 h 193"/>
                <a:gd name="T60" fmla="*/ 1 w 83"/>
                <a:gd name="T61" fmla="*/ 183 h 193"/>
                <a:gd name="T62" fmla="*/ 1 w 83"/>
                <a:gd name="T63" fmla="*/ 182 h 193"/>
                <a:gd name="T64" fmla="*/ 1 w 83"/>
                <a:gd name="T65" fmla="*/ 181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3" h="193">
                  <a:moveTo>
                    <a:pt x="1" y="181"/>
                  </a:moveTo>
                  <a:lnTo>
                    <a:pt x="5" y="135"/>
                  </a:lnTo>
                  <a:lnTo>
                    <a:pt x="10" y="90"/>
                  </a:lnTo>
                  <a:lnTo>
                    <a:pt x="17" y="45"/>
                  </a:lnTo>
                  <a:lnTo>
                    <a:pt x="23" y="0"/>
                  </a:lnTo>
                  <a:lnTo>
                    <a:pt x="30" y="1"/>
                  </a:lnTo>
                  <a:lnTo>
                    <a:pt x="38" y="3"/>
                  </a:lnTo>
                  <a:lnTo>
                    <a:pt x="45" y="4"/>
                  </a:lnTo>
                  <a:lnTo>
                    <a:pt x="53" y="7"/>
                  </a:lnTo>
                  <a:lnTo>
                    <a:pt x="61" y="8"/>
                  </a:lnTo>
                  <a:lnTo>
                    <a:pt x="68" y="10"/>
                  </a:lnTo>
                  <a:lnTo>
                    <a:pt x="76" y="11"/>
                  </a:lnTo>
                  <a:lnTo>
                    <a:pt x="83" y="14"/>
                  </a:lnTo>
                  <a:lnTo>
                    <a:pt x="76" y="36"/>
                  </a:lnTo>
                  <a:lnTo>
                    <a:pt x="70" y="59"/>
                  </a:lnTo>
                  <a:lnTo>
                    <a:pt x="64" y="80"/>
                  </a:lnTo>
                  <a:lnTo>
                    <a:pt x="59" y="103"/>
                  </a:lnTo>
                  <a:lnTo>
                    <a:pt x="53" y="126"/>
                  </a:lnTo>
                  <a:lnTo>
                    <a:pt x="47" y="148"/>
                  </a:lnTo>
                  <a:lnTo>
                    <a:pt x="41" y="171"/>
                  </a:lnTo>
                  <a:lnTo>
                    <a:pt x="35" y="193"/>
                  </a:lnTo>
                  <a:lnTo>
                    <a:pt x="30" y="192"/>
                  </a:lnTo>
                  <a:lnTo>
                    <a:pt x="26" y="191"/>
                  </a:lnTo>
                  <a:lnTo>
                    <a:pt x="22" y="191"/>
                  </a:lnTo>
                  <a:lnTo>
                    <a:pt x="17" y="190"/>
                  </a:lnTo>
                  <a:lnTo>
                    <a:pt x="13" y="189"/>
                  </a:lnTo>
                  <a:lnTo>
                    <a:pt x="9" y="188"/>
                  </a:lnTo>
                  <a:lnTo>
                    <a:pt x="5" y="186"/>
                  </a:lnTo>
                  <a:lnTo>
                    <a:pt x="0" y="185"/>
                  </a:lnTo>
                  <a:lnTo>
                    <a:pt x="1" y="184"/>
                  </a:lnTo>
                  <a:lnTo>
                    <a:pt x="1" y="183"/>
                  </a:lnTo>
                  <a:lnTo>
                    <a:pt x="1" y="182"/>
                  </a:lnTo>
                  <a:lnTo>
                    <a:pt x="1" y="181"/>
                  </a:lnTo>
                  <a:close/>
                </a:path>
              </a:pathLst>
            </a:custGeom>
            <a:solidFill>
              <a:srgbClr val="FFF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57"/>
            <p:cNvSpPr>
              <a:spLocks/>
            </p:cNvSpPr>
            <p:nvPr/>
          </p:nvSpPr>
          <p:spPr bwMode="auto">
            <a:xfrm>
              <a:off x="1993653" y="5082031"/>
              <a:ext cx="89921" cy="150968"/>
            </a:xfrm>
            <a:custGeom>
              <a:avLst/>
              <a:gdLst>
                <a:gd name="T0" fmla="*/ 0 w 86"/>
                <a:gd name="T1" fmla="*/ 185 h 198"/>
                <a:gd name="T2" fmla="*/ 6 w 86"/>
                <a:gd name="T3" fmla="*/ 162 h 198"/>
                <a:gd name="T4" fmla="*/ 11 w 86"/>
                <a:gd name="T5" fmla="*/ 140 h 198"/>
                <a:gd name="T6" fmla="*/ 16 w 86"/>
                <a:gd name="T7" fmla="*/ 117 h 198"/>
                <a:gd name="T8" fmla="*/ 20 w 86"/>
                <a:gd name="T9" fmla="*/ 94 h 198"/>
                <a:gd name="T10" fmla="*/ 24 w 86"/>
                <a:gd name="T11" fmla="*/ 71 h 198"/>
                <a:gd name="T12" fmla="*/ 28 w 86"/>
                <a:gd name="T13" fmla="*/ 46 h 198"/>
                <a:gd name="T14" fmla="*/ 31 w 86"/>
                <a:gd name="T15" fmla="*/ 23 h 198"/>
                <a:gd name="T16" fmla="*/ 36 w 86"/>
                <a:gd name="T17" fmla="*/ 0 h 198"/>
                <a:gd name="T18" fmla="*/ 41 w 86"/>
                <a:gd name="T19" fmla="*/ 1 h 198"/>
                <a:gd name="T20" fmla="*/ 48 w 86"/>
                <a:gd name="T21" fmla="*/ 4 h 198"/>
                <a:gd name="T22" fmla="*/ 54 w 86"/>
                <a:gd name="T23" fmla="*/ 5 h 198"/>
                <a:gd name="T24" fmla="*/ 61 w 86"/>
                <a:gd name="T25" fmla="*/ 6 h 198"/>
                <a:gd name="T26" fmla="*/ 67 w 86"/>
                <a:gd name="T27" fmla="*/ 8 h 198"/>
                <a:gd name="T28" fmla="*/ 74 w 86"/>
                <a:gd name="T29" fmla="*/ 10 h 198"/>
                <a:gd name="T30" fmla="*/ 79 w 86"/>
                <a:gd name="T31" fmla="*/ 12 h 198"/>
                <a:gd name="T32" fmla="*/ 86 w 86"/>
                <a:gd name="T33" fmla="*/ 13 h 198"/>
                <a:gd name="T34" fmla="*/ 81 w 86"/>
                <a:gd name="T35" fmla="*/ 36 h 198"/>
                <a:gd name="T36" fmla="*/ 75 w 86"/>
                <a:gd name="T37" fmla="*/ 59 h 198"/>
                <a:gd name="T38" fmla="*/ 70 w 86"/>
                <a:gd name="T39" fmla="*/ 82 h 198"/>
                <a:gd name="T40" fmla="*/ 66 w 86"/>
                <a:gd name="T41" fmla="*/ 105 h 198"/>
                <a:gd name="T42" fmla="*/ 60 w 86"/>
                <a:gd name="T43" fmla="*/ 128 h 198"/>
                <a:gd name="T44" fmla="*/ 56 w 86"/>
                <a:gd name="T45" fmla="*/ 152 h 198"/>
                <a:gd name="T46" fmla="*/ 52 w 86"/>
                <a:gd name="T47" fmla="*/ 175 h 198"/>
                <a:gd name="T48" fmla="*/ 47 w 86"/>
                <a:gd name="T49" fmla="*/ 198 h 198"/>
                <a:gd name="T50" fmla="*/ 41 w 86"/>
                <a:gd name="T51" fmla="*/ 196 h 198"/>
                <a:gd name="T52" fmla="*/ 36 w 86"/>
                <a:gd name="T53" fmla="*/ 195 h 198"/>
                <a:gd name="T54" fmla="*/ 30 w 86"/>
                <a:gd name="T55" fmla="*/ 193 h 198"/>
                <a:gd name="T56" fmla="*/ 24 w 86"/>
                <a:gd name="T57" fmla="*/ 191 h 198"/>
                <a:gd name="T58" fmla="*/ 17 w 86"/>
                <a:gd name="T59" fmla="*/ 189 h 198"/>
                <a:gd name="T60" fmla="*/ 11 w 86"/>
                <a:gd name="T61" fmla="*/ 188 h 198"/>
                <a:gd name="T62" fmla="*/ 6 w 86"/>
                <a:gd name="T63" fmla="*/ 186 h 198"/>
                <a:gd name="T64" fmla="*/ 0 w 86"/>
                <a:gd name="T65" fmla="*/ 185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6" h="198">
                  <a:moveTo>
                    <a:pt x="0" y="185"/>
                  </a:moveTo>
                  <a:lnTo>
                    <a:pt x="6" y="162"/>
                  </a:lnTo>
                  <a:lnTo>
                    <a:pt x="11" y="140"/>
                  </a:lnTo>
                  <a:lnTo>
                    <a:pt x="16" y="117"/>
                  </a:lnTo>
                  <a:lnTo>
                    <a:pt x="20" y="94"/>
                  </a:lnTo>
                  <a:lnTo>
                    <a:pt x="24" y="71"/>
                  </a:lnTo>
                  <a:lnTo>
                    <a:pt x="28" y="46"/>
                  </a:lnTo>
                  <a:lnTo>
                    <a:pt x="31" y="23"/>
                  </a:lnTo>
                  <a:lnTo>
                    <a:pt x="36" y="0"/>
                  </a:lnTo>
                  <a:lnTo>
                    <a:pt x="41" y="1"/>
                  </a:lnTo>
                  <a:lnTo>
                    <a:pt x="48" y="4"/>
                  </a:lnTo>
                  <a:lnTo>
                    <a:pt x="54" y="5"/>
                  </a:lnTo>
                  <a:lnTo>
                    <a:pt x="61" y="6"/>
                  </a:lnTo>
                  <a:lnTo>
                    <a:pt x="67" y="8"/>
                  </a:lnTo>
                  <a:lnTo>
                    <a:pt x="74" y="10"/>
                  </a:lnTo>
                  <a:lnTo>
                    <a:pt x="79" y="12"/>
                  </a:lnTo>
                  <a:lnTo>
                    <a:pt x="86" y="13"/>
                  </a:lnTo>
                  <a:lnTo>
                    <a:pt x="81" y="36"/>
                  </a:lnTo>
                  <a:lnTo>
                    <a:pt x="75" y="59"/>
                  </a:lnTo>
                  <a:lnTo>
                    <a:pt x="70" y="82"/>
                  </a:lnTo>
                  <a:lnTo>
                    <a:pt x="66" y="105"/>
                  </a:lnTo>
                  <a:lnTo>
                    <a:pt x="60" y="128"/>
                  </a:lnTo>
                  <a:lnTo>
                    <a:pt x="56" y="152"/>
                  </a:lnTo>
                  <a:lnTo>
                    <a:pt x="52" y="175"/>
                  </a:lnTo>
                  <a:lnTo>
                    <a:pt x="47" y="198"/>
                  </a:lnTo>
                  <a:lnTo>
                    <a:pt x="41" y="196"/>
                  </a:lnTo>
                  <a:lnTo>
                    <a:pt x="36" y="195"/>
                  </a:lnTo>
                  <a:lnTo>
                    <a:pt x="30" y="193"/>
                  </a:lnTo>
                  <a:lnTo>
                    <a:pt x="24" y="191"/>
                  </a:lnTo>
                  <a:lnTo>
                    <a:pt x="17" y="189"/>
                  </a:lnTo>
                  <a:lnTo>
                    <a:pt x="11" y="188"/>
                  </a:lnTo>
                  <a:lnTo>
                    <a:pt x="6" y="186"/>
                  </a:lnTo>
                  <a:lnTo>
                    <a:pt x="0" y="185"/>
                  </a:lnTo>
                  <a:close/>
                </a:path>
              </a:pathLst>
            </a:custGeom>
            <a:solidFill>
              <a:srgbClr val="FFF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Freeform 58"/>
            <p:cNvSpPr>
              <a:spLocks/>
            </p:cNvSpPr>
            <p:nvPr/>
          </p:nvSpPr>
          <p:spPr bwMode="auto">
            <a:xfrm>
              <a:off x="2052206" y="5092705"/>
              <a:ext cx="87830" cy="150968"/>
            </a:xfrm>
            <a:custGeom>
              <a:avLst/>
              <a:gdLst>
                <a:gd name="T0" fmla="*/ 84 w 84"/>
                <a:gd name="T1" fmla="*/ 13 h 199"/>
                <a:gd name="T2" fmla="*/ 78 w 84"/>
                <a:gd name="T3" fmla="*/ 14 h 199"/>
                <a:gd name="T4" fmla="*/ 76 w 84"/>
                <a:gd name="T5" fmla="*/ 14 h 199"/>
                <a:gd name="T6" fmla="*/ 76 w 84"/>
                <a:gd name="T7" fmla="*/ 14 h 199"/>
                <a:gd name="T8" fmla="*/ 76 w 84"/>
                <a:gd name="T9" fmla="*/ 14 h 199"/>
                <a:gd name="T10" fmla="*/ 76 w 84"/>
                <a:gd name="T11" fmla="*/ 14 h 199"/>
                <a:gd name="T12" fmla="*/ 71 w 84"/>
                <a:gd name="T13" fmla="*/ 37 h 199"/>
                <a:gd name="T14" fmla="*/ 66 w 84"/>
                <a:gd name="T15" fmla="*/ 60 h 199"/>
                <a:gd name="T16" fmla="*/ 60 w 84"/>
                <a:gd name="T17" fmla="*/ 83 h 199"/>
                <a:gd name="T18" fmla="*/ 56 w 84"/>
                <a:gd name="T19" fmla="*/ 106 h 199"/>
                <a:gd name="T20" fmla="*/ 50 w 84"/>
                <a:gd name="T21" fmla="*/ 130 h 199"/>
                <a:gd name="T22" fmla="*/ 44 w 84"/>
                <a:gd name="T23" fmla="*/ 153 h 199"/>
                <a:gd name="T24" fmla="*/ 40 w 84"/>
                <a:gd name="T25" fmla="*/ 176 h 199"/>
                <a:gd name="T26" fmla="*/ 34 w 84"/>
                <a:gd name="T27" fmla="*/ 199 h 199"/>
                <a:gd name="T28" fmla="*/ 34 w 84"/>
                <a:gd name="T29" fmla="*/ 197 h 199"/>
                <a:gd name="T30" fmla="*/ 33 w 84"/>
                <a:gd name="T31" fmla="*/ 196 h 199"/>
                <a:gd name="T32" fmla="*/ 30 w 84"/>
                <a:gd name="T33" fmla="*/ 194 h 199"/>
                <a:gd name="T34" fmla="*/ 29 w 84"/>
                <a:gd name="T35" fmla="*/ 194 h 199"/>
                <a:gd name="T36" fmla="*/ 29 w 84"/>
                <a:gd name="T37" fmla="*/ 195 h 199"/>
                <a:gd name="T38" fmla="*/ 22 w 84"/>
                <a:gd name="T39" fmla="*/ 192 h 199"/>
                <a:gd name="T40" fmla="*/ 15 w 84"/>
                <a:gd name="T41" fmla="*/ 190 h 199"/>
                <a:gd name="T42" fmla="*/ 7 w 84"/>
                <a:gd name="T43" fmla="*/ 189 h 199"/>
                <a:gd name="T44" fmla="*/ 0 w 84"/>
                <a:gd name="T45" fmla="*/ 187 h 199"/>
                <a:gd name="T46" fmla="*/ 6 w 84"/>
                <a:gd name="T47" fmla="*/ 164 h 199"/>
                <a:gd name="T48" fmla="*/ 11 w 84"/>
                <a:gd name="T49" fmla="*/ 139 h 199"/>
                <a:gd name="T50" fmla="*/ 14 w 84"/>
                <a:gd name="T51" fmla="*/ 116 h 199"/>
                <a:gd name="T52" fmla="*/ 19 w 84"/>
                <a:gd name="T53" fmla="*/ 93 h 199"/>
                <a:gd name="T54" fmla="*/ 22 w 84"/>
                <a:gd name="T55" fmla="*/ 70 h 199"/>
                <a:gd name="T56" fmla="*/ 26 w 84"/>
                <a:gd name="T57" fmla="*/ 46 h 199"/>
                <a:gd name="T58" fmla="*/ 30 w 84"/>
                <a:gd name="T59" fmla="*/ 23 h 199"/>
                <a:gd name="T60" fmla="*/ 35 w 84"/>
                <a:gd name="T61" fmla="*/ 0 h 199"/>
                <a:gd name="T62" fmla="*/ 40 w 84"/>
                <a:gd name="T63" fmla="*/ 1 h 199"/>
                <a:gd name="T64" fmla="*/ 44 w 84"/>
                <a:gd name="T65" fmla="*/ 2 h 199"/>
                <a:gd name="T66" fmla="*/ 49 w 84"/>
                <a:gd name="T67" fmla="*/ 4 h 199"/>
                <a:gd name="T68" fmla="*/ 53 w 84"/>
                <a:gd name="T69" fmla="*/ 5 h 199"/>
                <a:gd name="T70" fmla="*/ 57 w 84"/>
                <a:gd name="T71" fmla="*/ 6 h 199"/>
                <a:gd name="T72" fmla="*/ 61 w 84"/>
                <a:gd name="T73" fmla="*/ 7 h 199"/>
                <a:gd name="T74" fmla="*/ 66 w 84"/>
                <a:gd name="T75" fmla="*/ 8 h 199"/>
                <a:gd name="T76" fmla="*/ 71 w 84"/>
                <a:gd name="T77" fmla="*/ 9 h 199"/>
                <a:gd name="T78" fmla="*/ 84 w 84"/>
                <a:gd name="T79" fmla="*/ 13 h 199"/>
                <a:gd name="T80" fmla="*/ 84 w 84"/>
                <a:gd name="T81" fmla="*/ 13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4" h="199">
                  <a:moveTo>
                    <a:pt x="84" y="13"/>
                  </a:moveTo>
                  <a:lnTo>
                    <a:pt x="78" y="14"/>
                  </a:lnTo>
                  <a:lnTo>
                    <a:pt x="76" y="14"/>
                  </a:lnTo>
                  <a:lnTo>
                    <a:pt x="76" y="14"/>
                  </a:lnTo>
                  <a:lnTo>
                    <a:pt x="76" y="14"/>
                  </a:lnTo>
                  <a:lnTo>
                    <a:pt x="76" y="14"/>
                  </a:lnTo>
                  <a:lnTo>
                    <a:pt x="71" y="37"/>
                  </a:lnTo>
                  <a:lnTo>
                    <a:pt x="66" y="60"/>
                  </a:lnTo>
                  <a:lnTo>
                    <a:pt x="60" y="83"/>
                  </a:lnTo>
                  <a:lnTo>
                    <a:pt x="56" y="106"/>
                  </a:lnTo>
                  <a:lnTo>
                    <a:pt x="50" y="130"/>
                  </a:lnTo>
                  <a:lnTo>
                    <a:pt x="44" y="153"/>
                  </a:lnTo>
                  <a:lnTo>
                    <a:pt x="40" y="176"/>
                  </a:lnTo>
                  <a:lnTo>
                    <a:pt x="34" y="199"/>
                  </a:lnTo>
                  <a:lnTo>
                    <a:pt x="34" y="197"/>
                  </a:lnTo>
                  <a:lnTo>
                    <a:pt x="33" y="196"/>
                  </a:lnTo>
                  <a:lnTo>
                    <a:pt x="30" y="194"/>
                  </a:lnTo>
                  <a:lnTo>
                    <a:pt x="29" y="194"/>
                  </a:lnTo>
                  <a:lnTo>
                    <a:pt x="29" y="195"/>
                  </a:lnTo>
                  <a:lnTo>
                    <a:pt x="22" y="192"/>
                  </a:lnTo>
                  <a:lnTo>
                    <a:pt x="15" y="190"/>
                  </a:lnTo>
                  <a:lnTo>
                    <a:pt x="7" y="189"/>
                  </a:lnTo>
                  <a:lnTo>
                    <a:pt x="0" y="187"/>
                  </a:lnTo>
                  <a:lnTo>
                    <a:pt x="6" y="164"/>
                  </a:lnTo>
                  <a:lnTo>
                    <a:pt x="11" y="139"/>
                  </a:lnTo>
                  <a:lnTo>
                    <a:pt x="14" y="116"/>
                  </a:lnTo>
                  <a:lnTo>
                    <a:pt x="19" y="93"/>
                  </a:lnTo>
                  <a:lnTo>
                    <a:pt x="22" y="70"/>
                  </a:lnTo>
                  <a:lnTo>
                    <a:pt x="26" y="46"/>
                  </a:lnTo>
                  <a:lnTo>
                    <a:pt x="30" y="23"/>
                  </a:lnTo>
                  <a:lnTo>
                    <a:pt x="35" y="0"/>
                  </a:lnTo>
                  <a:lnTo>
                    <a:pt x="40" y="1"/>
                  </a:lnTo>
                  <a:lnTo>
                    <a:pt x="44" y="2"/>
                  </a:lnTo>
                  <a:lnTo>
                    <a:pt x="49" y="4"/>
                  </a:lnTo>
                  <a:lnTo>
                    <a:pt x="53" y="5"/>
                  </a:lnTo>
                  <a:lnTo>
                    <a:pt x="57" y="6"/>
                  </a:lnTo>
                  <a:lnTo>
                    <a:pt x="61" y="7"/>
                  </a:lnTo>
                  <a:lnTo>
                    <a:pt x="66" y="8"/>
                  </a:lnTo>
                  <a:lnTo>
                    <a:pt x="71" y="9"/>
                  </a:lnTo>
                  <a:lnTo>
                    <a:pt x="84" y="13"/>
                  </a:lnTo>
                  <a:lnTo>
                    <a:pt x="84" y="13"/>
                  </a:lnTo>
                  <a:close/>
                </a:path>
              </a:pathLst>
            </a:custGeom>
            <a:solidFill>
              <a:srgbClr val="FFF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Freeform 59"/>
            <p:cNvSpPr>
              <a:spLocks/>
            </p:cNvSpPr>
            <p:nvPr/>
          </p:nvSpPr>
          <p:spPr bwMode="auto">
            <a:xfrm>
              <a:off x="1500130" y="4755697"/>
              <a:ext cx="75283" cy="93020"/>
            </a:xfrm>
            <a:custGeom>
              <a:avLst/>
              <a:gdLst>
                <a:gd name="T0" fmla="*/ 71 w 71"/>
                <a:gd name="T1" fmla="*/ 93 h 121"/>
                <a:gd name="T2" fmla="*/ 65 w 71"/>
                <a:gd name="T3" fmla="*/ 121 h 121"/>
                <a:gd name="T4" fmla="*/ 60 w 71"/>
                <a:gd name="T5" fmla="*/ 120 h 121"/>
                <a:gd name="T6" fmla="*/ 51 w 71"/>
                <a:gd name="T7" fmla="*/ 119 h 121"/>
                <a:gd name="T8" fmla="*/ 42 w 71"/>
                <a:gd name="T9" fmla="*/ 116 h 121"/>
                <a:gd name="T10" fmla="*/ 32 w 71"/>
                <a:gd name="T11" fmla="*/ 113 h 121"/>
                <a:gd name="T12" fmla="*/ 22 w 71"/>
                <a:gd name="T13" fmla="*/ 111 h 121"/>
                <a:gd name="T14" fmla="*/ 13 w 71"/>
                <a:gd name="T15" fmla="*/ 108 h 121"/>
                <a:gd name="T16" fmla="*/ 5 w 71"/>
                <a:gd name="T17" fmla="*/ 107 h 121"/>
                <a:gd name="T18" fmla="*/ 0 w 71"/>
                <a:gd name="T19" fmla="*/ 106 h 121"/>
                <a:gd name="T20" fmla="*/ 4 w 71"/>
                <a:gd name="T21" fmla="*/ 91 h 121"/>
                <a:gd name="T22" fmla="*/ 8 w 71"/>
                <a:gd name="T23" fmla="*/ 76 h 121"/>
                <a:gd name="T24" fmla="*/ 11 w 71"/>
                <a:gd name="T25" fmla="*/ 61 h 121"/>
                <a:gd name="T26" fmla="*/ 13 w 71"/>
                <a:gd name="T27" fmla="*/ 46 h 121"/>
                <a:gd name="T28" fmla="*/ 17 w 71"/>
                <a:gd name="T29" fmla="*/ 32 h 121"/>
                <a:gd name="T30" fmla="*/ 19 w 71"/>
                <a:gd name="T31" fmla="*/ 20 h 121"/>
                <a:gd name="T32" fmla="*/ 20 w 71"/>
                <a:gd name="T33" fmla="*/ 9 h 121"/>
                <a:gd name="T34" fmla="*/ 22 w 71"/>
                <a:gd name="T35" fmla="*/ 0 h 121"/>
                <a:gd name="T36" fmla="*/ 56 w 71"/>
                <a:gd name="T37" fmla="*/ 7 h 121"/>
                <a:gd name="T38" fmla="*/ 55 w 71"/>
                <a:gd name="T39" fmla="*/ 16 h 121"/>
                <a:gd name="T40" fmla="*/ 51 w 71"/>
                <a:gd name="T41" fmla="*/ 32 h 121"/>
                <a:gd name="T42" fmla="*/ 46 w 71"/>
                <a:gd name="T43" fmla="*/ 57 h 121"/>
                <a:gd name="T44" fmla="*/ 39 w 71"/>
                <a:gd name="T45" fmla="*/ 88 h 121"/>
                <a:gd name="T46" fmla="*/ 48 w 71"/>
                <a:gd name="T47" fmla="*/ 89 h 121"/>
                <a:gd name="T48" fmla="*/ 57 w 71"/>
                <a:gd name="T49" fmla="*/ 91 h 121"/>
                <a:gd name="T50" fmla="*/ 64 w 71"/>
                <a:gd name="T51" fmla="*/ 92 h 121"/>
                <a:gd name="T52" fmla="*/ 71 w 71"/>
                <a:gd name="T53" fmla="*/ 93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71" h="121">
                  <a:moveTo>
                    <a:pt x="71" y="93"/>
                  </a:moveTo>
                  <a:lnTo>
                    <a:pt x="65" y="121"/>
                  </a:lnTo>
                  <a:lnTo>
                    <a:pt x="60" y="120"/>
                  </a:lnTo>
                  <a:lnTo>
                    <a:pt x="51" y="119"/>
                  </a:lnTo>
                  <a:lnTo>
                    <a:pt x="42" y="116"/>
                  </a:lnTo>
                  <a:lnTo>
                    <a:pt x="32" y="113"/>
                  </a:lnTo>
                  <a:lnTo>
                    <a:pt x="22" y="111"/>
                  </a:lnTo>
                  <a:lnTo>
                    <a:pt x="13" y="108"/>
                  </a:lnTo>
                  <a:lnTo>
                    <a:pt x="5" y="107"/>
                  </a:lnTo>
                  <a:lnTo>
                    <a:pt x="0" y="106"/>
                  </a:lnTo>
                  <a:lnTo>
                    <a:pt x="4" y="91"/>
                  </a:lnTo>
                  <a:lnTo>
                    <a:pt x="8" y="76"/>
                  </a:lnTo>
                  <a:lnTo>
                    <a:pt x="11" y="61"/>
                  </a:lnTo>
                  <a:lnTo>
                    <a:pt x="13" y="46"/>
                  </a:lnTo>
                  <a:lnTo>
                    <a:pt x="17" y="32"/>
                  </a:lnTo>
                  <a:lnTo>
                    <a:pt x="19" y="20"/>
                  </a:lnTo>
                  <a:lnTo>
                    <a:pt x="20" y="9"/>
                  </a:lnTo>
                  <a:lnTo>
                    <a:pt x="22" y="0"/>
                  </a:lnTo>
                  <a:lnTo>
                    <a:pt x="56" y="7"/>
                  </a:lnTo>
                  <a:lnTo>
                    <a:pt x="55" y="16"/>
                  </a:lnTo>
                  <a:lnTo>
                    <a:pt x="51" y="32"/>
                  </a:lnTo>
                  <a:lnTo>
                    <a:pt x="46" y="57"/>
                  </a:lnTo>
                  <a:lnTo>
                    <a:pt x="39" y="88"/>
                  </a:lnTo>
                  <a:lnTo>
                    <a:pt x="48" y="89"/>
                  </a:lnTo>
                  <a:lnTo>
                    <a:pt x="57" y="91"/>
                  </a:lnTo>
                  <a:lnTo>
                    <a:pt x="64" y="92"/>
                  </a:lnTo>
                  <a:lnTo>
                    <a:pt x="71" y="93"/>
                  </a:lnTo>
                  <a:close/>
                </a:path>
              </a:pathLst>
            </a:custGeom>
            <a:solidFill>
              <a:srgbClr val="D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Freeform 60"/>
            <p:cNvSpPr>
              <a:spLocks/>
            </p:cNvSpPr>
            <p:nvPr/>
          </p:nvSpPr>
          <p:spPr bwMode="auto">
            <a:xfrm>
              <a:off x="1579595" y="4767896"/>
              <a:ext cx="60645" cy="86921"/>
            </a:xfrm>
            <a:custGeom>
              <a:avLst/>
              <a:gdLst>
                <a:gd name="T0" fmla="*/ 33 w 56"/>
                <a:gd name="T1" fmla="*/ 114 h 114"/>
                <a:gd name="T2" fmla="*/ 0 w 56"/>
                <a:gd name="T3" fmla="*/ 106 h 114"/>
                <a:gd name="T4" fmla="*/ 6 w 56"/>
                <a:gd name="T5" fmla="*/ 82 h 114"/>
                <a:gd name="T6" fmla="*/ 11 w 56"/>
                <a:gd name="T7" fmla="*/ 57 h 114"/>
                <a:gd name="T8" fmla="*/ 16 w 56"/>
                <a:gd name="T9" fmla="*/ 29 h 114"/>
                <a:gd name="T10" fmla="*/ 22 w 56"/>
                <a:gd name="T11" fmla="*/ 0 h 114"/>
                <a:gd name="T12" fmla="*/ 56 w 56"/>
                <a:gd name="T13" fmla="*/ 8 h 114"/>
                <a:gd name="T14" fmla="*/ 54 w 56"/>
                <a:gd name="T15" fmla="*/ 19 h 114"/>
                <a:gd name="T16" fmla="*/ 50 w 56"/>
                <a:gd name="T17" fmla="*/ 32 h 114"/>
                <a:gd name="T18" fmla="*/ 47 w 56"/>
                <a:gd name="T19" fmla="*/ 49 h 114"/>
                <a:gd name="T20" fmla="*/ 42 w 56"/>
                <a:gd name="T21" fmla="*/ 68 h 114"/>
                <a:gd name="T22" fmla="*/ 42 w 56"/>
                <a:gd name="T23" fmla="*/ 68 h 114"/>
                <a:gd name="T24" fmla="*/ 39 w 56"/>
                <a:gd name="T25" fmla="*/ 84 h 114"/>
                <a:gd name="T26" fmla="*/ 37 w 56"/>
                <a:gd name="T27" fmla="*/ 98 h 114"/>
                <a:gd name="T28" fmla="*/ 34 w 56"/>
                <a:gd name="T29" fmla="*/ 107 h 114"/>
                <a:gd name="T30" fmla="*/ 33 w 56"/>
                <a:gd name="T31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6" h="114">
                  <a:moveTo>
                    <a:pt x="33" y="114"/>
                  </a:moveTo>
                  <a:lnTo>
                    <a:pt x="0" y="106"/>
                  </a:lnTo>
                  <a:lnTo>
                    <a:pt x="6" y="82"/>
                  </a:lnTo>
                  <a:lnTo>
                    <a:pt x="11" y="57"/>
                  </a:lnTo>
                  <a:lnTo>
                    <a:pt x="16" y="29"/>
                  </a:lnTo>
                  <a:lnTo>
                    <a:pt x="22" y="0"/>
                  </a:lnTo>
                  <a:lnTo>
                    <a:pt x="56" y="8"/>
                  </a:lnTo>
                  <a:lnTo>
                    <a:pt x="54" y="19"/>
                  </a:lnTo>
                  <a:lnTo>
                    <a:pt x="50" y="32"/>
                  </a:lnTo>
                  <a:lnTo>
                    <a:pt x="47" y="49"/>
                  </a:lnTo>
                  <a:lnTo>
                    <a:pt x="42" y="68"/>
                  </a:lnTo>
                  <a:lnTo>
                    <a:pt x="42" y="68"/>
                  </a:lnTo>
                  <a:lnTo>
                    <a:pt x="39" y="84"/>
                  </a:lnTo>
                  <a:lnTo>
                    <a:pt x="37" y="98"/>
                  </a:lnTo>
                  <a:lnTo>
                    <a:pt x="34" y="107"/>
                  </a:lnTo>
                  <a:lnTo>
                    <a:pt x="33" y="114"/>
                  </a:lnTo>
                  <a:close/>
                </a:path>
              </a:pathLst>
            </a:custGeom>
            <a:solidFill>
              <a:srgbClr val="D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Freeform 61"/>
            <p:cNvSpPr>
              <a:spLocks/>
            </p:cNvSpPr>
            <p:nvPr/>
          </p:nvSpPr>
          <p:spPr bwMode="auto">
            <a:xfrm>
              <a:off x="1627693" y="4775521"/>
              <a:ext cx="102469" cy="86921"/>
            </a:xfrm>
            <a:custGeom>
              <a:avLst/>
              <a:gdLst>
                <a:gd name="T0" fmla="*/ 88 w 98"/>
                <a:gd name="T1" fmla="*/ 73 h 112"/>
                <a:gd name="T2" fmla="*/ 86 w 98"/>
                <a:gd name="T3" fmla="*/ 70 h 112"/>
                <a:gd name="T4" fmla="*/ 83 w 98"/>
                <a:gd name="T5" fmla="*/ 68 h 112"/>
                <a:gd name="T6" fmla="*/ 79 w 98"/>
                <a:gd name="T7" fmla="*/ 65 h 112"/>
                <a:gd name="T8" fmla="*/ 75 w 98"/>
                <a:gd name="T9" fmla="*/ 63 h 112"/>
                <a:gd name="T10" fmla="*/ 75 w 98"/>
                <a:gd name="T11" fmla="*/ 62 h 112"/>
                <a:gd name="T12" fmla="*/ 84 w 98"/>
                <a:gd name="T13" fmla="*/ 58 h 112"/>
                <a:gd name="T14" fmla="*/ 91 w 98"/>
                <a:gd name="T15" fmla="*/ 55 h 112"/>
                <a:gd name="T16" fmla="*/ 95 w 98"/>
                <a:gd name="T17" fmla="*/ 49 h 112"/>
                <a:gd name="T18" fmla="*/ 98 w 98"/>
                <a:gd name="T19" fmla="*/ 43 h 112"/>
                <a:gd name="T20" fmla="*/ 98 w 98"/>
                <a:gd name="T21" fmla="*/ 36 h 112"/>
                <a:gd name="T22" fmla="*/ 96 w 98"/>
                <a:gd name="T23" fmla="*/ 31 h 112"/>
                <a:gd name="T24" fmla="*/ 92 w 98"/>
                <a:gd name="T25" fmla="*/ 26 h 112"/>
                <a:gd name="T26" fmla="*/ 86 w 98"/>
                <a:gd name="T27" fmla="*/ 20 h 112"/>
                <a:gd name="T28" fmla="*/ 79 w 98"/>
                <a:gd name="T29" fmla="*/ 16 h 112"/>
                <a:gd name="T30" fmla="*/ 72 w 98"/>
                <a:gd name="T31" fmla="*/ 12 h 112"/>
                <a:gd name="T32" fmla="*/ 63 w 98"/>
                <a:gd name="T33" fmla="*/ 9 h 112"/>
                <a:gd name="T34" fmla="*/ 53 w 98"/>
                <a:gd name="T35" fmla="*/ 7 h 112"/>
                <a:gd name="T36" fmla="*/ 49 w 98"/>
                <a:gd name="T37" fmla="*/ 5 h 112"/>
                <a:gd name="T38" fmla="*/ 44 w 98"/>
                <a:gd name="T39" fmla="*/ 4 h 112"/>
                <a:gd name="T40" fmla="*/ 34 w 98"/>
                <a:gd name="T41" fmla="*/ 2 h 112"/>
                <a:gd name="T42" fmla="*/ 23 w 98"/>
                <a:gd name="T43" fmla="*/ 0 h 112"/>
                <a:gd name="T44" fmla="*/ 22 w 98"/>
                <a:gd name="T45" fmla="*/ 10 h 112"/>
                <a:gd name="T46" fmla="*/ 20 w 98"/>
                <a:gd name="T47" fmla="*/ 23 h 112"/>
                <a:gd name="T48" fmla="*/ 18 w 98"/>
                <a:gd name="T49" fmla="*/ 35 h 112"/>
                <a:gd name="T50" fmla="*/ 15 w 98"/>
                <a:gd name="T51" fmla="*/ 50 h 112"/>
                <a:gd name="T52" fmla="*/ 11 w 98"/>
                <a:gd name="T53" fmla="*/ 65 h 112"/>
                <a:gd name="T54" fmla="*/ 8 w 98"/>
                <a:gd name="T55" fmla="*/ 80 h 112"/>
                <a:gd name="T56" fmla="*/ 4 w 98"/>
                <a:gd name="T57" fmla="*/ 94 h 112"/>
                <a:gd name="T58" fmla="*/ 0 w 98"/>
                <a:gd name="T59" fmla="*/ 107 h 112"/>
                <a:gd name="T60" fmla="*/ 14 w 98"/>
                <a:gd name="T61" fmla="*/ 109 h 112"/>
                <a:gd name="T62" fmla="*/ 19 w 98"/>
                <a:gd name="T63" fmla="*/ 110 h 112"/>
                <a:gd name="T64" fmla="*/ 25 w 98"/>
                <a:gd name="T65" fmla="*/ 111 h 112"/>
                <a:gd name="T66" fmla="*/ 31 w 98"/>
                <a:gd name="T67" fmla="*/ 112 h 112"/>
                <a:gd name="T68" fmla="*/ 37 w 98"/>
                <a:gd name="T69" fmla="*/ 112 h 112"/>
                <a:gd name="T70" fmla="*/ 42 w 98"/>
                <a:gd name="T71" fmla="*/ 112 h 112"/>
                <a:gd name="T72" fmla="*/ 48 w 98"/>
                <a:gd name="T73" fmla="*/ 112 h 112"/>
                <a:gd name="T74" fmla="*/ 53 w 98"/>
                <a:gd name="T75" fmla="*/ 112 h 112"/>
                <a:gd name="T76" fmla="*/ 58 w 98"/>
                <a:gd name="T77" fmla="*/ 112 h 112"/>
                <a:gd name="T78" fmla="*/ 71 w 98"/>
                <a:gd name="T79" fmla="*/ 110 h 112"/>
                <a:gd name="T80" fmla="*/ 82 w 98"/>
                <a:gd name="T81" fmla="*/ 106 h 112"/>
                <a:gd name="T82" fmla="*/ 88 w 98"/>
                <a:gd name="T83" fmla="*/ 99 h 112"/>
                <a:gd name="T84" fmla="*/ 92 w 98"/>
                <a:gd name="T85" fmla="*/ 91 h 112"/>
                <a:gd name="T86" fmla="*/ 92 w 98"/>
                <a:gd name="T87" fmla="*/ 86 h 112"/>
                <a:gd name="T88" fmla="*/ 92 w 98"/>
                <a:gd name="T89" fmla="*/ 81 h 112"/>
                <a:gd name="T90" fmla="*/ 91 w 98"/>
                <a:gd name="T91" fmla="*/ 78 h 112"/>
                <a:gd name="T92" fmla="*/ 88 w 98"/>
                <a:gd name="T93" fmla="*/ 73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8" h="112">
                  <a:moveTo>
                    <a:pt x="88" y="73"/>
                  </a:moveTo>
                  <a:lnTo>
                    <a:pt x="86" y="70"/>
                  </a:lnTo>
                  <a:lnTo>
                    <a:pt x="83" y="68"/>
                  </a:lnTo>
                  <a:lnTo>
                    <a:pt x="79" y="65"/>
                  </a:lnTo>
                  <a:lnTo>
                    <a:pt x="75" y="63"/>
                  </a:lnTo>
                  <a:lnTo>
                    <a:pt x="75" y="62"/>
                  </a:lnTo>
                  <a:lnTo>
                    <a:pt x="84" y="58"/>
                  </a:lnTo>
                  <a:lnTo>
                    <a:pt x="91" y="55"/>
                  </a:lnTo>
                  <a:lnTo>
                    <a:pt x="95" y="49"/>
                  </a:lnTo>
                  <a:lnTo>
                    <a:pt x="98" y="43"/>
                  </a:lnTo>
                  <a:lnTo>
                    <a:pt x="98" y="36"/>
                  </a:lnTo>
                  <a:lnTo>
                    <a:pt x="96" y="31"/>
                  </a:lnTo>
                  <a:lnTo>
                    <a:pt x="92" y="26"/>
                  </a:lnTo>
                  <a:lnTo>
                    <a:pt x="86" y="20"/>
                  </a:lnTo>
                  <a:lnTo>
                    <a:pt x="79" y="16"/>
                  </a:lnTo>
                  <a:lnTo>
                    <a:pt x="72" y="12"/>
                  </a:lnTo>
                  <a:lnTo>
                    <a:pt x="63" y="9"/>
                  </a:lnTo>
                  <a:lnTo>
                    <a:pt x="53" y="7"/>
                  </a:lnTo>
                  <a:lnTo>
                    <a:pt x="49" y="5"/>
                  </a:lnTo>
                  <a:lnTo>
                    <a:pt x="44" y="4"/>
                  </a:lnTo>
                  <a:lnTo>
                    <a:pt x="34" y="2"/>
                  </a:lnTo>
                  <a:lnTo>
                    <a:pt x="23" y="0"/>
                  </a:lnTo>
                  <a:lnTo>
                    <a:pt x="22" y="10"/>
                  </a:lnTo>
                  <a:lnTo>
                    <a:pt x="20" y="23"/>
                  </a:lnTo>
                  <a:lnTo>
                    <a:pt x="18" y="35"/>
                  </a:lnTo>
                  <a:lnTo>
                    <a:pt x="15" y="50"/>
                  </a:lnTo>
                  <a:lnTo>
                    <a:pt x="11" y="65"/>
                  </a:lnTo>
                  <a:lnTo>
                    <a:pt x="8" y="80"/>
                  </a:lnTo>
                  <a:lnTo>
                    <a:pt x="4" y="94"/>
                  </a:lnTo>
                  <a:lnTo>
                    <a:pt x="0" y="107"/>
                  </a:lnTo>
                  <a:lnTo>
                    <a:pt x="14" y="109"/>
                  </a:lnTo>
                  <a:lnTo>
                    <a:pt x="19" y="110"/>
                  </a:lnTo>
                  <a:lnTo>
                    <a:pt x="25" y="111"/>
                  </a:lnTo>
                  <a:lnTo>
                    <a:pt x="31" y="112"/>
                  </a:lnTo>
                  <a:lnTo>
                    <a:pt x="37" y="112"/>
                  </a:lnTo>
                  <a:lnTo>
                    <a:pt x="42" y="112"/>
                  </a:lnTo>
                  <a:lnTo>
                    <a:pt x="48" y="112"/>
                  </a:lnTo>
                  <a:lnTo>
                    <a:pt x="53" y="112"/>
                  </a:lnTo>
                  <a:lnTo>
                    <a:pt x="58" y="112"/>
                  </a:lnTo>
                  <a:lnTo>
                    <a:pt x="71" y="110"/>
                  </a:lnTo>
                  <a:lnTo>
                    <a:pt x="82" y="106"/>
                  </a:lnTo>
                  <a:lnTo>
                    <a:pt x="88" y="99"/>
                  </a:lnTo>
                  <a:lnTo>
                    <a:pt x="92" y="91"/>
                  </a:lnTo>
                  <a:lnTo>
                    <a:pt x="92" y="86"/>
                  </a:lnTo>
                  <a:lnTo>
                    <a:pt x="92" y="81"/>
                  </a:lnTo>
                  <a:lnTo>
                    <a:pt x="91" y="78"/>
                  </a:lnTo>
                  <a:lnTo>
                    <a:pt x="88" y="73"/>
                  </a:lnTo>
                  <a:close/>
                </a:path>
              </a:pathLst>
            </a:custGeom>
            <a:solidFill>
              <a:srgbClr val="D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Freeform 62"/>
            <p:cNvSpPr>
              <a:spLocks/>
            </p:cNvSpPr>
            <p:nvPr/>
          </p:nvSpPr>
          <p:spPr bwMode="auto">
            <a:xfrm>
              <a:off x="1728070" y="4792295"/>
              <a:ext cx="108742" cy="94545"/>
            </a:xfrm>
            <a:custGeom>
              <a:avLst/>
              <a:gdLst>
                <a:gd name="T0" fmla="*/ 71 w 104"/>
                <a:gd name="T1" fmla="*/ 126 h 126"/>
                <a:gd name="T2" fmla="*/ 66 w 104"/>
                <a:gd name="T3" fmla="*/ 113 h 126"/>
                <a:gd name="T4" fmla="*/ 59 w 104"/>
                <a:gd name="T5" fmla="*/ 95 h 126"/>
                <a:gd name="T6" fmla="*/ 51 w 104"/>
                <a:gd name="T7" fmla="*/ 76 h 126"/>
                <a:gd name="T8" fmla="*/ 46 w 104"/>
                <a:gd name="T9" fmla="*/ 65 h 126"/>
                <a:gd name="T10" fmla="*/ 61 w 104"/>
                <a:gd name="T11" fmla="*/ 57 h 126"/>
                <a:gd name="T12" fmla="*/ 68 w 104"/>
                <a:gd name="T13" fmla="*/ 46 h 126"/>
                <a:gd name="T14" fmla="*/ 65 w 104"/>
                <a:gd name="T15" fmla="*/ 35 h 126"/>
                <a:gd name="T16" fmla="*/ 50 w 104"/>
                <a:gd name="T17" fmla="*/ 28 h 126"/>
                <a:gd name="T18" fmla="*/ 42 w 104"/>
                <a:gd name="T19" fmla="*/ 67 h 126"/>
                <a:gd name="T20" fmla="*/ 41 w 104"/>
                <a:gd name="T21" fmla="*/ 73 h 126"/>
                <a:gd name="T22" fmla="*/ 38 w 104"/>
                <a:gd name="T23" fmla="*/ 82 h 126"/>
                <a:gd name="T24" fmla="*/ 37 w 104"/>
                <a:gd name="T25" fmla="*/ 91 h 126"/>
                <a:gd name="T26" fmla="*/ 35 w 104"/>
                <a:gd name="T27" fmla="*/ 98 h 126"/>
                <a:gd name="T28" fmla="*/ 34 w 104"/>
                <a:gd name="T29" fmla="*/ 106 h 126"/>
                <a:gd name="T30" fmla="*/ 33 w 104"/>
                <a:gd name="T31" fmla="*/ 113 h 126"/>
                <a:gd name="T32" fmla="*/ 4 w 104"/>
                <a:gd name="T33" fmla="*/ 92 h 126"/>
                <a:gd name="T34" fmla="*/ 11 w 104"/>
                <a:gd name="T35" fmla="*/ 64 h 126"/>
                <a:gd name="T36" fmla="*/ 18 w 104"/>
                <a:gd name="T37" fmla="*/ 33 h 126"/>
                <a:gd name="T38" fmla="*/ 21 w 104"/>
                <a:gd name="T39" fmla="*/ 8 h 126"/>
                <a:gd name="T40" fmla="*/ 23 w 104"/>
                <a:gd name="T41" fmla="*/ 0 h 126"/>
                <a:gd name="T42" fmla="*/ 28 w 104"/>
                <a:gd name="T43" fmla="*/ 1 h 126"/>
                <a:gd name="T44" fmla="*/ 34 w 104"/>
                <a:gd name="T45" fmla="*/ 3 h 126"/>
                <a:gd name="T46" fmla="*/ 40 w 104"/>
                <a:gd name="T47" fmla="*/ 4 h 126"/>
                <a:gd name="T48" fmla="*/ 58 w 104"/>
                <a:gd name="T49" fmla="*/ 8 h 126"/>
                <a:gd name="T50" fmla="*/ 82 w 104"/>
                <a:gd name="T51" fmla="*/ 16 h 126"/>
                <a:gd name="T52" fmla="*/ 98 w 104"/>
                <a:gd name="T53" fmla="*/ 28 h 126"/>
                <a:gd name="T54" fmla="*/ 104 w 104"/>
                <a:gd name="T55" fmla="*/ 39 h 126"/>
                <a:gd name="T56" fmla="*/ 101 w 104"/>
                <a:gd name="T57" fmla="*/ 54 h 126"/>
                <a:gd name="T58" fmla="*/ 88 w 104"/>
                <a:gd name="T59" fmla="*/ 67 h 126"/>
                <a:gd name="T60" fmla="*/ 83 w 104"/>
                <a:gd name="T61" fmla="*/ 80 h 126"/>
                <a:gd name="T62" fmla="*/ 95 w 104"/>
                <a:gd name="T63" fmla="*/ 99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04" h="126">
                  <a:moveTo>
                    <a:pt x="102" y="112"/>
                  </a:moveTo>
                  <a:lnTo>
                    <a:pt x="71" y="126"/>
                  </a:lnTo>
                  <a:lnTo>
                    <a:pt x="68" y="120"/>
                  </a:lnTo>
                  <a:lnTo>
                    <a:pt x="66" y="113"/>
                  </a:lnTo>
                  <a:lnTo>
                    <a:pt x="63" y="104"/>
                  </a:lnTo>
                  <a:lnTo>
                    <a:pt x="59" y="95"/>
                  </a:lnTo>
                  <a:lnTo>
                    <a:pt x="54" y="86"/>
                  </a:lnTo>
                  <a:lnTo>
                    <a:pt x="51" y="76"/>
                  </a:lnTo>
                  <a:lnTo>
                    <a:pt x="49" y="69"/>
                  </a:lnTo>
                  <a:lnTo>
                    <a:pt x="46" y="65"/>
                  </a:lnTo>
                  <a:lnTo>
                    <a:pt x="54" y="61"/>
                  </a:lnTo>
                  <a:lnTo>
                    <a:pt x="61" y="57"/>
                  </a:lnTo>
                  <a:lnTo>
                    <a:pt x="66" y="52"/>
                  </a:lnTo>
                  <a:lnTo>
                    <a:pt x="68" y="46"/>
                  </a:lnTo>
                  <a:lnTo>
                    <a:pt x="68" y="41"/>
                  </a:lnTo>
                  <a:lnTo>
                    <a:pt x="65" y="35"/>
                  </a:lnTo>
                  <a:lnTo>
                    <a:pt x="59" y="31"/>
                  </a:lnTo>
                  <a:lnTo>
                    <a:pt x="50" y="28"/>
                  </a:lnTo>
                  <a:lnTo>
                    <a:pt x="42" y="67"/>
                  </a:lnTo>
                  <a:lnTo>
                    <a:pt x="42" y="67"/>
                  </a:lnTo>
                  <a:lnTo>
                    <a:pt x="41" y="69"/>
                  </a:lnTo>
                  <a:lnTo>
                    <a:pt x="41" y="73"/>
                  </a:lnTo>
                  <a:lnTo>
                    <a:pt x="40" y="77"/>
                  </a:lnTo>
                  <a:lnTo>
                    <a:pt x="38" y="82"/>
                  </a:lnTo>
                  <a:lnTo>
                    <a:pt x="37" y="87"/>
                  </a:lnTo>
                  <a:lnTo>
                    <a:pt x="37" y="91"/>
                  </a:lnTo>
                  <a:lnTo>
                    <a:pt x="36" y="95"/>
                  </a:lnTo>
                  <a:lnTo>
                    <a:pt x="35" y="98"/>
                  </a:lnTo>
                  <a:lnTo>
                    <a:pt x="34" y="103"/>
                  </a:lnTo>
                  <a:lnTo>
                    <a:pt x="34" y="106"/>
                  </a:lnTo>
                  <a:lnTo>
                    <a:pt x="33" y="110"/>
                  </a:lnTo>
                  <a:lnTo>
                    <a:pt x="33" y="113"/>
                  </a:lnTo>
                  <a:lnTo>
                    <a:pt x="0" y="106"/>
                  </a:lnTo>
                  <a:lnTo>
                    <a:pt x="4" y="92"/>
                  </a:lnTo>
                  <a:lnTo>
                    <a:pt x="7" y="79"/>
                  </a:lnTo>
                  <a:lnTo>
                    <a:pt x="11" y="64"/>
                  </a:lnTo>
                  <a:lnTo>
                    <a:pt x="14" y="48"/>
                  </a:lnTo>
                  <a:lnTo>
                    <a:pt x="18" y="33"/>
                  </a:lnTo>
                  <a:lnTo>
                    <a:pt x="20" y="19"/>
                  </a:lnTo>
                  <a:lnTo>
                    <a:pt x="21" y="8"/>
                  </a:lnTo>
                  <a:lnTo>
                    <a:pt x="22" y="0"/>
                  </a:lnTo>
                  <a:lnTo>
                    <a:pt x="23" y="0"/>
                  </a:lnTo>
                  <a:lnTo>
                    <a:pt x="26" y="0"/>
                  </a:lnTo>
                  <a:lnTo>
                    <a:pt x="28" y="1"/>
                  </a:lnTo>
                  <a:lnTo>
                    <a:pt x="30" y="1"/>
                  </a:lnTo>
                  <a:lnTo>
                    <a:pt x="34" y="3"/>
                  </a:lnTo>
                  <a:lnTo>
                    <a:pt x="36" y="3"/>
                  </a:lnTo>
                  <a:lnTo>
                    <a:pt x="40" y="4"/>
                  </a:lnTo>
                  <a:lnTo>
                    <a:pt x="42" y="4"/>
                  </a:lnTo>
                  <a:lnTo>
                    <a:pt x="58" y="8"/>
                  </a:lnTo>
                  <a:lnTo>
                    <a:pt x="71" y="12"/>
                  </a:lnTo>
                  <a:lnTo>
                    <a:pt x="82" y="16"/>
                  </a:lnTo>
                  <a:lnTo>
                    <a:pt x="91" y="22"/>
                  </a:lnTo>
                  <a:lnTo>
                    <a:pt x="98" y="28"/>
                  </a:lnTo>
                  <a:lnTo>
                    <a:pt x="102" y="34"/>
                  </a:lnTo>
                  <a:lnTo>
                    <a:pt x="104" y="39"/>
                  </a:lnTo>
                  <a:lnTo>
                    <a:pt x="104" y="46"/>
                  </a:lnTo>
                  <a:lnTo>
                    <a:pt x="101" y="54"/>
                  </a:lnTo>
                  <a:lnTo>
                    <a:pt x="96" y="61"/>
                  </a:lnTo>
                  <a:lnTo>
                    <a:pt x="88" y="67"/>
                  </a:lnTo>
                  <a:lnTo>
                    <a:pt x="79" y="72"/>
                  </a:lnTo>
                  <a:lnTo>
                    <a:pt x="83" y="80"/>
                  </a:lnTo>
                  <a:lnTo>
                    <a:pt x="88" y="88"/>
                  </a:lnTo>
                  <a:lnTo>
                    <a:pt x="95" y="99"/>
                  </a:lnTo>
                  <a:lnTo>
                    <a:pt x="102" y="112"/>
                  </a:lnTo>
                  <a:close/>
                </a:path>
              </a:pathLst>
            </a:custGeom>
            <a:solidFill>
              <a:srgbClr val="D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Freeform 63"/>
            <p:cNvSpPr>
              <a:spLocks/>
            </p:cNvSpPr>
            <p:nvPr/>
          </p:nvSpPr>
          <p:spPr bwMode="auto">
            <a:xfrm>
              <a:off x="1832630" y="4813644"/>
              <a:ext cx="129654" cy="94545"/>
            </a:xfrm>
            <a:custGeom>
              <a:avLst/>
              <a:gdLst>
                <a:gd name="T0" fmla="*/ 103 w 124"/>
                <a:gd name="T1" fmla="*/ 57 h 123"/>
                <a:gd name="T2" fmla="*/ 95 w 124"/>
                <a:gd name="T3" fmla="*/ 36 h 123"/>
                <a:gd name="T4" fmla="*/ 89 w 124"/>
                <a:gd name="T5" fmla="*/ 20 h 123"/>
                <a:gd name="T6" fmla="*/ 85 w 124"/>
                <a:gd name="T7" fmla="*/ 7 h 123"/>
                <a:gd name="T8" fmla="*/ 83 w 124"/>
                <a:gd name="T9" fmla="*/ 0 h 123"/>
                <a:gd name="T10" fmla="*/ 81 w 124"/>
                <a:gd name="T11" fmla="*/ 0 h 123"/>
                <a:gd name="T12" fmla="*/ 68 w 124"/>
                <a:gd name="T13" fmla="*/ 14 h 123"/>
                <a:gd name="T14" fmla="*/ 56 w 124"/>
                <a:gd name="T15" fmla="*/ 28 h 123"/>
                <a:gd name="T16" fmla="*/ 43 w 124"/>
                <a:gd name="T17" fmla="*/ 40 h 123"/>
                <a:gd name="T18" fmla="*/ 33 w 124"/>
                <a:gd name="T19" fmla="*/ 51 h 123"/>
                <a:gd name="T20" fmla="*/ 24 w 124"/>
                <a:gd name="T21" fmla="*/ 61 h 123"/>
                <a:gd name="T22" fmla="*/ 15 w 124"/>
                <a:gd name="T23" fmla="*/ 72 h 123"/>
                <a:gd name="T24" fmla="*/ 6 w 124"/>
                <a:gd name="T25" fmla="*/ 80 h 123"/>
                <a:gd name="T26" fmla="*/ 0 w 124"/>
                <a:gd name="T27" fmla="*/ 88 h 123"/>
                <a:gd name="T28" fmla="*/ 24 w 124"/>
                <a:gd name="T29" fmla="*/ 110 h 123"/>
                <a:gd name="T30" fmla="*/ 30 w 124"/>
                <a:gd name="T31" fmla="*/ 101 h 123"/>
                <a:gd name="T32" fmla="*/ 34 w 124"/>
                <a:gd name="T33" fmla="*/ 96 h 123"/>
                <a:gd name="T34" fmla="*/ 38 w 124"/>
                <a:gd name="T35" fmla="*/ 92 h 123"/>
                <a:gd name="T36" fmla="*/ 39 w 124"/>
                <a:gd name="T37" fmla="*/ 91 h 123"/>
                <a:gd name="T38" fmla="*/ 84 w 124"/>
                <a:gd name="T39" fmla="*/ 98 h 123"/>
                <a:gd name="T40" fmla="*/ 92 w 124"/>
                <a:gd name="T41" fmla="*/ 123 h 123"/>
                <a:gd name="T42" fmla="*/ 124 w 124"/>
                <a:gd name="T43" fmla="*/ 113 h 123"/>
                <a:gd name="T44" fmla="*/ 119 w 124"/>
                <a:gd name="T45" fmla="*/ 101 h 123"/>
                <a:gd name="T46" fmla="*/ 115 w 124"/>
                <a:gd name="T47" fmla="*/ 88 h 123"/>
                <a:gd name="T48" fmla="*/ 109 w 124"/>
                <a:gd name="T49" fmla="*/ 73 h 123"/>
                <a:gd name="T50" fmla="*/ 103 w 124"/>
                <a:gd name="T51" fmla="*/ 57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24" h="123">
                  <a:moveTo>
                    <a:pt x="103" y="57"/>
                  </a:moveTo>
                  <a:lnTo>
                    <a:pt x="95" y="36"/>
                  </a:lnTo>
                  <a:lnTo>
                    <a:pt x="89" y="20"/>
                  </a:lnTo>
                  <a:lnTo>
                    <a:pt x="85" y="7"/>
                  </a:lnTo>
                  <a:lnTo>
                    <a:pt x="83" y="0"/>
                  </a:lnTo>
                  <a:lnTo>
                    <a:pt x="81" y="0"/>
                  </a:lnTo>
                  <a:lnTo>
                    <a:pt x="68" y="14"/>
                  </a:lnTo>
                  <a:lnTo>
                    <a:pt x="56" y="28"/>
                  </a:lnTo>
                  <a:lnTo>
                    <a:pt x="43" y="40"/>
                  </a:lnTo>
                  <a:lnTo>
                    <a:pt x="33" y="51"/>
                  </a:lnTo>
                  <a:lnTo>
                    <a:pt x="24" y="61"/>
                  </a:lnTo>
                  <a:lnTo>
                    <a:pt x="15" y="72"/>
                  </a:lnTo>
                  <a:lnTo>
                    <a:pt x="6" y="80"/>
                  </a:lnTo>
                  <a:lnTo>
                    <a:pt x="0" y="88"/>
                  </a:lnTo>
                  <a:lnTo>
                    <a:pt x="24" y="110"/>
                  </a:lnTo>
                  <a:lnTo>
                    <a:pt x="30" y="101"/>
                  </a:lnTo>
                  <a:lnTo>
                    <a:pt x="34" y="96"/>
                  </a:lnTo>
                  <a:lnTo>
                    <a:pt x="38" y="92"/>
                  </a:lnTo>
                  <a:lnTo>
                    <a:pt x="39" y="91"/>
                  </a:lnTo>
                  <a:lnTo>
                    <a:pt x="84" y="98"/>
                  </a:lnTo>
                  <a:lnTo>
                    <a:pt x="92" y="123"/>
                  </a:lnTo>
                  <a:lnTo>
                    <a:pt x="124" y="113"/>
                  </a:lnTo>
                  <a:lnTo>
                    <a:pt x="119" y="101"/>
                  </a:lnTo>
                  <a:lnTo>
                    <a:pt x="115" y="88"/>
                  </a:lnTo>
                  <a:lnTo>
                    <a:pt x="109" y="73"/>
                  </a:lnTo>
                  <a:lnTo>
                    <a:pt x="103" y="57"/>
                  </a:lnTo>
                  <a:close/>
                </a:path>
              </a:pathLst>
            </a:custGeom>
            <a:solidFill>
              <a:srgbClr val="D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Freeform 64"/>
            <p:cNvSpPr>
              <a:spLocks/>
            </p:cNvSpPr>
            <p:nvPr/>
          </p:nvSpPr>
          <p:spPr bwMode="auto">
            <a:xfrm>
              <a:off x="1964376" y="4828893"/>
              <a:ext cx="108742" cy="96070"/>
            </a:xfrm>
            <a:custGeom>
              <a:avLst/>
              <a:gdLst>
                <a:gd name="T0" fmla="*/ 72 w 105"/>
                <a:gd name="T1" fmla="*/ 125 h 125"/>
                <a:gd name="T2" fmla="*/ 66 w 105"/>
                <a:gd name="T3" fmla="*/ 113 h 125"/>
                <a:gd name="T4" fmla="*/ 59 w 105"/>
                <a:gd name="T5" fmla="*/ 94 h 125"/>
                <a:gd name="T6" fmla="*/ 52 w 105"/>
                <a:gd name="T7" fmla="*/ 76 h 125"/>
                <a:gd name="T8" fmla="*/ 47 w 105"/>
                <a:gd name="T9" fmla="*/ 64 h 125"/>
                <a:gd name="T10" fmla="*/ 62 w 105"/>
                <a:gd name="T11" fmla="*/ 56 h 125"/>
                <a:gd name="T12" fmla="*/ 69 w 105"/>
                <a:gd name="T13" fmla="*/ 46 h 125"/>
                <a:gd name="T14" fmla="*/ 66 w 105"/>
                <a:gd name="T15" fmla="*/ 34 h 125"/>
                <a:gd name="T16" fmla="*/ 51 w 105"/>
                <a:gd name="T17" fmla="*/ 27 h 125"/>
                <a:gd name="T18" fmla="*/ 43 w 105"/>
                <a:gd name="T19" fmla="*/ 67 h 125"/>
                <a:gd name="T20" fmla="*/ 42 w 105"/>
                <a:gd name="T21" fmla="*/ 72 h 125"/>
                <a:gd name="T22" fmla="*/ 39 w 105"/>
                <a:gd name="T23" fmla="*/ 82 h 125"/>
                <a:gd name="T24" fmla="*/ 37 w 105"/>
                <a:gd name="T25" fmla="*/ 91 h 125"/>
                <a:gd name="T26" fmla="*/ 36 w 105"/>
                <a:gd name="T27" fmla="*/ 98 h 125"/>
                <a:gd name="T28" fmla="*/ 35 w 105"/>
                <a:gd name="T29" fmla="*/ 105 h 125"/>
                <a:gd name="T30" fmla="*/ 34 w 105"/>
                <a:gd name="T31" fmla="*/ 113 h 125"/>
                <a:gd name="T32" fmla="*/ 4 w 105"/>
                <a:gd name="T33" fmla="*/ 92 h 125"/>
                <a:gd name="T34" fmla="*/ 12 w 105"/>
                <a:gd name="T35" fmla="*/ 63 h 125"/>
                <a:gd name="T36" fmla="*/ 19 w 105"/>
                <a:gd name="T37" fmla="*/ 32 h 125"/>
                <a:gd name="T38" fmla="*/ 22 w 105"/>
                <a:gd name="T39" fmla="*/ 8 h 125"/>
                <a:gd name="T40" fmla="*/ 24 w 105"/>
                <a:gd name="T41" fmla="*/ 0 h 125"/>
                <a:gd name="T42" fmla="*/ 28 w 105"/>
                <a:gd name="T43" fmla="*/ 1 h 125"/>
                <a:gd name="T44" fmla="*/ 35 w 105"/>
                <a:gd name="T45" fmla="*/ 2 h 125"/>
                <a:gd name="T46" fmla="*/ 40 w 105"/>
                <a:gd name="T47" fmla="*/ 3 h 125"/>
                <a:gd name="T48" fmla="*/ 59 w 105"/>
                <a:gd name="T49" fmla="*/ 8 h 125"/>
                <a:gd name="T50" fmla="*/ 83 w 105"/>
                <a:gd name="T51" fmla="*/ 16 h 125"/>
                <a:gd name="T52" fmla="*/ 99 w 105"/>
                <a:gd name="T53" fmla="*/ 27 h 125"/>
                <a:gd name="T54" fmla="*/ 105 w 105"/>
                <a:gd name="T55" fmla="*/ 39 h 125"/>
                <a:gd name="T56" fmla="*/ 102 w 105"/>
                <a:gd name="T57" fmla="*/ 54 h 125"/>
                <a:gd name="T58" fmla="*/ 89 w 105"/>
                <a:gd name="T59" fmla="*/ 67 h 125"/>
                <a:gd name="T60" fmla="*/ 83 w 105"/>
                <a:gd name="T61" fmla="*/ 79 h 125"/>
                <a:gd name="T62" fmla="*/ 96 w 105"/>
                <a:gd name="T63" fmla="*/ 99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05" h="125">
                  <a:moveTo>
                    <a:pt x="103" y="112"/>
                  </a:moveTo>
                  <a:lnTo>
                    <a:pt x="72" y="125"/>
                  </a:lnTo>
                  <a:lnTo>
                    <a:pt x="69" y="120"/>
                  </a:lnTo>
                  <a:lnTo>
                    <a:pt x="66" y="113"/>
                  </a:lnTo>
                  <a:lnTo>
                    <a:pt x="62" y="103"/>
                  </a:lnTo>
                  <a:lnTo>
                    <a:pt x="59" y="94"/>
                  </a:lnTo>
                  <a:lnTo>
                    <a:pt x="54" y="85"/>
                  </a:lnTo>
                  <a:lnTo>
                    <a:pt x="52" y="76"/>
                  </a:lnTo>
                  <a:lnTo>
                    <a:pt x="49" y="69"/>
                  </a:lnTo>
                  <a:lnTo>
                    <a:pt x="47" y="64"/>
                  </a:lnTo>
                  <a:lnTo>
                    <a:pt x="55" y="61"/>
                  </a:lnTo>
                  <a:lnTo>
                    <a:pt x="62" y="56"/>
                  </a:lnTo>
                  <a:lnTo>
                    <a:pt x="67" y="51"/>
                  </a:lnTo>
                  <a:lnTo>
                    <a:pt x="69" y="46"/>
                  </a:lnTo>
                  <a:lnTo>
                    <a:pt x="69" y="39"/>
                  </a:lnTo>
                  <a:lnTo>
                    <a:pt x="66" y="34"/>
                  </a:lnTo>
                  <a:lnTo>
                    <a:pt x="60" y="30"/>
                  </a:lnTo>
                  <a:lnTo>
                    <a:pt x="51" y="27"/>
                  </a:lnTo>
                  <a:lnTo>
                    <a:pt x="43" y="67"/>
                  </a:lnTo>
                  <a:lnTo>
                    <a:pt x="43" y="67"/>
                  </a:lnTo>
                  <a:lnTo>
                    <a:pt x="42" y="69"/>
                  </a:lnTo>
                  <a:lnTo>
                    <a:pt x="42" y="72"/>
                  </a:lnTo>
                  <a:lnTo>
                    <a:pt x="40" y="76"/>
                  </a:lnTo>
                  <a:lnTo>
                    <a:pt x="39" y="82"/>
                  </a:lnTo>
                  <a:lnTo>
                    <a:pt x="38" y="86"/>
                  </a:lnTo>
                  <a:lnTo>
                    <a:pt x="37" y="91"/>
                  </a:lnTo>
                  <a:lnTo>
                    <a:pt x="36" y="94"/>
                  </a:lnTo>
                  <a:lnTo>
                    <a:pt x="36" y="98"/>
                  </a:lnTo>
                  <a:lnTo>
                    <a:pt x="35" y="101"/>
                  </a:lnTo>
                  <a:lnTo>
                    <a:pt x="35" y="105"/>
                  </a:lnTo>
                  <a:lnTo>
                    <a:pt x="34" y="109"/>
                  </a:lnTo>
                  <a:lnTo>
                    <a:pt x="34" y="113"/>
                  </a:lnTo>
                  <a:lnTo>
                    <a:pt x="0" y="106"/>
                  </a:lnTo>
                  <a:lnTo>
                    <a:pt x="4" y="92"/>
                  </a:lnTo>
                  <a:lnTo>
                    <a:pt x="8" y="78"/>
                  </a:lnTo>
                  <a:lnTo>
                    <a:pt x="12" y="63"/>
                  </a:lnTo>
                  <a:lnTo>
                    <a:pt x="15" y="47"/>
                  </a:lnTo>
                  <a:lnTo>
                    <a:pt x="19" y="32"/>
                  </a:lnTo>
                  <a:lnTo>
                    <a:pt x="21" y="18"/>
                  </a:lnTo>
                  <a:lnTo>
                    <a:pt x="22" y="8"/>
                  </a:lnTo>
                  <a:lnTo>
                    <a:pt x="23" y="0"/>
                  </a:lnTo>
                  <a:lnTo>
                    <a:pt x="24" y="0"/>
                  </a:lnTo>
                  <a:lnTo>
                    <a:pt x="25" y="0"/>
                  </a:lnTo>
                  <a:lnTo>
                    <a:pt x="28" y="1"/>
                  </a:lnTo>
                  <a:lnTo>
                    <a:pt x="31" y="1"/>
                  </a:lnTo>
                  <a:lnTo>
                    <a:pt x="35" y="2"/>
                  </a:lnTo>
                  <a:lnTo>
                    <a:pt x="37" y="2"/>
                  </a:lnTo>
                  <a:lnTo>
                    <a:pt x="40" y="3"/>
                  </a:lnTo>
                  <a:lnTo>
                    <a:pt x="43" y="3"/>
                  </a:lnTo>
                  <a:lnTo>
                    <a:pt x="59" y="8"/>
                  </a:lnTo>
                  <a:lnTo>
                    <a:pt x="72" y="11"/>
                  </a:lnTo>
                  <a:lnTo>
                    <a:pt x="83" y="16"/>
                  </a:lnTo>
                  <a:lnTo>
                    <a:pt x="92" y="22"/>
                  </a:lnTo>
                  <a:lnTo>
                    <a:pt x="99" y="27"/>
                  </a:lnTo>
                  <a:lnTo>
                    <a:pt x="103" y="33"/>
                  </a:lnTo>
                  <a:lnTo>
                    <a:pt x="105" y="39"/>
                  </a:lnTo>
                  <a:lnTo>
                    <a:pt x="105" y="46"/>
                  </a:lnTo>
                  <a:lnTo>
                    <a:pt x="102" y="54"/>
                  </a:lnTo>
                  <a:lnTo>
                    <a:pt x="96" y="60"/>
                  </a:lnTo>
                  <a:lnTo>
                    <a:pt x="89" y="67"/>
                  </a:lnTo>
                  <a:lnTo>
                    <a:pt x="78" y="71"/>
                  </a:lnTo>
                  <a:lnTo>
                    <a:pt x="83" y="79"/>
                  </a:lnTo>
                  <a:lnTo>
                    <a:pt x="89" y="87"/>
                  </a:lnTo>
                  <a:lnTo>
                    <a:pt x="96" y="99"/>
                  </a:lnTo>
                  <a:lnTo>
                    <a:pt x="103" y="112"/>
                  </a:lnTo>
                  <a:close/>
                </a:path>
              </a:pathLst>
            </a:custGeom>
            <a:solidFill>
              <a:srgbClr val="D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Freeform 65"/>
            <p:cNvSpPr>
              <a:spLocks/>
            </p:cNvSpPr>
            <p:nvPr/>
          </p:nvSpPr>
          <p:spPr bwMode="auto">
            <a:xfrm>
              <a:off x="2089848" y="4847193"/>
              <a:ext cx="112925" cy="91495"/>
            </a:xfrm>
            <a:custGeom>
              <a:avLst/>
              <a:gdLst>
                <a:gd name="T0" fmla="*/ 105 w 107"/>
                <a:gd name="T1" fmla="*/ 18 h 120"/>
                <a:gd name="T2" fmla="*/ 107 w 107"/>
                <a:gd name="T3" fmla="*/ 51 h 120"/>
                <a:gd name="T4" fmla="*/ 97 w 107"/>
                <a:gd name="T5" fmla="*/ 52 h 120"/>
                <a:gd name="T6" fmla="*/ 89 w 107"/>
                <a:gd name="T7" fmla="*/ 54 h 120"/>
                <a:gd name="T8" fmla="*/ 81 w 107"/>
                <a:gd name="T9" fmla="*/ 57 h 120"/>
                <a:gd name="T10" fmla="*/ 74 w 107"/>
                <a:gd name="T11" fmla="*/ 63 h 120"/>
                <a:gd name="T12" fmla="*/ 68 w 107"/>
                <a:gd name="T13" fmla="*/ 70 h 120"/>
                <a:gd name="T14" fmla="*/ 62 w 107"/>
                <a:gd name="T15" fmla="*/ 79 h 120"/>
                <a:gd name="T16" fmla="*/ 59 w 107"/>
                <a:gd name="T17" fmla="*/ 90 h 120"/>
                <a:gd name="T18" fmla="*/ 55 w 107"/>
                <a:gd name="T19" fmla="*/ 101 h 120"/>
                <a:gd name="T20" fmla="*/ 54 w 107"/>
                <a:gd name="T21" fmla="*/ 106 h 120"/>
                <a:gd name="T22" fmla="*/ 54 w 107"/>
                <a:gd name="T23" fmla="*/ 110 h 120"/>
                <a:gd name="T24" fmla="*/ 53 w 107"/>
                <a:gd name="T25" fmla="*/ 115 h 120"/>
                <a:gd name="T26" fmla="*/ 52 w 107"/>
                <a:gd name="T27" fmla="*/ 120 h 120"/>
                <a:gd name="T28" fmla="*/ 17 w 107"/>
                <a:gd name="T29" fmla="*/ 113 h 120"/>
                <a:gd name="T30" fmla="*/ 20 w 107"/>
                <a:gd name="T31" fmla="*/ 105 h 120"/>
                <a:gd name="T32" fmla="*/ 22 w 107"/>
                <a:gd name="T33" fmla="*/ 97 h 120"/>
                <a:gd name="T34" fmla="*/ 23 w 107"/>
                <a:gd name="T35" fmla="*/ 91 h 120"/>
                <a:gd name="T36" fmla="*/ 24 w 107"/>
                <a:gd name="T37" fmla="*/ 85 h 120"/>
                <a:gd name="T38" fmla="*/ 27 w 107"/>
                <a:gd name="T39" fmla="*/ 76 h 120"/>
                <a:gd name="T40" fmla="*/ 27 w 107"/>
                <a:gd name="T41" fmla="*/ 67 h 120"/>
                <a:gd name="T42" fmla="*/ 24 w 107"/>
                <a:gd name="T43" fmla="*/ 59 h 120"/>
                <a:gd name="T44" fmla="*/ 22 w 107"/>
                <a:gd name="T45" fmla="*/ 52 h 120"/>
                <a:gd name="T46" fmla="*/ 19 w 107"/>
                <a:gd name="T47" fmla="*/ 45 h 120"/>
                <a:gd name="T48" fmla="*/ 14 w 107"/>
                <a:gd name="T49" fmla="*/ 38 h 120"/>
                <a:gd name="T50" fmla="*/ 7 w 107"/>
                <a:gd name="T51" fmla="*/ 32 h 120"/>
                <a:gd name="T52" fmla="*/ 0 w 107"/>
                <a:gd name="T53" fmla="*/ 28 h 120"/>
                <a:gd name="T54" fmla="*/ 17 w 107"/>
                <a:gd name="T55" fmla="*/ 0 h 120"/>
                <a:gd name="T56" fmla="*/ 24 w 107"/>
                <a:gd name="T57" fmla="*/ 4 h 120"/>
                <a:gd name="T58" fmla="*/ 31 w 107"/>
                <a:gd name="T59" fmla="*/ 9 h 120"/>
                <a:gd name="T60" fmla="*/ 36 w 107"/>
                <a:gd name="T61" fmla="*/ 15 h 120"/>
                <a:gd name="T62" fmla="*/ 40 w 107"/>
                <a:gd name="T63" fmla="*/ 19 h 120"/>
                <a:gd name="T64" fmla="*/ 44 w 107"/>
                <a:gd name="T65" fmla="*/ 26 h 120"/>
                <a:gd name="T66" fmla="*/ 47 w 107"/>
                <a:gd name="T67" fmla="*/ 33 h 120"/>
                <a:gd name="T68" fmla="*/ 50 w 107"/>
                <a:gd name="T69" fmla="*/ 41 h 120"/>
                <a:gd name="T70" fmla="*/ 51 w 107"/>
                <a:gd name="T71" fmla="*/ 49 h 120"/>
                <a:gd name="T72" fmla="*/ 52 w 107"/>
                <a:gd name="T73" fmla="*/ 49 h 120"/>
                <a:gd name="T74" fmla="*/ 57 w 107"/>
                <a:gd name="T75" fmla="*/ 42 h 120"/>
                <a:gd name="T76" fmla="*/ 62 w 107"/>
                <a:gd name="T77" fmla="*/ 37 h 120"/>
                <a:gd name="T78" fmla="*/ 68 w 107"/>
                <a:gd name="T79" fmla="*/ 32 h 120"/>
                <a:gd name="T80" fmla="*/ 75 w 107"/>
                <a:gd name="T81" fmla="*/ 28 h 120"/>
                <a:gd name="T82" fmla="*/ 82 w 107"/>
                <a:gd name="T83" fmla="*/ 24 h 120"/>
                <a:gd name="T84" fmla="*/ 89 w 107"/>
                <a:gd name="T85" fmla="*/ 21 h 120"/>
                <a:gd name="T86" fmla="*/ 97 w 107"/>
                <a:gd name="T87" fmla="*/ 19 h 120"/>
                <a:gd name="T88" fmla="*/ 105 w 107"/>
                <a:gd name="T89" fmla="*/ 18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07" h="120">
                  <a:moveTo>
                    <a:pt x="105" y="18"/>
                  </a:moveTo>
                  <a:lnTo>
                    <a:pt x="107" y="51"/>
                  </a:lnTo>
                  <a:lnTo>
                    <a:pt x="97" y="52"/>
                  </a:lnTo>
                  <a:lnTo>
                    <a:pt x="89" y="54"/>
                  </a:lnTo>
                  <a:lnTo>
                    <a:pt x="81" y="57"/>
                  </a:lnTo>
                  <a:lnTo>
                    <a:pt x="74" y="63"/>
                  </a:lnTo>
                  <a:lnTo>
                    <a:pt x="68" y="70"/>
                  </a:lnTo>
                  <a:lnTo>
                    <a:pt x="62" y="79"/>
                  </a:lnTo>
                  <a:lnTo>
                    <a:pt x="59" y="90"/>
                  </a:lnTo>
                  <a:lnTo>
                    <a:pt x="55" y="101"/>
                  </a:lnTo>
                  <a:lnTo>
                    <a:pt x="54" y="106"/>
                  </a:lnTo>
                  <a:lnTo>
                    <a:pt x="54" y="110"/>
                  </a:lnTo>
                  <a:lnTo>
                    <a:pt x="53" y="115"/>
                  </a:lnTo>
                  <a:lnTo>
                    <a:pt x="52" y="120"/>
                  </a:lnTo>
                  <a:lnTo>
                    <a:pt x="17" y="113"/>
                  </a:lnTo>
                  <a:lnTo>
                    <a:pt x="20" y="105"/>
                  </a:lnTo>
                  <a:lnTo>
                    <a:pt x="22" y="97"/>
                  </a:lnTo>
                  <a:lnTo>
                    <a:pt x="23" y="91"/>
                  </a:lnTo>
                  <a:lnTo>
                    <a:pt x="24" y="85"/>
                  </a:lnTo>
                  <a:lnTo>
                    <a:pt x="27" y="76"/>
                  </a:lnTo>
                  <a:lnTo>
                    <a:pt x="27" y="67"/>
                  </a:lnTo>
                  <a:lnTo>
                    <a:pt x="24" y="59"/>
                  </a:lnTo>
                  <a:lnTo>
                    <a:pt x="22" y="52"/>
                  </a:lnTo>
                  <a:lnTo>
                    <a:pt x="19" y="45"/>
                  </a:lnTo>
                  <a:lnTo>
                    <a:pt x="14" y="38"/>
                  </a:lnTo>
                  <a:lnTo>
                    <a:pt x="7" y="32"/>
                  </a:lnTo>
                  <a:lnTo>
                    <a:pt x="0" y="28"/>
                  </a:lnTo>
                  <a:lnTo>
                    <a:pt x="17" y="0"/>
                  </a:lnTo>
                  <a:lnTo>
                    <a:pt x="24" y="4"/>
                  </a:lnTo>
                  <a:lnTo>
                    <a:pt x="31" y="9"/>
                  </a:lnTo>
                  <a:lnTo>
                    <a:pt x="36" y="15"/>
                  </a:lnTo>
                  <a:lnTo>
                    <a:pt x="40" y="19"/>
                  </a:lnTo>
                  <a:lnTo>
                    <a:pt x="44" y="26"/>
                  </a:lnTo>
                  <a:lnTo>
                    <a:pt x="47" y="33"/>
                  </a:lnTo>
                  <a:lnTo>
                    <a:pt x="50" y="41"/>
                  </a:lnTo>
                  <a:lnTo>
                    <a:pt x="51" y="49"/>
                  </a:lnTo>
                  <a:lnTo>
                    <a:pt x="52" y="49"/>
                  </a:lnTo>
                  <a:lnTo>
                    <a:pt x="57" y="42"/>
                  </a:lnTo>
                  <a:lnTo>
                    <a:pt x="62" y="37"/>
                  </a:lnTo>
                  <a:lnTo>
                    <a:pt x="68" y="32"/>
                  </a:lnTo>
                  <a:lnTo>
                    <a:pt x="75" y="28"/>
                  </a:lnTo>
                  <a:lnTo>
                    <a:pt x="82" y="24"/>
                  </a:lnTo>
                  <a:lnTo>
                    <a:pt x="89" y="21"/>
                  </a:lnTo>
                  <a:lnTo>
                    <a:pt x="97" y="19"/>
                  </a:lnTo>
                  <a:lnTo>
                    <a:pt x="105" y="18"/>
                  </a:lnTo>
                  <a:close/>
                </a:path>
              </a:pathLst>
            </a:custGeom>
            <a:solidFill>
              <a:srgbClr val="D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Freeform 66"/>
            <p:cNvSpPr>
              <a:spLocks/>
            </p:cNvSpPr>
            <p:nvPr/>
          </p:nvSpPr>
          <p:spPr bwMode="auto">
            <a:xfrm>
              <a:off x="1579595" y="4891415"/>
              <a:ext cx="94104" cy="85396"/>
            </a:xfrm>
            <a:custGeom>
              <a:avLst/>
              <a:gdLst>
                <a:gd name="T0" fmla="*/ 79 w 89"/>
                <a:gd name="T1" fmla="*/ 84 h 111"/>
                <a:gd name="T2" fmla="*/ 75 w 89"/>
                <a:gd name="T3" fmla="*/ 111 h 111"/>
                <a:gd name="T4" fmla="*/ 70 w 89"/>
                <a:gd name="T5" fmla="*/ 110 h 111"/>
                <a:gd name="T6" fmla="*/ 65 w 89"/>
                <a:gd name="T7" fmla="*/ 109 h 111"/>
                <a:gd name="T8" fmla="*/ 61 w 89"/>
                <a:gd name="T9" fmla="*/ 109 h 111"/>
                <a:gd name="T10" fmla="*/ 57 w 89"/>
                <a:gd name="T11" fmla="*/ 108 h 111"/>
                <a:gd name="T12" fmla="*/ 52 w 89"/>
                <a:gd name="T13" fmla="*/ 107 h 111"/>
                <a:gd name="T14" fmla="*/ 45 w 89"/>
                <a:gd name="T15" fmla="*/ 104 h 111"/>
                <a:gd name="T16" fmla="*/ 40 w 89"/>
                <a:gd name="T17" fmla="*/ 103 h 111"/>
                <a:gd name="T18" fmla="*/ 34 w 89"/>
                <a:gd name="T19" fmla="*/ 101 h 111"/>
                <a:gd name="T20" fmla="*/ 30 w 89"/>
                <a:gd name="T21" fmla="*/ 99 h 111"/>
                <a:gd name="T22" fmla="*/ 25 w 89"/>
                <a:gd name="T23" fmla="*/ 95 h 111"/>
                <a:gd name="T24" fmla="*/ 21 w 89"/>
                <a:gd name="T25" fmla="*/ 93 h 111"/>
                <a:gd name="T26" fmla="*/ 16 w 89"/>
                <a:gd name="T27" fmla="*/ 89 h 111"/>
                <a:gd name="T28" fmla="*/ 7 w 89"/>
                <a:gd name="T29" fmla="*/ 80 h 111"/>
                <a:gd name="T30" fmla="*/ 2 w 89"/>
                <a:gd name="T31" fmla="*/ 71 h 111"/>
                <a:gd name="T32" fmla="*/ 0 w 89"/>
                <a:gd name="T33" fmla="*/ 61 h 111"/>
                <a:gd name="T34" fmla="*/ 1 w 89"/>
                <a:gd name="T35" fmla="*/ 49 h 111"/>
                <a:gd name="T36" fmla="*/ 2 w 89"/>
                <a:gd name="T37" fmla="*/ 43 h 111"/>
                <a:gd name="T38" fmla="*/ 6 w 89"/>
                <a:gd name="T39" fmla="*/ 36 h 111"/>
                <a:gd name="T40" fmla="*/ 8 w 89"/>
                <a:gd name="T41" fmla="*/ 32 h 111"/>
                <a:gd name="T42" fmla="*/ 12 w 89"/>
                <a:gd name="T43" fmla="*/ 26 h 111"/>
                <a:gd name="T44" fmla="*/ 17 w 89"/>
                <a:gd name="T45" fmla="*/ 21 h 111"/>
                <a:gd name="T46" fmla="*/ 23 w 89"/>
                <a:gd name="T47" fmla="*/ 18 h 111"/>
                <a:gd name="T48" fmla="*/ 29 w 89"/>
                <a:gd name="T49" fmla="*/ 13 h 111"/>
                <a:gd name="T50" fmla="*/ 36 w 89"/>
                <a:gd name="T51" fmla="*/ 10 h 111"/>
                <a:gd name="T52" fmla="*/ 41 w 89"/>
                <a:gd name="T53" fmla="*/ 8 h 111"/>
                <a:gd name="T54" fmla="*/ 47 w 89"/>
                <a:gd name="T55" fmla="*/ 5 h 111"/>
                <a:gd name="T56" fmla="*/ 54 w 89"/>
                <a:gd name="T57" fmla="*/ 4 h 111"/>
                <a:gd name="T58" fmla="*/ 61 w 89"/>
                <a:gd name="T59" fmla="*/ 2 h 111"/>
                <a:gd name="T60" fmla="*/ 67 w 89"/>
                <a:gd name="T61" fmla="*/ 1 h 111"/>
                <a:gd name="T62" fmla="*/ 74 w 89"/>
                <a:gd name="T63" fmla="*/ 1 h 111"/>
                <a:gd name="T64" fmla="*/ 82 w 89"/>
                <a:gd name="T65" fmla="*/ 0 h 111"/>
                <a:gd name="T66" fmla="*/ 89 w 89"/>
                <a:gd name="T67" fmla="*/ 0 h 111"/>
                <a:gd name="T68" fmla="*/ 89 w 89"/>
                <a:gd name="T69" fmla="*/ 30 h 111"/>
                <a:gd name="T70" fmla="*/ 80 w 89"/>
                <a:gd name="T71" fmla="*/ 30 h 111"/>
                <a:gd name="T72" fmla="*/ 72 w 89"/>
                <a:gd name="T73" fmla="*/ 31 h 111"/>
                <a:gd name="T74" fmla="*/ 65 w 89"/>
                <a:gd name="T75" fmla="*/ 32 h 111"/>
                <a:gd name="T76" fmla="*/ 59 w 89"/>
                <a:gd name="T77" fmla="*/ 33 h 111"/>
                <a:gd name="T78" fmla="*/ 50 w 89"/>
                <a:gd name="T79" fmla="*/ 36 h 111"/>
                <a:gd name="T80" fmla="*/ 45 w 89"/>
                <a:gd name="T81" fmla="*/ 41 h 111"/>
                <a:gd name="T82" fmla="*/ 40 w 89"/>
                <a:gd name="T83" fmla="*/ 47 h 111"/>
                <a:gd name="T84" fmla="*/ 38 w 89"/>
                <a:gd name="T85" fmla="*/ 54 h 111"/>
                <a:gd name="T86" fmla="*/ 37 w 89"/>
                <a:gd name="T87" fmla="*/ 58 h 111"/>
                <a:gd name="T88" fmla="*/ 38 w 89"/>
                <a:gd name="T89" fmla="*/ 63 h 111"/>
                <a:gd name="T90" fmla="*/ 40 w 89"/>
                <a:gd name="T91" fmla="*/ 66 h 111"/>
                <a:gd name="T92" fmla="*/ 44 w 89"/>
                <a:gd name="T93" fmla="*/ 71 h 111"/>
                <a:gd name="T94" fmla="*/ 47 w 89"/>
                <a:gd name="T95" fmla="*/ 74 h 111"/>
                <a:gd name="T96" fmla="*/ 54 w 89"/>
                <a:gd name="T97" fmla="*/ 77 h 111"/>
                <a:gd name="T98" fmla="*/ 61 w 89"/>
                <a:gd name="T99" fmla="*/ 79 h 111"/>
                <a:gd name="T100" fmla="*/ 69 w 89"/>
                <a:gd name="T101" fmla="*/ 81 h 111"/>
                <a:gd name="T102" fmla="*/ 71 w 89"/>
                <a:gd name="T103" fmla="*/ 83 h 111"/>
                <a:gd name="T104" fmla="*/ 75 w 89"/>
                <a:gd name="T105" fmla="*/ 83 h 111"/>
                <a:gd name="T106" fmla="*/ 77 w 89"/>
                <a:gd name="T107" fmla="*/ 83 h 111"/>
                <a:gd name="T108" fmla="*/ 79 w 89"/>
                <a:gd name="T109" fmla="*/ 84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89" h="111">
                  <a:moveTo>
                    <a:pt x="79" y="84"/>
                  </a:moveTo>
                  <a:lnTo>
                    <a:pt x="75" y="111"/>
                  </a:lnTo>
                  <a:lnTo>
                    <a:pt x="70" y="110"/>
                  </a:lnTo>
                  <a:lnTo>
                    <a:pt x="65" y="109"/>
                  </a:lnTo>
                  <a:lnTo>
                    <a:pt x="61" y="109"/>
                  </a:lnTo>
                  <a:lnTo>
                    <a:pt x="57" y="108"/>
                  </a:lnTo>
                  <a:lnTo>
                    <a:pt x="52" y="107"/>
                  </a:lnTo>
                  <a:lnTo>
                    <a:pt x="45" y="104"/>
                  </a:lnTo>
                  <a:lnTo>
                    <a:pt x="40" y="103"/>
                  </a:lnTo>
                  <a:lnTo>
                    <a:pt x="34" y="101"/>
                  </a:lnTo>
                  <a:lnTo>
                    <a:pt x="30" y="99"/>
                  </a:lnTo>
                  <a:lnTo>
                    <a:pt x="25" y="95"/>
                  </a:lnTo>
                  <a:lnTo>
                    <a:pt x="21" y="93"/>
                  </a:lnTo>
                  <a:lnTo>
                    <a:pt x="16" y="89"/>
                  </a:lnTo>
                  <a:lnTo>
                    <a:pt x="7" y="80"/>
                  </a:lnTo>
                  <a:lnTo>
                    <a:pt x="2" y="71"/>
                  </a:lnTo>
                  <a:lnTo>
                    <a:pt x="0" y="61"/>
                  </a:lnTo>
                  <a:lnTo>
                    <a:pt x="1" y="49"/>
                  </a:lnTo>
                  <a:lnTo>
                    <a:pt x="2" y="43"/>
                  </a:lnTo>
                  <a:lnTo>
                    <a:pt x="6" y="36"/>
                  </a:lnTo>
                  <a:lnTo>
                    <a:pt x="8" y="32"/>
                  </a:lnTo>
                  <a:lnTo>
                    <a:pt x="12" y="26"/>
                  </a:lnTo>
                  <a:lnTo>
                    <a:pt x="17" y="21"/>
                  </a:lnTo>
                  <a:lnTo>
                    <a:pt x="23" y="18"/>
                  </a:lnTo>
                  <a:lnTo>
                    <a:pt x="29" y="13"/>
                  </a:lnTo>
                  <a:lnTo>
                    <a:pt x="36" y="10"/>
                  </a:lnTo>
                  <a:lnTo>
                    <a:pt x="41" y="8"/>
                  </a:lnTo>
                  <a:lnTo>
                    <a:pt x="47" y="5"/>
                  </a:lnTo>
                  <a:lnTo>
                    <a:pt x="54" y="4"/>
                  </a:lnTo>
                  <a:lnTo>
                    <a:pt x="61" y="2"/>
                  </a:lnTo>
                  <a:lnTo>
                    <a:pt x="67" y="1"/>
                  </a:lnTo>
                  <a:lnTo>
                    <a:pt x="74" y="1"/>
                  </a:lnTo>
                  <a:lnTo>
                    <a:pt x="82" y="0"/>
                  </a:lnTo>
                  <a:lnTo>
                    <a:pt x="89" y="0"/>
                  </a:lnTo>
                  <a:lnTo>
                    <a:pt x="89" y="30"/>
                  </a:lnTo>
                  <a:lnTo>
                    <a:pt x="80" y="30"/>
                  </a:lnTo>
                  <a:lnTo>
                    <a:pt x="72" y="31"/>
                  </a:lnTo>
                  <a:lnTo>
                    <a:pt x="65" y="32"/>
                  </a:lnTo>
                  <a:lnTo>
                    <a:pt x="59" y="33"/>
                  </a:lnTo>
                  <a:lnTo>
                    <a:pt x="50" y="36"/>
                  </a:lnTo>
                  <a:lnTo>
                    <a:pt x="45" y="41"/>
                  </a:lnTo>
                  <a:lnTo>
                    <a:pt x="40" y="47"/>
                  </a:lnTo>
                  <a:lnTo>
                    <a:pt x="38" y="54"/>
                  </a:lnTo>
                  <a:lnTo>
                    <a:pt x="37" y="58"/>
                  </a:lnTo>
                  <a:lnTo>
                    <a:pt x="38" y="63"/>
                  </a:lnTo>
                  <a:lnTo>
                    <a:pt x="40" y="66"/>
                  </a:lnTo>
                  <a:lnTo>
                    <a:pt x="44" y="71"/>
                  </a:lnTo>
                  <a:lnTo>
                    <a:pt x="47" y="74"/>
                  </a:lnTo>
                  <a:lnTo>
                    <a:pt x="54" y="77"/>
                  </a:lnTo>
                  <a:lnTo>
                    <a:pt x="61" y="79"/>
                  </a:lnTo>
                  <a:lnTo>
                    <a:pt x="69" y="81"/>
                  </a:lnTo>
                  <a:lnTo>
                    <a:pt x="71" y="83"/>
                  </a:lnTo>
                  <a:lnTo>
                    <a:pt x="75" y="83"/>
                  </a:lnTo>
                  <a:lnTo>
                    <a:pt x="77" y="83"/>
                  </a:lnTo>
                  <a:lnTo>
                    <a:pt x="79" y="84"/>
                  </a:lnTo>
                  <a:close/>
                </a:path>
              </a:pathLst>
            </a:custGeom>
            <a:solidFill>
              <a:srgbClr val="D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Freeform 67"/>
            <p:cNvSpPr>
              <a:spLocks/>
            </p:cNvSpPr>
            <p:nvPr/>
          </p:nvSpPr>
          <p:spPr bwMode="auto">
            <a:xfrm>
              <a:off x="1661152" y="4900565"/>
              <a:ext cx="129654" cy="94545"/>
            </a:xfrm>
            <a:custGeom>
              <a:avLst/>
              <a:gdLst>
                <a:gd name="T0" fmla="*/ 103 w 124"/>
                <a:gd name="T1" fmla="*/ 57 h 123"/>
                <a:gd name="T2" fmla="*/ 96 w 124"/>
                <a:gd name="T3" fmla="*/ 36 h 123"/>
                <a:gd name="T4" fmla="*/ 90 w 124"/>
                <a:gd name="T5" fmla="*/ 20 h 123"/>
                <a:gd name="T6" fmla="*/ 85 w 124"/>
                <a:gd name="T7" fmla="*/ 8 h 123"/>
                <a:gd name="T8" fmla="*/ 83 w 124"/>
                <a:gd name="T9" fmla="*/ 1 h 123"/>
                <a:gd name="T10" fmla="*/ 81 w 124"/>
                <a:gd name="T11" fmla="*/ 0 h 123"/>
                <a:gd name="T12" fmla="*/ 68 w 124"/>
                <a:gd name="T13" fmla="*/ 14 h 123"/>
                <a:gd name="T14" fmla="*/ 55 w 124"/>
                <a:gd name="T15" fmla="*/ 28 h 123"/>
                <a:gd name="T16" fmla="*/ 44 w 124"/>
                <a:gd name="T17" fmla="*/ 40 h 123"/>
                <a:gd name="T18" fmla="*/ 33 w 124"/>
                <a:gd name="T19" fmla="*/ 51 h 123"/>
                <a:gd name="T20" fmla="*/ 24 w 124"/>
                <a:gd name="T21" fmla="*/ 61 h 123"/>
                <a:gd name="T22" fmla="*/ 15 w 124"/>
                <a:gd name="T23" fmla="*/ 72 h 123"/>
                <a:gd name="T24" fmla="*/ 7 w 124"/>
                <a:gd name="T25" fmla="*/ 80 h 123"/>
                <a:gd name="T26" fmla="*/ 0 w 124"/>
                <a:gd name="T27" fmla="*/ 88 h 123"/>
                <a:gd name="T28" fmla="*/ 24 w 124"/>
                <a:gd name="T29" fmla="*/ 109 h 123"/>
                <a:gd name="T30" fmla="*/ 30 w 124"/>
                <a:gd name="T31" fmla="*/ 101 h 123"/>
                <a:gd name="T32" fmla="*/ 35 w 124"/>
                <a:gd name="T33" fmla="*/ 97 h 123"/>
                <a:gd name="T34" fmla="*/ 37 w 124"/>
                <a:gd name="T35" fmla="*/ 93 h 123"/>
                <a:gd name="T36" fmla="*/ 38 w 124"/>
                <a:gd name="T37" fmla="*/ 91 h 123"/>
                <a:gd name="T38" fmla="*/ 83 w 124"/>
                <a:gd name="T39" fmla="*/ 98 h 123"/>
                <a:gd name="T40" fmla="*/ 92 w 124"/>
                <a:gd name="T41" fmla="*/ 123 h 123"/>
                <a:gd name="T42" fmla="*/ 124 w 124"/>
                <a:gd name="T43" fmla="*/ 113 h 123"/>
                <a:gd name="T44" fmla="*/ 120 w 124"/>
                <a:gd name="T45" fmla="*/ 101 h 123"/>
                <a:gd name="T46" fmla="*/ 114 w 124"/>
                <a:gd name="T47" fmla="*/ 89 h 123"/>
                <a:gd name="T48" fmla="*/ 108 w 124"/>
                <a:gd name="T49" fmla="*/ 74 h 123"/>
                <a:gd name="T50" fmla="*/ 103 w 124"/>
                <a:gd name="T51" fmla="*/ 57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24" h="123">
                  <a:moveTo>
                    <a:pt x="103" y="57"/>
                  </a:moveTo>
                  <a:lnTo>
                    <a:pt x="96" y="36"/>
                  </a:lnTo>
                  <a:lnTo>
                    <a:pt x="90" y="20"/>
                  </a:lnTo>
                  <a:lnTo>
                    <a:pt x="85" y="8"/>
                  </a:lnTo>
                  <a:lnTo>
                    <a:pt x="83" y="1"/>
                  </a:lnTo>
                  <a:lnTo>
                    <a:pt x="81" y="0"/>
                  </a:lnTo>
                  <a:lnTo>
                    <a:pt x="68" y="14"/>
                  </a:lnTo>
                  <a:lnTo>
                    <a:pt x="55" y="28"/>
                  </a:lnTo>
                  <a:lnTo>
                    <a:pt x="44" y="40"/>
                  </a:lnTo>
                  <a:lnTo>
                    <a:pt x="33" y="51"/>
                  </a:lnTo>
                  <a:lnTo>
                    <a:pt x="24" y="61"/>
                  </a:lnTo>
                  <a:lnTo>
                    <a:pt x="15" y="72"/>
                  </a:lnTo>
                  <a:lnTo>
                    <a:pt x="7" y="80"/>
                  </a:lnTo>
                  <a:lnTo>
                    <a:pt x="0" y="88"/>
                  </a:lnTo>
                  <a:lnTo>
                    <a:pt x="24" y="109"/>
                  </a:lnTo>
                  <a:lnTo>
                    <a:pt x="30" y="101"/>
                  </a:lnTo>
                  <a:lnTo>
                    <a:pt x="35" y="97"/>
                  </a:lnTo>
                  <a:lnTo>
                    <a:pt x="37" y="93"/>
                  </a:lnTo>
                  <a:lnTo>
                    <a:pt x="38" y="91"/>
                  </a:lnTo>
                  <a:lnTo>
                    <a:pt x="83" y="98"/>
                  </a:lnTo>
                  <a:lnTo>
                    <a:pt x="92" y="123"/>
                  </a:lnTo>
                  <a:lnTo>
                    <a:pt x="124" y="113"/>
                  </a:lnTo>
                  <a:lnTo>
                    <a:pt x="120" y="101"/>
                  </a:lnTo>
                  <a:lnTo>
                    <a:pt x="114" y="89"/>
                  </a:lnTo>
                  <a:lnTo>
                    <a:pt x="108" y="74"/>
                  </a:lnTo>
                  <a:lnTo>
                    <a:pt x="103" y="57"/>
                  </a:lnTo>
                  <a:close/>
                </a:path>
              </a:pathLst>
            </a:custGeom>
            <a:solidFill>
              <a:srgbClr val="D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Freeform 68"/>
            <p:cNvSpPr>
              <a:spLocks/>
            </p:cNvSpPr>
            <p:nvPr/>
          </p:nvSpPr>
          <p:spPr bwMode="auto">
            <a:xfrm>
              <a:off x="1792898" y="4915814"/>
              <a:ext cx="108742" cy="96070"/>
            </a:xfrm>
            <a:custGeom>
              <a:avLst/>
              <a:gdLst>
                <a:gd name="T0" fmla="*/ 70 w 103"/>
                <a:gd name="T1" fmla="*/ 125 h 125"/>
                <a:gd name="T2" fmla="*/ 65 w 103"/>
                <a:gd name="T3" fmla="*/ 113 h 125"/>
                <a:gd name="T4" fmla="*/ 58 w 103"/>
                <a:gd name="T5" fmla="*/ 94 h 125"/>
                <a:gd name="T6" fmla="*/ 50 w 103"/>
                <a:gd name="T7" fmla="*/ 76 h 125"/>
                <a:gd name="T8" fmla="*/ 46 w 103"/>
                <a:gd name="T9" fmla="*/ 64 h 125"/>
                <a:gd name="T10" fmla="*/ 62 w 103"/>
                <a:gd name="T11" fmla="*/ 56 h 125"/>
                <a:gd name="T12" fmla="*/ 68 w 103"/>
                <a:gd name="T13" fmla="*/ 46 h 125"/>
                <a:gd name="T14" fmla="*/ 65 w 103"/>
                <a:gd name="T15" fmla="*/ 34 h 125"/>
                <a:gd name="T16" fmla="*/ 50 w 103"/>
                <a:gd name="T17" fmla="*/ 27 h 125"/>
                <a:gd name="T18" fmla="*/ 41 w 103"/>
                <a:gd name="T19" fmla="*/ 67 h 125"/>
                <a:gd name="T20" fmla="*/ 40 w 103"/>
                <a:gd name="T21" fmla="*/ 72 h 125"/>
                <a:gd name="T22" fmla="*/ 38 w 103"/>
                <a:gd name="T23" fmla="*/ 82 h 125"/>
                <a:gd name="T24" fmla="*/ 36 w 103"/>
                <a:gd name="T25" fmla="*/ 91 h 125"/>
                <a:gd name="T26" fmla="*/ 34 w 103"/>
                <a:gd name="T27" fmla="*/ 98 h 125"/>
                <a:gd name="T28" fmla="*/ 33 w 103"/>
                <a:gd name="T29" fmla="*/ 106 h 125"/>
                <a:gd name="T30" fmla="*/ 33 w 103"/>
                <a:gd name="T31" fmla="*/ 113 h 125"/>
                <a:gd name="T32" fmla="*/ 3 w 103"/>
                <a:gd name="T33" fmla="*/ 92 h 125"/>
                <a:gd name="T34" fmla="*/ 10 w 103"/>
                <a:gd name="T35" fmla="*/ 63 h 125"/>
                <a:gd name="T36" fmla="*/ 18 w 103"/>
                <a:gd name="T37" fmla="*/ 32 h 125"/>
                <a:gd name="T38" fmla="*/ 21 w 103"/>
                <a:gd name="T39" fmla="*/ 8 h 125"/>
                <a:gd name="T40" fmla="*/ 24 w 103"/>
                <a:gd name="T41" fmla="*/ 0 h 125"/>
                <a:gd name="T42" fmla="*/ 27 w 103"/>
                <a:gd name="T43" fmla="*/ 1 h 125"/>
                <a:gd name="T44" fmla="*/ 34 w 103"/>
                <a:gd name="T45" fmla="*/ 2 h 125"/>
                <a:gd name="T46" fmla="*/ 39 w 103"/>
                <a:gd name="T47" fmla="*/ 3 h 125"/>
                <a:gd name="T48" fmla="*/ 57 w 103"/>
                <a:gd name="T49" fmla="*/ 8 h 125"/>
                <a:gd name="T50" fmla="*/ 82 w 103"/>
                <a:gd name="T51" fmla="*/ 16 h 125"/>
                <a:gd name="T52" fmla="*/ 97 w 103"/>
                <a:gd name="T53" fmla="*/ 27 h 125"/>
                <a:gd name="T54" fmla="*/ 103 w 103"/>
                <a:gd name="T55" fmla="*/ 39 h 125"/>
                <a:gd name="T56" fmla="*/ 101 w 103"/>
                <a:gd name="T57" fmla="*/ 54 h 125"/>
                <a:gd name="T58" fmla="*/ 88 w 103"/>
                <a:gd name="T59" fmla="*/ 67 h 125"/>
                <a:gd name="T60" fmla="*/ 82 w 103"/>
                <a:gd name="T61" fmla="*/ 79 h 125"/>
                <a:gd name="T62" fmla="*/ 95 w 103"/>
                <a:gd name="T63" fmla="*/ 99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03" h="125">
                  <a:moveTo>
                    <a:pt x="102" y="112"/>
                  </a:moveTo>
                  <a:lnTo>
                    <a:pt x="70" y="125"/>
                  </a:lnTo>
                  <a:lnTo>
                    <a:pt x="68" y="120"/>
                  </a:lnTo>
                  <a:lnTo>
                    <a:pt x="65" y="113"/>
                  </a:lnTo>
                  <a:lnTo>
                    <a:pt x="62" y="103"/>
                  </a:lnTo>
                  <a:lnTo>
                    <a:pt x="58" y="94"/>
                  </a:lnTo>
                  <a:lnTo>
                    <a:pt x="54" y="85"/>
                  </a:lnTo>
                  <a:lnTo>
                    <a:pt x="50" y="76"/>
                  </a:lnTo>
                  <a:lnTo>
                    <a:pt x="48" y="69"/>
                  </a:lnTo>
                  <a:lnTo>
                    <a:pt x="46" y="64"/>
                  </a:lnTo>
                  <a:lnTo>
                    <a:pt x="55" y="61"/>
                  </a:lnTo>
                  <a:lnTo>
                    <a:pt x="62" y="56"/>
                  </a:lnTo>
                  <a:lnTo>
                    <a:pt x="65" y="52"/>
                  </a:lnTo>
                  <a:lnTo>
                    <a:pt x="68" y="46"/>
                  </a:lnTo>
                  <a:lnTo>
                    <a:pt x="68" y="40"/>
                  </a:lnTo>
                  <a:lnTo>
                    <a:pt x="65" y="34"/>
                  </a:lnTo>
                  <a:lnTo>
                    <a:pt x="59" y="31"/>
                  </a:lnTo>
                  <a:lnTo>
                    <a:pt x="50" y="27"/>
                  </a:lnTo>
                  <a:lnTo>
                    <a:pt x="42" y="67"/>
                  </a:lnTo>
                  <a:lnTo>
                    <a:pt x="41" y="67"/>
                  </a:lnTo>
                  <a:lnTo>
                    <a:pt x="41" y="69"/>
                  </a:lnTo>
                  <a:lnTo>
                    <a:pt x="40" y="72"/>
                  </a:lnTo>
                  <a:lnTo>
                    <a:pt x="39" y="77"/>
                  </a:lnTo>
                  <a:lnTo>
                    <a:pt x="38" y="82"/>
                  </a:lnTo>
                  <a:lnTo>
                    <a:pt x="36" y="86"/>
                  </a:lnTo>
                  <a:lnTo>
                    <a:pt x="36" y="91"/>
                  </a:lnTo>
                  <a:lnTo>
                    <a:pt x="35" y="94"/>
                  </a:lnTo>
                  <a:lnTo>
                    <a:pt x="34" y="98"/>
                  </a:lnTo>
                  <a:lnTo>
                    <a:pt x="33" y="102"/>
                  </a:lnTo>
                  <a:lnTo>
                    <a:pt x="33" y="106"/>
                  </a:lnTo>
                  <a:lnTo>
                    <a:pt x="33" y="109"/>
                  </a:lnTo>
                  <a:lnTo>
                    <a:pt x="33" y="113"/>
                  </a:lnTo>
                  <a:lnTo>
                    <a:pt x="0" y="106"/>
                  </a:lnTo>
                  <a:lnTo>
                    <a:pt x="3" y="92"/>
                  </a:lnTo>
                  <a:lnTo>
                    <a:pt x="6" y="78"/>
                  </a:lnTo>
                  <a:lnTo>
                    <a:pt x="10" y="63"/>
                  </a:lnTo>
                  <a:lnTo>
                    <a:pt x="15" y="47"/>
                  </a:lnTo>
                  <a:lnTo>
                    <a:pt x="18" y="32"/>
                  </a:lnTo>
                  <a:lnTo>
                    <a:pt x="20" y="18"/>
                  </a:lnTo>
                  <a:lnTo>
                    <a:pt x="21" y="8"/>
                  </a:lnTo>
                  <a:lnTo>
                    <a:pt x="23" y="0"/>
                  </a:lnTo>
                  <a:lnTo>
                    <a:pt x="24" y="0"/>
                  </a:lnTo>
                  <a:lnTo>
                    <a:pt x="25" y="1"/>
                  </a:lnTo>
                  <a:lnTo>
                    <a:pt x="27" y="1"/>
                  </a:lnTo>
                  <a:lnTo>
                    <a:pt x="31" y="2"/>
                  </a:lnTo>
                  <a:lnTo>
                    <a:pt x="34" y="2"/>
                  </a:lnTo>
                  <a:lnTo>
                    <a:pt x="36" y="2"/>
                  </a:lnTo>
                  <a:lnTo>
                    <a:pt x="39" y="3"/>
                  </a:lnTo>
                  <a:lnTo>
                    <a:pt x="41" y="3"/>
                  </a:lnTo>
                  <a:lnTo>
                    <a:pt x="57" y="8"/>
                  </a:lnTo>
                  <a:lnTo>
                    <a:pt x="71" y="11"/>
                  </a:lnTo>
                  <a:lnTo>
                    <a:pt x="82" y="16"/>
                  </a:lnTo>
                  <a:lnTo>
                    <a:pt x="92" y="22"/>
                  </a:lnTo>
                  <a:lnTo>
                    <a:pt x="97" y="27"/>
                  </a:lnTo>
                  <a:lnTo>
                    <a:pt x="102" y="33"/>
                  </a:lnTo>
                  <a:lnTo>
                    <a:pt x="103" y="39"/>
                  </a:lnTo>
                  <a:lnTo>
                    <a:pt x="103" y="46"/>
                  </a:lnTo>
                  <a:lnTo>
                    <a:pt x="101" y="54"/>
                  </a:lnTo>
                  <a:lnTo>
                    <a:pt x="95" y="61"/>
                  </a:lnTo>
                  <a:lnTo>
                    <a:pt x="88" y="67"/>
                  </a:lnTo>
                  <a:lnTo>
                    <a:pt x="78" y="71"/>
                  </a:lnTo>
                  <a:lnTo>
                    <a:pt x="82" y="79"/>
                  </a:lnTo>
                  <a:lnTo>
                    <a:pt x="88" y="87"/>
                  </a:lnTo>
                  <a:lnTo>
                    <a:pt x="95" y="99"/>
                  </a:lnTo>
                  <a:lnTo>
                    <a:pt x="102" y="112"/>
                  </a:lnTo>
                  <a:close/>
                </a:path>
              </a:pathLst>
            </a:custGeom>
            <a:solidFill>
              <a:srgbClr val="D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Freeform 69"/>
            <p:cNvSpPr>
              <a:spLocks/>
            </p:cNvSpPr>
            <p:nvPr/>
          </p:nvSpPr>
          <p:spPr bwMode="auto">
            <a:xfrm>
              <a:off x="1905822" y="4935638"/>
              <a:ext cx="123381" cy="83871"/>
            </a:xfrm>
            <a:custGeom>
              <a:avLst/>
              <a:gdLst>
                <a:gd name="T0" fmla="*/ 103 w 117"/>
                <a:gd name="T1" fmla="*/ 29 h 111"/>
                <a:gd name="T2" fmla="*/ 99 w 117"/>
                <a:gd name="T3" fmla="*/ 25 h 111"/>
                <a:gd name="T4" fmla="*/ 96 w 117"/>
                <a:gd name="T5" fmla="*/ 23 h 111"/>
                <a:gd name="T6" fmla="*/ 91 w 117"/>
                <a:gd name="T7" fmla="*/ 21 h 111"/>
                <a:gd name="T8" fmla="*/ 86 w 117"/>
                <a:gd name="T9" fmla="*/ 18 h 111"/>
                <a:gd name="T10" fmla="*/ 81 w 117"/>
                <a:gd name="T11" fmla="*/ 16 h 111"/>
                <a:gd name="T12" fmla="*/ 75 w 117"/>
                <a:gd name="T13" fmla="*/ 14 h 111"/>
                <a:gd name="T14" fmla="*/ 69 w 117"/>
                <a:gd name="T15" fmla="*/ 12 h 111"/>
                <a:gd name="T16" fmla="*/ 62 w 117"/>
                <a:gd name="T17" fmla="*/ 9 h 111"/>
                <a:gd name="T18" fmla="*/ 60 w 117"/>
                <a:gd name="T19" fmla="*/ 8 h 111"/>
                <a:gd name="T20" fmla="*/ 56 w 117"/>
                <a:gd name="T21" fmla="*/ 7 h 111"/>
                <a:gd name="T22" fmla="*/ 52 w 117"/>
                <a:gd name="T23" fmla="*/ 7 h 111"/>
                <a:gd name="T24" fmla="*/ 47 w 117"/>
                <a:gd name="T25" fmla="*/ 6 h 111"/>
                <a:gd name="T26" fmla="*/ 43 w 117"/>
                <a:gd name="T27" fmla="*/ 5 h 111"/>
                <a:gd name="T28" fmla="*/ 37 w 117"/>
                <a:gd name="T29" fmla="*/ 3 h 111"/>
                <a:gd name="T30" fmla="*/ 30 w 117"/>
                <a:gd name="T31" fmla="*/ 1 h 111"/>
                <a:gd name="T32" fmla="*/ 23 w 117"/>
                <a:gd name="T33" fmla="*/ 0 h 111"/>
                <a:gd name="T34" fmla="*/ 22 w 117"/>
                <a:gd name="T35" fmla="*/ 10 h 111"/>
                <a:gd name="T36" fmla="*/ 20 w 117"/>
                <a:gd name="T37" fmla="*/ 21 h 111"/>
                <a:gd name="T38" fmla="*/ 17 w 117"/>
                <a:gd name="T39" fmla="*/ 33 h 111"/>
                <a:gd name="T40" fmla="*/ 15 w 117"/>
                <a:gd name="T41" fmla="*/ 46 h 111"/>
                <a:gd name="T42" fmla="*/ 12 w 117"/>
                <a:gd name="T43" fmla="*/ 61 h 111"/>
                <a:gd name="T44" fmla="*/ 8 w 117"/>
                <a:gd name="T45" fmla="*/ 76 h 111"/>
                <a:gd name="T46" fmla="*/ 5 w 117"/>
                <a:gd name="T47" fmla="*/ 91 h 111"/>
                <a:gd name="T48" fmla="*/ 0 w 117"/>
                <a:gd name="T49" fmla="*/ 106 h 111"/>
                <a:gd name="T50" fmla="*/ 9 w 117"/>
                <a:gd name="T51" fmla="*/ 108 h 111"/>
                <a:gd name="T52" fmla="*/ 18 w 117"/>
                <a:gd name="T53" fmla="*/ 109 h 111"/>
                <a:gd name="T54" fmla="*/ 28 w 117"/>
                <a:gd name="T55" fmla="*/ 111 h 111"/>
                <a:gd name="T56" fmla="*/ 37 w 117"/>
                <a:gd name="T57" fmla="*/ 111 h 111"/>
                <a:gd name="T58" fmla="*/ 45 w 117"/>
                <a:gd name="T59" fmla="*/ 111 h 111"/>
                <a:gd name="T60" fmla="*/ 53 w 117"/>
                <a:gd name="T61" fmla="*/ 109 h 111"/>
                <a:gd name="T62" fmla="*/ 61 w 117"/>
                <a:gd name="T63" fmla="*/ 108 h 111"/>
                <a:gd name="T64" fmla="*/ 69 w 117"/>
                <a:gd name="T65" fmla="*/ 106 h 111"/>
                <a:gd name="T66" fmla="*/ 78 w 117"/>
                <a:gd name="T67" fmla="*/ 104 h 111"/>
                <a:gd name="T68" fmla="*/ 88 w 117"/>
                <a:gd name="T69" fmla="*/ 100 h 111"/>
                <a:gd name="T70" fmla="*/ 94 w 117"/>
                <a:gd name="T71" fmla="*/ 96 h 111"/>
                <a:gd name="T72" fmla="*/ 101 w 117"/>
                <a:gd name="T73" fmla="*/ 91 h 111"/>
                <a:gd name="T74" fmla="*/ 106 w 117"/>
                <a:gd name="T75" fmla="*/ 84 h 111"/>
                <a:gd name="T76" fmla="*/ 111 w 117"/>
                <a:gd name="T77" fmla="*/ 78 h 111"/>
                <a:gd name="T78" fmla="*/ 114 w 117"/>
                <a:gd name="T79" fmla="*/ 70 h 111"/>
                <a:gd name="T80" fmla="*/ 116 w 117"/>
                <a:gd name="T81" fmla="*/ 62 h 111"/>
                <a:gd name="T82" fmla="*/ 117 w 117"/>
                <a:gd name="T83" fmla="*/ 53 h 111"/>
                <a:gd name="T84" fmla="*/ 115 w 117"/>
                <a:gd name="T85" fmla="*/ 44 h 111"/>
                <a:gd name="T86" fmla="*/ 111 w 117"/>
                <a:gd name="T87" fmla="*/ 36 h 111"/>
                <a:gd name="T88" fmla="*/ 103 w 117"/>
                <a:gd name="T89" fmla="*/ 29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17" h="111">
                  <a:moveTo>
                    <a:pt x="103" y="29"/>
                  </a:moveTo>
                  <a:lnTo>
                    <a:pt x="99" y="25"/>
                  </a:lnTo>
                  <a:lnTo>
                    <a:pt x="96" y="23"/>
                  </a:lnTo>
                  <a:lnTo>
                    <a:pt x="91" y="21"/>
                  </a:lnTo>
                  <a:lnTo>
                    <a:pt x="86" y="18"/>
                  </a:lnTo>
                  <a:lnTo>
                    <a:pt x="81" y="16"/>
                  </a:lnTo>
                  <a:lnTo>
                    <a:pt x="75" y="14"/>
                  </a:lnTo>
                  <a:lnTo>
                    <a:pt x="69" y="12"/>
                  </a:lnTo>
                  <a:lnTo>
                    <a:pt x="62" y="9"/>
                  </a:lnTo>
                  <a:lnTo>
                    <a:pt x="60" y="8"/>
                  </a:lnTo>
                  <a:lnTo>
                    <a:pt x="56" y="7"/>
                  </a:lnTo>
                  <a:lnTo>
                    <a:pt x="52" y="7"/>
                  </a:lnTo>
                  <a:lnTo>
                    <a:pt x="47" y="6"/>
                  </a:lnTo>
                  <a:lnTo>
                    <a:pt x="43" y="5"/>
                  </a:lnTo>
                  <a:lnTo>
                    <a:pt x="37" y="3"/>
                  </a:lnTo>
                  <a:lnTo>
                    <a:pt x="30" y="1"/>
                  </a:lnTo>
                  <a:lnTo>
                    <a:pt x="23" y="0"/>
                  </a:lnTo>
                  <a:lnTo>
                    <a:pt x="22" y="10"/>
                  </a:lnTo>
                  <a:lnTo>
                    <a:pt x="20" y="21"/>
                  </a:lnTo>
                  <a:lnTo>
                    <a:pt x="17" y="33"/>
                  </a:lnTo>
                  <a:lnTo>
                    <a:pt x="15" y="46"/>
                  </a:lnTo>
                  <a:lnTo>
                    <a:pt x="12" y="61"/>
                  </a:lnTo>
                  <a:lnTo>
                    <a:pt x="8" y="76"/>
                  </a:lnTo>
                  <a:lnTo>
                    <a:pt x="5" y="91"/>
                  </a:lnTo>
                  <a:lnTo>
                    <a:pt x="0" y="106"/>
                  </a:lnTo>
                  <a:lnTo>
                    <a:pt x="9" y="108"/>
                  </a:lnTo>
                  <a:lnTo>
                    <a:pt x="18" y="109"/>
                  </a:lnTo>
                  <a:lnTo>
                    <a:pt x="28" y="111"/>
                  </a:lnTo>
                  <a:lnTo>
                    <a:pt x="37" y="111"/>
                  </a:lnTo>
                  <a:lnTo>
                    <a:pt x="45" y="111"/>
                  </a:lnTo>
                  <a:lnTo>
                    <a:pt x="53" y="109"/>
                  </a:lnTo>
                  <a:lnTo>
                    <a:pt x="61" y="108"/>
                  </a:lnTo>
                  <a:lnTo>
                    <a:pt x="69" y="106"/>
                  </a:lnTo>
                  <a:lnTo>
                    <a:pt x="78" y="104"/>
                  </a:lnTo>
                  <a:lnTo>
                    <a:pt x="88" y="100"/>
                  </a:lnTo>
                  <a:lnTo>
                    <a:pt x="94" y="96"/>
                  </a:lnTo>
                  <a:lnTo>
                    <a:pt x="101" y="91"/>
                  </a:lnTo>
                  <a:lnTo>
                    <a:pt x="106" y="84"/>
                  </a:lnTo>
                  <a:lnTo>
                    <a:pt x="111" y="78"/>
                  </a:lnTo>
                  <a:lnTo>
                    <a:pt x="114" y="70"/>
                  </a:lnTo>
                  <a:lnTo>
                    <a:pt x="116" y="62"/>
                  </a:lnTo>
                  <a:lnTo>
                    <a:pt x="117" y="53"/>
                  </a:lnTo>
                  <a:lnTo>
                    <a:pt x="115" y="44"/>
                  </a:lnTo>
                  <a:lnTo>
                    <a:pt x="111" y="36"/>
                  </a:lnTo>
                  <a:lnTo>
                    <a:pt x="103" y="29"/>
                  </a:lnTo>
                  <a:close/>
                </a:path>
              </a:pathLst>
            </a:custGeom>
            <a:solidFill>
              <a:srgbClr val="D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Freeform 70"/>
            <p:cNvSpPr>
              <a:spLocks/>
            </p:cNvSpPr>
            <p:nvPr/>
          </p:nvSpPr>
          <p:spPr bwMode="auto">
            <a:xfrm>
              <a:off x="1098620" y="4636753"/>
              <a:ext cx="92013" cy="695365"/>
            </a:xfrm>
            <a:custGeom>
              <a:avLst/>
              <a:gdLst>
                <a:gd name="T0" fmla="*/ 88 w 89"/>
                <a:gd name="T1" fmla="*/ 0 h 913"/>
                <a:gd name="T2" fmla="*/ 76 w 89"/>
                <a:gd name="T3" fmla="*/ 1 h 913"/>
                <a:gd name="T4" fmla="*/ 65 w 89"/>
                <a:gd name="T5" fmla="*/ 1 h 913"/>
                <a:gd name="T6" fmla="*/ 53 w 89"/>
                <a:gd name="T7" fmla="*/ 2 h 913"/>
                <a:gd name="T8" fmla="*/ 43 w 89"/>
                <a:gd name="T9" fmla="*/ 3 h 913"/>
                <a:gd name="T10" fmla="*/ 31 w 89"/>
                <a:gd name="T11" fmla="*/ 4 h 913"/>
                <a:gd name="T12" fmla="*/ 21 w 89"/>
                <a:gd name="T13" fmla="*/ 4 h 913"/>
                <a:gd name="T14" fmla="*/ 10 w 89"/>
                <a:gd name="T15" fmla="*/ 5 h 913"/>
                <a:gd name="T16" fmla="*/ 0 w 89"/>
                <a:gd name="T17" fmla="*/ 5 h 913"/>
                <a:gd name="T18" fmla="*/ 0 w 89"/>
                <a:gd name="T19" fmla="*/ 909 h 913"/>
                <a:gd name="T20" fmla="*/ 85 w 89"/>
                <a:gd name="T21" fmla="*/ 913 h 913"/>
                <a:gd name="T22" fmla="*/ 89 w 89"/>
                <a:gd name="T23" fmla="*/ 685 h 913"/>
                <a:gd name="T24" fmla="*/ 88 w 89"/>
                <a:gd name="T25" fmla="*/ 455 h 913"/>
                <a:gd name="T26" fmla="*/ 86 w 89"/>
                <a:gd name="T27" fmla="*/ 228 h 913"/>
                <a:gd name="T28" fmla="*/ 88 w 89"/>
                <a:gd name="T29" fmla="*/ 0 h 9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9" h="913">
                  <a:moveTo>
                    <a:pt x="88" y="0"/>
                  </a:moveTo>
                  <a:lnTo>
                    <a:pt x="76" y="1"/>
                  </a:lnTo>
                  <a:lnTo>
                    <a:pt x="65" y="1"/>
                  </a:lnTo>
                  <a:lnTo>
                    <a:pt x="53" y="2"/>
                  </a:lnTo>
                  <a:lnTo>
                    <a:pt x="43" y="3"/>
                  </a:lnTo>
                  <a:lnTo>
                    <a:pt x="31" y="4"/>
                  </a:lnTo>
                  <a:lnTo>
                    <a:pt x="21" y="4"/>
                  </a:lnTo>
                  <a:lnTo>
                    <a:pt x="10" y="5"/>
                  </a:lnTo>
                  <a:lnTo>
                    <a:pt x="0" y="5"/>
                  </a:lnTo>
                  <a:lnTo>
                    <a:pt x="0" y="909"/>
                  </a:lnTo>
                  <a:lnTo>
                    <a:pt x="85" y="913"/>
                  </a:lnTo>
                  <a:lnTo>
                    <a:pt x="89" y="685"/>
                  </a:lnTo>
                  <a:lnTo>
                    <a:pt x="88" y="455"/>
                  </a:lnTo>
                  <a:lnTo>
                    <a:pt x="86" y="228"/>
                  </a:lnTo>
                  <a:lnTo>
                    <a:pt x="88" y="0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Freeform 71"/>
            <p:cNvSpPr>
              <a:spLocks/>
            </p:cNvSpPr>
            <p:nvPr/>
          </p:nvSpPr>
          <p:spPr bwMode="auto">
            <a:xfrm>
              <a:off x="1673699" y="4793820"/>
              <a:ext cx="23003" cy="21349"/>
            </a:xfrm>
            <a:custGeom>
              <a:avLst/>
              <a:gdLst>
                <a:gd name="T0" fmla="*/ 12 w 20"/>
                <a:gd name="T1" fmla="*/ 25 h 27"/>
                <a:gd name="T2" fmla="*/ 10 w 20"/>
                <a:gd name="T3" fmla="*/ 26 h 27"/>
                <a:gd name="T4" fmla="*/ 7 w 20"/>
                <a:gd name="T5" fmla="*/ 27 h 27"/>
                <a:gd name="T6" fmla="*/ 3 w 20"/>
                <a:gd name="T7" fmla="*/ 27 h 27"/>
                <a:gd name="T8" fmla="*/ 0 w 20"/>
                <a:gd name="T9" fmla="*/ 27 h 27"/>
                <a:gd name="T10" fmla="*/ 5 w 20"/>
                <a:gd name="T11" fmla="*/ 0 h 27"/>
                <a:gd name="T12" fmla="*/ 12 w 20"/>
                <a:gd name="T13" fmla="*/ 2 h 27"/>
                <a:gd name="T14" fmla="*/ 18 w 20"/>
                <a:gd name="T15" fmla="*/ 6 h 27"/>
                <a:gd name="T16" fmla="*/ 20 w 20"/>
                <a:gd name="T17" fmla="*/ 9 h 27"/>
                <a:gd name="T18" fmla="*/ 20 w 20"/>
                <a:gd name="T19" fmla="*/ 15 h 27"/>
                <a:gd name="T20" fmla="*/ 19 w 20"/>
                <a:gd name="T21" fmla="*/ 17 h 27"/>
                <a:gd name="T22" fmla="*/ 18 w 20"/>
                <a:gd name="T23" fmla="*/ 19 h 27"/>
                <a:gd name="T24" fmla="*/ 16 w 20"/>
                <a:gd name="T25" fmla="*/ 23 h 27"/>
                <a:gd name="T26" fmla="*/ 12 w 20"/>
                <a:gd name="T27" fmla="*/ 25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0" h="27">
                  <a:moveTo>
                    <a:pt x="12" y="25"/>
                  </a:moveTo>
                  <a:lnTo>
                    <a:pt x="10" y="26"/>
                  </a:lnTo>
                  <a:lnTo>
                    <a:pt x="7" y="27"/>
                  </a:lnTo>
                  <a:lnTo>
                    <a:pt x="3" y="27"/>
                  </a:lnTo>
                  <a:lnTo>
                    <a:pt x="0" y="27"/>
                  </a:lnTo>
                  <a:lnTo>
                    <a:pt x="5" y="0"/>
                  </a:lnTo>
                  <a:lnTo>
                    <a:pt x="12" y="2"/>
                  </a:lnTo>
                  <a:lnTo>
                    <a:pt x="18" y="6"/>
                  </a:lnTo>
                  <a:lnTo>
                    <a:pt x="20" y="9"/>
                  </a:lnTo>
                  <a:lnTo>
                    <a:pt x="20" y="15"/>
                  </a:lnTo>
                  <a:lnTo>
                    <a:pt x="19" y="17"/>
                  </a:lnTo>
                  <a:lnTo>
                    <a:pt x="18" y="19"/>
                  </a:lnTo>
                  <a:lnTo>
                    <a:pt x="16" y="23"/>
                  </a:lnTo>
                  <a:lnTo>
                    <a:pt x="12" y="25"/>
                  </a:lnTo>
                  <a:close/>
                </a:path>
              </a:pathLst>
            </a:custGeom>
            <a:solidFill>
              <a:srgbClr val="FFF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Freeform 72"/>
            <p:cNvSpPr>
              <a:spLocks/>
            </p:cNvSpPr>
            <p:nvPr/>
          </p:nvSpPr>
          <p:spPr bwMode="auto">
            <a:xfrm>
              <a:off x="1665335" y="4825844"/>
              <a:ext cx="23003" cy="22874"/>
            </a:xfrm>
            <a:custGeom>
              <a:avLst/>
              <a:gdLst>
                <a:gd name="T0" fmla="*/ 14 w 23"/>
                <a:gd name="T1" fmla="*/ 28 h 30"/>
                <a:gd name="T2" fmla="*/ 11 w 23"/>
                <a:gd name="T3" fmla="*/ 29 h 30"/>
                <a:gd name="T4" fmla="*/ 7 w 23"/>
                <a:gd name="T5" fmla="*/ 30 h 30"/>
                <a:gd name="T6" fmla="*/ 4 w 23"/>
                <a:gd name="T7" fmla="*/ 30 h 30"/>
                <a:gd name="T8" fmla="*/ 0 w 23"/>
                <a:gd name="T9" fmla="*/ 30 h 30"/>
                <a:gd name="T10" fmla="*/ 6 w 23"/>
                <a:gd name="T11" fmla="*/ 0 h 30"/>
                <a:gd name="T12" fmla="*/ 11 w 23"/>
                <a:gd name="T13" fmla="*/ 1 h 30"/>
                <a:gd name="T14" fmla="*/ 14 w 23"/>
                <a:gd name="T15" fmla="*/ 3 h 30"/>
                <a:gd name="T16" fmla="*/ 18 w 23"/>
                <a:gd name="T17" fmla="*/ 5 h 30"/>
                <a:gd name="T18" fmla="*/ 20 w 23"/>
                <a:gd name="T19" fmla="*/ 7 h 30"/>
                <a:gd name="T20" fmla="*/ 22 w 23"/>
                <a:gd name="T21" fmla="*/ 9 h 30"/>
                <a:gd name="T22" fmla="*/ 23 w 23"/>
                <a:gd name="T23" fmla="*/ 13 h 30"/>
                <a:gd name="T24" fmla="*/ 23 w 23"/>
                <a:gd name="T25" fmla="*/ 15 h 30"/>
                <a:gd name="T26" fmla="*/ 23 w 23"/>
                <a:gd name="T27" fmla="*/ 19 h 30"/>
                <a:gd name="T28" fmla="*/ 22 w 23"/>
                <a:gd name="T29" fmla="*/ 22 h 30"/>
                <a:gd name="T30" fmla="*/ 21 w 23"/>
                <a:gd name="T31" fmla="*/ 24 h 30"/>
                <a:gd name="T32" fmla="*/ 18 w 23"/>
                <a:gd name="T33" fmla="*/ 27 h 30"/>
                <a:gd name="T34" fmla="*/ 14 w 23"/>
                <a:gd name="T35" fmla="*/ 28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" h="30">
                  <a:moveTo>
                    <a:pt x="14" y="28"/>
                  </a:moveTo>
                  <a:lnTo>
                    <a:pt x="11" y="29"/>
                  </a:lnTo>
                  <a:lnTo>
                    <a:pt x="7" y="30"/>
                  </a:lnTo>
                  <a:lnTo>
                    <a:pt x="4" y="30"/>
                  </a:lnTo>
                  <a:lnTo>
                    <a:pt x="0" y="30"/>
                  </a:lnTo>
                  <a:lnTo>
                    <a:pt x="6" y="0"/>
                  </a:lnTo>
                  <a:lnTo>
                    <a:pt x="11" y="1"/>
                  </a:lnTo>
                  <a:lnTo>
                    <a:pt x="14" y="3"/>
                  </a:lnTo>
                  <a:lnTo>
                    <a:pt x="18" y="5"/>
                  </a:lnTo>
                  <a:lnTo>
                    <a:pt x="20" y="7"/>
                  </a:lnTo>
                  <a:lnTo>
                    <a:pt x="22" y="9"/>
                  </a:lnTo>
                  <a:lnTo>
                    <a:pt x="23" y="13"/>
                  </a:lnTo>
                  <a:lnTo>
                    <a:pt x="23" y="15"/>
                  </a:lnTo>
                  <a:lnTo>
                    <a:pt x="23" y="19"/>
                  </a:lnTo>
                  <a:lnTo>
                    <a:pt x="22" y="22"/>
                  </a:lnTo>
                  <a:lnTo>
                    <a:pt x="21" y="24"/>
                  </a:lnTo>
                  <a:lnTo>
                    <a:pt x="18" y="27"/>
                  </a:lnTo>
                  <a:lnTo>
                    <a:pt x="14" y="28"/>
                  </a:lnTo>
                  <a:close/>
                </a:path>
              </a:pathLst>
            </a:custGeom>
            <a:solidFill>
              <a:srgbClr val="FFF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Freeform 73"/>
            <p:cNvSpPr>
              <a:spLocks/>
            </p:cNvSpPr>
            <p:nvPr/>
          </p:nvSpPr>
          <p:spPr bwMode="auto">
            <a:xfrm>
              <a:off x="1887002" y="4850242"/>
              <a:ext cx="27186" cy="19824"/>
            </a:xfrm>
            <a:custGeom>
              <a:avLst/>
              <a:gdLst>
                <a:gd name="T0" fmla="*/ 18 w 25"/>
                <a:gd name="T1" fmla="*/ 0 h 28"/>
                <a:gd name="T2" fmla="*/ 20 w 25"/>
                <a:gd name="T3" fmla="*/ 8 h 28"/>
                <a:gd name="T4" fmla="*/ 21 w 25"/>
                <a:gd name="T5" fmla="*/ 15 h 28"/>
                <a:gd name="T6" fmla="*/ 24 w 25"/>
                <a:gd name="T7" fmla="*/ 22 h 28"/>
                <a:gd name="T8" fmla="*/ 25 w 25"/>
                <a:gd name="T9" fmla="*/ 28 h 28"/>
                <a:gd name="T10" fmla="*/ 0 w 25"/>
                <a:gd name="T11" fmla="*/ 23 h 28"/>
                <a:gd name="T12" fmla="*/ 5 w 25"/>
                <a:gd name="T13" fmla="*/ 16 h 28"/>
                <a:gd name="T14" fmla="*/ 11 w 25"/>
                <a:gd name="T15" fmla="*/ 10 h 28"/>
                <a:gd name="T16" fmla="*/ 15 w 25"/>
                <a:gd name="T17" fmla="*/ 5 h 28"/>
                <a:gd name="T18" fmla="*/ 18 w 25"/>
                <a:gd name="T19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" h="28">
                  <a:moveTo>
                    <a:pt x="18" y="0"/>
                  </a:moveTo>
                  <a:lnTo>
                    <a:pt x="20" y="8"/>
                  </a:lnTo>
                  <a:lnTo>
                    <a:pt x="21" y="15"/>
                  </a:lnTo>
                  <a:lnTo>
                    <a:pt x="24" y="22"/>
                  </a:lnTo>
                  <a:lnTo>
                    <a:pt x="25" y="28"/>
                  </a:lnTo>
                  <a:lnTo>
                    <a:pt x="0" y="23"/>
                  </a:lnTo>
                  <a:lnTo>
                    <a:pt x="5" y="16"/>
                  </a:lnTo>
                  <a:lnTo>
                    <a:pt x="11" y="10"/>
                  </a:lnTo>
                  <a:lnTo>
                    <a:pt x="15" y="5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FFF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" name="Freeform 74"/>
            <p:cNvSpPr>
              <a:spLocks/>
            </p:cNvSpPr>
            <p:nvPr/>
          </p:nvSpPr>
          <p:spPr bwMode="auto">
            <a:xfrm>
              <a:off x="1715523" y="4937163"/>
              <a:ext cx="27186" cy="19824"/>
            </a:xfrm>
            <a:custGeom>
              <a:avLst/>
              <a:gdLst>
                <a:gd name="T0" fmla="*/ 18 w 25"/>
                <a:gd name="T1" fmla="*/ 0 h 28"/>
                <a:gd name="T2" fmla="*/ 21 w 25"/>
                <a:gd name="T3" fmla="*/ 10 h 28"/>
                <a:gd name="T4" fmla="*/ 22 w 25"/>
                <a:gd name="T5" fmla="*/ 16 h 28"/>
                <a:gd name="T6" fmla="*/ 24 w 25"/>
                <a:gd name="T7" fmla="*/ 23 h 28"/>
                <a:gd name="T8" fmla="*/ 25 w 25"/>
                <a:gd name="T9" fmla="*/ 28 h 28"/>
                <a:gd name="T10" fmla="*/ 0 w 25"/>
                <a:gd name="T11" fmla="*/ 23 h 28"/>
                <a:gd name="T12" fmla="*/ 6 w 25"/>
                <a:gd name="T13" fmla="*/ 16 h 28"/>
                <a:gd name="T14" fmla="*/ 10 w 25"/>
                <a:gd name="T15" fmla="*/ 10 h 28"/>
                <a:gd name="T16" fmla="*/ 15 w 25"/>
                <a:gd name="T17" fmla="*/ 5 h 28"/>
                <a:gd name="T18" fmla="*/ 18 w 25"/>
                <a:gd name="T19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" h="28">
                  <a:moveTo>
                    <a:pt x="18" y="0"/>
                  </a:moveTo>
                  <a:lnTo>
                    <a:pt x="21" y="10"/>
                  </a:lnTo>
                  <a:lnTo>
                    <a:pt x="22" y="16"/>
                  </a:lnTo>
                  <a:lnTo>
                    <a:pt x="24" y="23"/>
                  </a:lnTo>
                  <a:lnTo>
                    <a:pt x="25" y="28"/>
                  </a:lnTo>
                  <a:lnTo>
                    <a:pt x="0" y="23"/>
                  </a:lnTo>
                  <a:lnTo>
                    <a:pt x="6" y="16"/>
                  </a:lnTo>
                  <a:lnTo>
                    <a:pt x="10" y="10"/>
                  </a:lnTo>
                  <a:lnTo>
                    <a:pt x="15" y="5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FFF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Freeform 75"/>
            <p:cNvSpPr>
              <a:spLocks/>
            </p:cNvSpPr>
            <p:nvPr/>
          </p:nvSpPr>
          <p:spPr bwMode="auto">
            <a:xfrm>
              <a:off x="1947646" y="4958512"/>
              <a:ext cx="43915" cy="42698"/>
            </a:xfrm>
            <a:custGeom>
              <a:avLst/>
              <a:gdLst>
                <a:gd name="T0" fmla="*/ 26 w 42"/>
                <a:gd name="T1" fmla="*/ 50 h 55"/>
                <a:gd name="T2" fmla="*/ 20 w 42"/>
                <a:gd name="T3" fmla="*/ 52 h 55"/>
                <a:gd name="T4" fmla="*/ 14 w 42"/>
                <a:gd name="T5" fmla="*/ 54 h 55"/>
                <a:gd name="T6" fmla="*/ 7 w 42"/>
                <a:gd name="T7" fmla="*/ 55 h 55"/>
                <a:gd name="T8" fmla="*/ 0 w 42"/>
                <a:gd name="T9" fmla="*/ 55 h 55"/>
                <a:gd name="T10" fmla="*/ 12 w 42"/>
                <a:gd name="T11" fmla="*/ 0 h 55"/>
                <a:gd name="T12" fmla="*/ 27 w 42"/>
                <a:gd name="T13" fmla="*/ 5 h 55"/>
                <a:gd name="T14" fmla="*/ 37 w 42"/>
                <a:gd name="T15" fmla="*/ 10 h 55"/>
                <a:gd name="T16" fmla="*/ 42 w 42"/>
                <a:gd name="T17" fmla="*/ 19 h 55"/>
                <a:gd name="T18" fmla="*/ 42 w 42"/>
                <a:gd name="T19" fmla="*/ 29 h 55"/>
                <a:gd name="T20" fmla="*/ 39 w 42"/>
                <a:gd name="T21" fmla="*/ 36 h 55"/>
                <a:gd name="T22" fmla="*/ 36 w 42"/>
                <a:gd name="T23" fmla="*/ 40 h 55"/>
                <a:gd name="T24" fmla="*/ 31 w 42"/>
                <a:gd name="T25" fmla="*/ 46 h 55"/>
                <a:gd name="T26" fmla="*/ 26 w 42"/>
                <a:gd name="T27" fmla="*/ 5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2" h="55">
                  <a:moveTo>
                    <a:pt x="26" y="50"/>
                  </a:moveTo>
                  <a:lnTo>
                    <a:pt x="20" y="52"/>
                  </a:lnTo>
                  <a:lnTo>
                    <a:pt x="14" y="54"/>
                  </a:lnTo>
                  <a:lnTo>
                    <a:pt x="7" y="55"/>
                  </a:lnTo>
                  <a:lnTo>
                    <a:pt x="0" y="55"/>
                  </a:lnTo>
                  <a:lnTo>
                    <a:pt x="12" y="0"/>
                  </a:lnTo>
                  <a:lnTo>
                    <a:pt x="27" y="5"/>
                  </a:lnTo>
                  <a:lnTo>
                    <a:pt x="37" y="10"/>
                  </a:lnTo>
                  <a:lnTo>
                    <a:pt x="42" y="19"/>
                  </a:lnTo>
                  <a:lnTo>
                    <a:pt x="42" y="29"/>
                  </a:lnTo>
                  <a:lnTo>
                    <a:pt x="39" y="36"/>
                  </a:lnTo>
                  <a:lnTo>
                    <a:pt x="36" y="40"/>
                  </a:lnTo>
                  <a:lnTo>
                    <a:pt x="31" y="46"/>
                  </a:lnTo>
                  <a:lnTo>
                    <a:pt x="26" y="50"/>
                  </a:lnTo>
                  <a:close/>
                </a:path>
              </a:pathLst>
            </a:custGeom>
            <a:solidFill>
              <a:srgbClr val="FFF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676714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Steps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Online Lifeline Conference, 2012</a:t>
            </a:r>
            <a:endParaRPr lang="en-US" dirty="0" smtClean="0"/>
          </a:p>
        </p:txBody>
      </p:sp>
      <p:pic>
        <p:nvPicPr>
          <p:cNvPr id="2050" name="Picture 2" descr="SafeAssign by Blackboar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532" y="3052762"/>
            <a:ext cx="2381250" cy="7524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0218" y="3050671"/>
            <a:ext cx="2381250" cy="75665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Documents and Settings\ajking\Local Settings\Temporary Internet Files\Content.IE5\KEJVEXKR\MC900442158[1]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314" y="2743314"/>
            <a:ext cx="1371372" cy="13713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80574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Would anyone like to add to this discussion? 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Online Lifeline Conference, 2012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7280817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Urban Pop">
  <a:themeElements>
    <a:clrScheme name="Custom 5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0099FF"/>
      </a:hlink>
      <a:folHlink>
        <a:srgbClr val="0099FF"/>
      </a:folHlink>
    </a:clrScheme>
    <a:fontScheme name="Urban Pop">
      <a:maj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Urban Pop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1909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58000"/>
              </a:srgbClr>
            </a:outerShdw>
          </a:effectLst>
          <a:scene3d>
            <a:camera prst="orthographicFront">
              <a:rot lat="0" lon="0" rev="0"/>
            </a:camera>
            <a:lightRig rig="flat" dir="t"/>
          </a:scene3d>
          <a:sp3d contourW="15875">
            <a:bevelT w="95250" h="127000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  <a:shade val="100000"/>
                <a:alpha val="100000"/>
                <a:satMod val="100000"/>
                <a:lumMod val="100000"/>
              </a:schemeClr>
            </a:gs>
            <a:gs pos="9000">
              <a:schemeClr val="phClr">
                <a:tint val="90000"/>
                <a:shade val="100000"/>
                <a:alpha val="100000"/>
                <a:satMod val="100000"/>
                <a:lumMod val="100000"/>
              </a:schemeClr>
            </a:gs>
            <a:gs pos="34000">
              <a:schemeClr val="phClr">
                <a:tint val="83000"/>
                <a:shade val="100000"/>
                <a:alpha val="100000"/>
                <a:satMod val="100000"/>
                <a:lumMod val="100000"/>
              </a:schemeClr>
            </a:gs>
            <a:gs pos="62000">
              <a:schemeClr val="phClr">
                <a:tint val="85000"/>
                <a:shade val="100000"/>
                <a:alpha val="100000"/>
                <a:satMod val="100000"/>
                <a:lumMod val="100000"/>
              </a:schemeClr>
            </a:gs>
            <a:gs pos="90000">
              <a:schemeClr val="phClr">
                <a:tint val="92000"/>
                <a:shade val="100000"/>
                <a:alpha val="100000"/>
                <a:satMod val="100000"/>
                <a:lumMod val="90000"/>
              </a:schemeClr>
            </a:gs>
            <a:gs pos="100000">
              <a:schemeClr val="phClr">
                <a:tint val="85000"/>
                <a:shade val="100000"/>
                <a:alpha val="100000"/>
                <a:satMod val="100000"/>
                <a:lumMod val="10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8000"/>
              </a:schemeClr>
            </a:gs>
            <a:gs pos="100000">
              <a:schemeClr val="phClr">
                <a:tint val="95000"/>
                <a:shade val="98000"/>
                <a:lumMod val="80000"/>
              </a:schemeClr>
            </a:gs>
          </a:gsLst>
          <a:path path="circle">
            <a:fillToRect l="50000" t="100000" r="10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TC101859862[[fn=Urban Pop]]</Template>
  <TotalTime>367</TotalTime>
  <Words>161</Words>
  <Application>Microsoft Office PowerPoint</Application>
  <PresentationFormat>On-screen Show (4:3)</PresentationFormat>
  <Paragraphs>66</Paragraphs>
  <Slides>10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Urban Pop</vt:lpstr>
      <vt:lpstr>Reflections on Plagiarism Prevention Implementation </vt:lpstr>
      <vt:lpstr>Overview</vt:lpstr>
      <vt:lpstr>Best Practices</vt:lpstr>
      <vt:lpstr>VSU Implementation</vt:lpstr>
      <vt:lpstr>Georgia ONmyLINE Implementation</vt:lpstr>
      <vt:lpstr>Georgia ONmyLINE Implementation</vt:lpstr>
      <vt:lpstr>Lessons Learned</vt:lpstr>
      <vt:lpstr>Future Steps</vt:lpstr>
      <vt:lpstr>Questions?</vt:lpstr>
      <vt:lpstr>References</vt:lpstr>
    </vt:vector>
  </TitlesOfParts>
  <Company>Valdosta State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Reflections on Plagiarism Prevention Implementation </dc:title>
  <dc:creator>Information Technology</dc:creator>
  <cp:lastModifiedBy>Information Technology</cp:lastModifiedBy>
  <cp:revision>23</cp:revision>
  <dcterms:created xsi:type="dcterms:W3CDTF">2012-01-31T16:10:45Z</dcterms:created>
  <dcterms:modified xsi:type="dcterms:W3CDTF">2012-02-20T14:59:39Z</dcterms:modified>
</cp:coreProperties>
</file>