
<file path=[Content_Types].xml><?xml version="1.0" encoding="utf-8"?>
<Types xmlns="http://schemas.openxmlformats.org/package/2006/content-types">
  <Default Extension="bin" ContentType="application/vnd.openxmlformats-officedocument.oleObject"/>
  <Default Extension="emf" ContentType="image/x-emf"/>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1" r:id="rId2"/>
    <p:sldMasterId id="2147483707" r:id="rId3"/>
  </p:sldMasterIdLst>
  <p:notesMasterIdLst>
    <p:notesMasterId r:id="rId20"/>
  </p:notesMasterIdLst>
  <p:sldIdLst>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EEB500"/>
    <a:srgbClr val="0033CC"/>
    <a:srgbClr val="99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94249" autoAdjust="0"/>
  </p:normalViewPr>
  <p:slideViewPr>
    <p:cSldViewPr snapToGrid="0">
      <p:cViewPr varScale="1">
        <p:scale>
          <a:sx n="68" d="100"/>
          <a:sy n="68" d="100"/>
        </p:scale>
        <p:origin x="762" y="72"/>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image" Target="../media/image23.png"/><Relationship Id="rId4" Type="http://schemas.openxmlformats.org/officeDocument/2006/relationships/image" Target="../media/image2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133D2B-1B85-4E74-9E87-9AA86A6DCA4D}" type="datetimeFigureOut">
              <a:rPr lang="en-US" smtClean="0"/>
              <a:t>6/1/2020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44982E-19A4-451C-9F51-9D3E792F2106}" type="slidenum">
              <a:rPr lang="en-US" smtClean="0"/>
              <a:t>‹#›</a:t>
            </a:fld>
            <a:endParaRPr lang="en-US"/>
          </a:p>
        </p:txBody>
      </p:sp>
    </p:spTree>
    <p:extLst>
      <p:ext uri="{BB962C8B-B14F-4D97-AF65-F5344CB8AC3E}">
        <p14:creationId xmlns:p14="http://schemas.microsoft.com/office/powerpoint/2010/main" val="3558272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 TITLE" type="title">
  <p:cSld name="OPEN TITLE">
    <p:spTree>
      <p:nvGrpSpPr>
        <p:cNvPr id="1" name="Shape 8"/>
        <p:cNvGrpSpPr/>
        <p:nvPr/>
      </p:nvGrpSpPr>
      <p:grpSpPr>
        <a:xfrm>
          <a:off x="0" y="0"/>
          <a:ext cx="0" cy="0"/>
          <a:chOff x="0" y="0"/>
          <a:chExt cx="0" cy="0"/>
        </a:xfrm>
      </p:grpSpPr>
      <p:grpSp>
        <p:nvGrpSpPr>
          <p:cNvPr id="9" name="Google Shape;9;p2"/>
          <p:cNvGrpSpPr/>
          <p:nvPr/>
        </p:nvGrpSpPr>
        <p:grpSpPr>
          <a:xfrm>
            <a:off x="-16603" y="413700"/>
            <a:ext cx="12241067" cy="6051067"/>
            <a:chOff x="-12452" y="310275"/>
            <a:chExt cx="9180800" cy="4538300"/>
          </a:xfrm>
        </p:grpSpPr>
        <p:cxnSp>
          <p:nvCxnSpPr>
            <p:cNvPr id="10" name="Google Shape;10;p2"/>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 name="Google Shape;11;p2"/>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 name="Google Shape;12;p2"/>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3" name="Google Shape;13;p2"/>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 name="Google Shape;14;p2"/>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5" name="Google Shape;15;p2"/>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 name="Google Shape;16;p2"/>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 name="Google Shape;17;p2"/>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 name="Google Shape;18;p2"/>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 name="Google Shape;19;p2"/>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 name="Google Shape;20;p2"/>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 name="Google Shape;21;p2"/>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2" name="Google Shape;22;p2"/>
          <p:cNvSpPr txBox="1">
            <a:spLocks noGrp="1"/>
          </p:cNvSpPr>
          <p:nvPr>
            <p:ph type="ctrTitle"/>
          </p:nvPr>
        </p:nvSpPr>
        <p:spPr>
          <a:xfrm>
            <a:off x="415600" y="1930400"/>
            <a:ext cx="11360800" cy="1942000"/>
          </a:xfrm>
          <a:prstGeom prst="rect">
            <a:avLst/>
          </a:prstGeom>
        </p:spPr>
        <p:txBody>
          <a:bodyPr spcFirstLastPara="1" wrap="square" lIns="91425" tIns="91425" rIns="91425" bIns="91425" anchor="b" anchorCtr="0">
            <a:noAutofit/>
          </a:bodyPr>
          <a:lstStyle>
            <a:lvl1pPr lvl="0" algn="ctr">
              <a:spcBef>
                <a:spcPts val="0"/>
              </a:spcBef>
              <a:spcAft>
                <a:spcPts val="0"/>
              </a:spcAft>
              <a:buSzPts val="3600"/>
              <a:buFont typeface="Permanent Marker"/>
              <a:buNone/>
              <a:defRPr sz="4800">
                <a:latin typeface="Permanent Marker"/>
                <a:ea typeface="Permanent Marker"/>
                <a:cs typeface="Permanent Marker"/>
                <a:sym typeface="Permanent Marker"/>
              </a:defRPr>
            </a:lvl1pPr>
            <a:lvl2pPr lvl="1" algn="ctr">
              <a:spcBef>
                <a:spcPts val="0"/>
              </a:spcBef>
              <a:spcAft>
                <a:spcPts val="0"/>
              </a:spcAft>
              <a:buSzPts val="5200"/>
              <a:buFont typeface="Permanent Marker"/>
              <a:buNone/>
              <a:defRPr sz="6933">
                <a:latin typeface="Permanent Marker"/>
                <a:ea typeface="Permanent Marker"/>
                <a:cs typeface="Permanent Marker"/>
                <a:sym typeface="Permanent Marker"/>
              </a:defRPr>
            </a:lvl2pPr>
            <a:lvl3pPr lvl="2" algn="ctr">
              <a:spcBef>
                <a:spcPts val="0"/>
              </a:spcBef>
              <a:spcAft>
                <a:spcPts val="0"/>
              </a:spcAft>
              <a:buSzPts val="5200"/>
              <a:buFont typeface="Permanent Marker"/>
              <a:buNone/>
              <a:defRPr sz="6933">
                <a:latin typeface="Permanent Marker"/>
                <a:ea typeface="Permanent Marker"/>
                <a:cs typeface="Permanent Marker"/>
                <a:sym typeface="Permanent Marker"/>
              </a:defRPr>
            </a:lvl3pPr>
            <a:lvl4pPr lvl="3" algn="ctr">
              <a:spcBef>
                <a:spcPts val="0"/>
              </a:spcBef>
              <a:spcAft>
                <a:spcPts val="0"/>
              </a:spcAft>
              <a:buSzPts val="5200"/>
              <a:buFont typeface="Permanent Marker"/>
              <a:buNone/>
              <a:defRPr sz="6933">
                <a:latin typeface="Permanent Marker"/>
                <a:ea typeface="Permanent Marker"/>
                <a:cs typeface="Permanent Marker"/>
                <a:sym typeface="Permanent Marker"/>
              </a:defRPr>
            </a:lvl4pPr>
            <a:lvl5pPr lvl="4" algn="ctr">
              <a:spcBef>
                <a:spcPts val="0"/>
              </a:spcBef>
              <a:spcAft>
                <a:spcPts val="0"/>
              </a:spcAft>
              <a:buSzPts val="5200"/>
              <a:buFont typeface="Permanent Marker"/>
              <a:buNone/>
              <a:defRPr sz="6933">
                <a:latin typeface="Permanent Marker"/>
                <a:ea typeface="Permanent Marker"/>
                <a:cs typeface="Permanent Marker"/>
                <a:sym typeface="Permanent Marker"/>
              </a:defRPr>
            </a:lvl5pPr>
            <a:lvl6pPr lvl="5" algn="ctr">
              <a:spcBef>
                <a:spcPts val="0"/>
              </a:spcBef>
              <a:spcAft>
                <a:spcPts val="0"/>
              </a:spcAft>
              <a:buSzPts val="5200"/>
              <a:buFont typeface="Permanent Marker"/>
              <a:buNone/>
              <a:defRPr sz="6933">
                <a:latin typeface="Permanent Marker"/>
                <a:ea typeface="Permanent Marker"/>
                <a:cs typeface="Permanent Marker"/>
                <a:sym typeface="Permanent Marker"/>
              </a:defRPr>
            </a:lvl6pPr>
            <a:lvl7pPr lvl="6" algn="ctr">
              <a:spcBef>
                <a:spcPts val="0"/>
              </a:spcBef>
              <a:spcAft>
                <a:spcPts val="0"/>
              </a:spcAft>
              <a:buSzPts val="5200"/>
              <a:buFont typeface="Permanent Marker"/>
              <a:buNone/>
              <a:defRPr sz="6933">
                <a:latin typeface="Permanent Marker"/>
                <a:ea typeface="Permanent Marker"/>
                <a:cs typeface="Permanent Marker"/>
                <a:sym typeface="Permanent Marker"/>
              </a:defRPr>
            </a:lvl7pPr>
            <a:lvl8pPr lvl="7" algn="ctr">
              <a:spcBef>
                <a:spcPts val="0"/>
              </a:spcBef>
              <a:spcAft>
                <a:spcPts val="0"/>
              </a:spcAft>
              <a:buSzPts val="5200"/>
              <a:buFont typeface="Permanent Marker"/>
              <a:buNone/>
              <a:defRPr sz="6933">
                <a:latin typeface="Permanent Marker"/>
                <a:ea typeface="Permanent Marker"/>
                <a:cs typeface="Permanent Marker"/>
                <a:sym typeface="Permanent Marker"/>
              </a:defRPr>
            </a:lvl8pPr>
            <a:lvl9pPr lvl="8" algn="ctr">
              <a:spcBef>
                <a:spcPts val="0"/>
              </a:spcBef>
              <a:spcAft>
                <a:spcPts val="0"/>
              </a:spcAft>
              <a:buSzPts val="5200"/>
              <a:buFont typeface="Permanent Marker"/>
              <a:buNone/>
              <a:defRPr sz="6933">
                <a:latin typeface="Permanent Marker"/>
                <a:ea typeface="Permanent Marker"/>
                <a:cs typeface="Permanent Marker"/>
                <a:sym typeface="Permanent Marker"/>
              </a:defRPr>
            </a:lvl9pPr>
          </a:lstStyle>
          <a:p>
            <a:r>
              <a:rPr lang="en-US"/>
              <a:t>Click to edit Master title style</a:t>
            </a:r>
            <a:endParaRPr/>
          </a:p>
        </p:txBody>
      </p:sp>
      <p:sp>
        <p:nvSpPr>
          <p:cNvPr id="23" name="Google Shape;23;p2"/>
          <p:cNvSpPr txBox="1">
            <a:spLocks noGrp="1"/>
          </p:cNvSpPr>
          <p:nvPr>
            <p:ph type="subTitle" idx="1"/>
          </p:nvPr>
        </p:nvSpPr>
        <p:spPr>
          <a:xfrm>
            <a:off x="415600" y="3849867"/>
            <a:ext cx="11360800" cy="105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100"/>
              <a:buNone/>
              <a:defRPr/>
            </a:lvl1pPr>
            <a:lvl2pPr lvl="1" algn="ctr">
              <a:lnSpc>
                <a:spcPct val="100000"/>
              </a:lnSpc>
              <a:spcBef>
                <a:spcPts val="0"/>
              </a:spcBef>
              <a:spcAft>
                <a:spcPts val="0"/>
              </a:spcAft>
              <a:buSzPts val="1100"/>
              <a:buNone/>
              <a:defRPr/>
            </a:lvl2pPr>
            <a:lvl3pPr lvl="2" algn="ctr">
              <a:lnSpc>
                <a:spcPct val="100000"/>
              </a:lnSpc>
              <a:spcBef>
                <a:spcPts val="0"/>
              </a:spcBef>
              <a:spcAft>
                <a:spcPts val="0"/>
              </a:spcAft>
              <a:buSzPts val="1100"/>
              <a:buNone/>
              <a:defRPr/>
            </a:lvl3pPr>
            <a:lvl4pPr lvl="3" algn="ctr">
              <a:lnSpc>
                <a:spcPct val="100000"/>
              </a:lnSpc>
              <a:spcBef>
                <a:spcPts val="0"/>
              </a:spcBef>
              <a:spcAft>
                <a:spcPts val="0"/>
              </a:spcAft>
              <a:buSzPts val="1100"/>
              <a:buNone/>
              <a:defRPr/>
            </a:lvl4pPr>
            <a:lvl5pPr lvl="4" algn="ctr">
              <a:lnSpc>
                <a:spcPct val="100000"/>
              </a:lnSpc>
              <a:spcBef>
                <a:spcPts val="0"/>
              </a:spcBef>
              <a:spcAft>
                <a:spcPts val="0"/>
              </a:spcAft>
              <a:buSzPts val="1100"/>
              <a:buNone/>
              <a:defRPr/>
            </a:lvl5pPr>
            <a:lvl6pPr lvl="5" algn="ctr">
              <a:lnSpc>
                <a:spcPct val="100000"/>
              </a:lnSpc>
              <a:spcBef>
                <a:spcPts val="0"/>
              </a:spcBef>
              <a:spcAft>
                <a:spcPts val="0"/>
              </a:spcAft>
              <a:buSzPts val="1100"/>
              <a:buNone/>
              <a:defRPr/>
            </a:lvl6pPr>
            <a:lvl7pPr lvl="6" algn="ctr">
              <a:lnSpc>
                <a:spcPct val="100000"/>
              </a:lnSpc>
              <a:spcBef>
                <a:spcPts val="0"/>
              </a:spcBef>
              <a:spcAft>
                <a:spcPts val="0"/>
              </a:spcAft>
              <a:buSzPts val="1100"/>
              <a:buNone/>
              <a:defRPr/>
            </a:lvl7pPr>
            <a:lvl8pPr lvl="7" algn="ctr">
              <a:lnSpc>
                <a:spcPct val="100000"/>
              </a:lnSpc>
              <a:spcBef>
                <a:spcPts val="0"/>
              </a:spcBef>
              <a:spcAft>
                <a:spcPts val="0"/>
              </a:spcAft>
              <a:buSzPts val="1100"/>
              <a:buNone/>
              <a:defRPr/>
            </a:lvl8pPr>
            <a:lvl9pPr lvl="8" algn="ctr">
              <a:lnSpc>
                <a:spcPct val="100000"/>
              </a:lnSpc>
              <a:spcBef>
                <a:spcPts val="0"/>
              </a:spcBef>
              <a:spcAft>
                <a:spcPts val="0"/>
              </a:spcAft>
              <a:buSzPts val="1100"/>
              <a:buNone/>
              <a:defRPr/>
            </a:lvl9pPr>
          </a:lstStyle>
          <a:p>
            <a:r>
              <a:rPr lang="en-US"/>
              <a:t>Click to edit Master subtitle style</a:t>
            </a:r>
            <a:endParaRPr/>
          </a:p>
        </p:txBody>
      </p:sp>
    </p:spTree>
    <p:extLst>
      <p:ext uri="{BB962C8B-B14F-4D97-AF65-F5344CB8AC3E}">
        <p14:creationId xmlns:p14="http://schemas.microsoft.com/office/powerpoint/2010/main" val="4027058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S">
  <p:cSld name="BIG NUMBERS">
    <p:spTree>
      <p:nvGrpSpPr>
        <p:cNvPr id="1" name="Shape 158"/>
        <p:cNvGrpSpPr/>
        <p:nvPr/>
      </p:nvGrpSpPr>
      <p:grpSpPr>
        <a:xfrm>
          <a:off x="0" y="0"/>
          <a:ext cx="0" cy="0"/>
          <a:chOff x="0" y="0"/>
          <a:chExt cx="0" cy="0"/>
        </a:xfrm>
      </p:grpSpPr>
      <p:grpSp>
        <p:nvGrpSpPr>
          <p:cNvPr id="159" name="Google Shape;159;p11"/>
          <p:cNvGrpSpPr/>
          <p:nvPr/>
        </p:nvGrpSpPr>
        <p:grpSpPr>
          <a:xfrm>
            <a:off x="-16603" y="413700"/>
            <a:ext cx="12241067" cy="6051067"/>
            <a:chOff x="-12452" y="310275"/>
            <a:chExt cx="9180800" cy="4538300"/>
          </a:xfrm>
        </p:grpSpPr>
        <p:cxnSp>
          <p:nvCxnSpPr>
            <p:cNvPr id="160" name="Google Shape;160;p11"/>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1" name="Google Shape;161;p11"/>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2" name="Google Shape;162;p11"/>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3" name="Google Shape;163;p11"/>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4" name="Google Shape;164;p11"/>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5" name="Google Shape;165;p11"/>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6" name="Google Shape;166;p11"/>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7" name="Google Shape;167;p11"/>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8" name="Google Shape;168;p11"/>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9" name="Google Shape;169;p11"/>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0" name="Google Shape;170;p11"/>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1" name="Google Shape;171;p11"/>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72" name="Google Shape;172;p11"/>
          <p:cNvSpPr txBox="1">
            <a:spLocks noGrp="1"/>
          </p:cNvSpPr>
          <p:nvPr>
            <p:ph type="title" hasCustomPrompt="1"/>
          </p:nvPr>
        </p:nvSpPr>
        <p:spPr>
          <a:xfrm>
            <a:off x="3335000" y="9346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
        <p:nvSpPr>
          <p:cNvPr id="173" name="Google Shape;173;p11"/>
          <p:cNvSpPr txBox="1">
            <a:spLocks noGrp="1"/>
          </p:cNvSpPr>
          <p:nvPr>
            <p:ph type="title" idx="2" hasCustomPrompt="1"/>
          </p:nvPr>
        </p:nvSpPr>
        <p:spPr>
          <a:xfrm>
            <a:off x="3335000" y="28142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
        <p:nvSpPr>
          <p:cNvPr id="174" name="Google Shape;174;p11"/>
          <p:cNvSpPr txBox="1">
            <a:spLocks noGrp="1"/>
          </p:cNvSpPr>
          <p:nvPr>
            <p:ph type="title" idx="3" hasCustomPrompt="1"/>
          </p:nvPr>
        </p:nvSpPr>
        <p:spPr>
          <a:xfrm>
            <a:off x="3335000" y="46938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Tree>
    <p:extLst>
      <p:ext uri="{BB962C8B-B14F-4D97-AF65-F5344CB8AC3E}">
        <p14:creationId xmlns:p14="http://schemas.microsoft.com/office/powerpoint/2010/main" val="2656620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DESIGN">
  <p:cSld name="TITLE + DESIGN">
    <p:spTree>
      <p:nvGrpSpPr>
        <p:cNvPr id="1" name="Shape 175"/>
        <p:cNvGrpSpPr/>
        <p:nvPr/>
      </p:nvGrpSpPr>
      <p:grpSpPr>
        <a:xfrm>
          <a:off x="0" y="0"/>
          <a:ext cx="0" cy="0"/>
          <a:chOff x="0" y="0"/>
          <a:chExt cx="0" cy="0"/>
        </a:xfrm>
      </p:grpSpPr>
      <p:grpSp>
        <p:nvGrpSpPr>
          <p:cNvPr id="176" name="Google Shape;176;p12"/>
          <p:cNvGrpSpPr/>
          <p:nvPr/>
        </p:nvGrpSpPr>
        <p:grpSpPr>
          <a:xfrm>
            <a:off x="-16603" y="413700"/>
            <a:ext cx="12241067" cy="6051067"/>
            <a:chOff x="-12452" y="310275"/>
            <a:chExt cx="9180800" cy="4538300"/>
          </a:xfrm>
        </p:grpSpPr>
        <p:cxnSp>
          <p:nvCxnSpPr>
            <p:cNvPr id="177" name="Google Shape;177;p12"/>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8" name="Google Shape;178;p12"/>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9" name="Google Shape;179;p12"/>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0" name="Google Shape;180;p12"/>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1" name="Google Shape;181;p12"/>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2" name="Google Shape;182;p12"/>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3" name="Google Shape;183;p12"/>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4" name="Google Shape;184;p12"/>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5" name="Google Shape;185;p12"/>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6" name="Google Shape;186;p12"/>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7" name="Google Shape;187;p12"/>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8" name="Google Shape;188;p12"/>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89" name="Google Shape;189;p12"/>
          <p:cNvSpPr txBox="1">
            <a:spLocks noGrp="1"/>
          </p:cNvSpPr>
          <p:nvPr>
            <p:ph type="ctrTitle"/>
          </p:nvPr>
        </p:nvSpPr>
        <p:spPr>
          <a:xfrm>
            <a:off x="4416800" y="1603533"/>
            <a:ext cx="33584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419484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THREE COLUMNS">
  <p:cSld name="1_TITLE + THREE COLUMNS">
    <p:spTree>
      <p:nvGrpSpPr>
        <p:cNvPr id="1" name="Shape 190"/>
        <p:cNvGrpSpPr/>
        <p:nvPr/>
      </p:nvGrpSpPr>
      <p:grpSpPr>
        <a:xfrm>
          <a:off x="0" y="0"/>
          <a:ext cx="0" cy="0"/>
          <a:chOff x="0" y="0"/>
          <a:chExt cx="0" cy="0"/>
        </a:xfrm>
      </p:grpSpPr>
      <p:grpSp>
        <p:nvGrpSpPr>
          <p:cNvPr id="191" name="Google Shape;191;p13"/>
          <p:cNvGrpSpPr/>
          <p:nvPr/>
        </p:nvGrpSpPr>
        <p:grpSpPr>
          <a:xfrm>
            <a:off x="-16603" y="413700"/>
            <a:ext cx="12241067" cy="6051067"/>
            <a:chOff x="-12452" y="310275"/>
            <a:chExt cx="9180800" cy="4538300"/>
          </a:xfrm>
        </p:grpSpPr>
        <p:cxnSp>
          <p:nvCxnSpPr>
            <p:cNvPr id="192" name="Google Shape;192;p13"/>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3" name="Google Shape;193;p13"/>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4" name="Google Shape;194;p13"/>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5" name="Google Shape;195;p13"/>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6" name="Google Shape;196;p13"/>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7" name="Google Shape;197;p13"/>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8" name="Google Shape;198;p13"/>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9" name="Google Shape;199;p13"/>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0" name="Google Shape;200;p13"/>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1" name="Google Shape;201;p13"/>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2" name="Google Shape;202;p13"/>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3" name="Google Shape;203;p13"/>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04" name="Google Shape;204;p13"/>
          <p:cNvSpPr txBox="1">
            <a:spLocks noGrp="1"/>
          </p:cNvSpPr>
          <p:nvPr>
            <p:ph type="subTitle" idx="1"/>
          </p:nvPr>
        </p:nvSpPr>
        <p:spPr>
          <a:xfrm>
            <a:off x="8303733" y="2601400"/>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5" name="Google Shape;205;p13"/>
          <p:cNvSpPr txBox="1">
            <a:spLocks noGrp="1"/>
          </p:cNvSpPr>
          <p:nvPr>
            <p:ph type="ctrTitle"/>
          </p:nvPr>
        </p:nvSpPr>
        <p:spPr>
          <a:xfrm>
            <a:off x="8303733" y="1946433"/>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06" name="Google Shape;206;p13"/>
          <p:cNvSpPr txBox="1">
            <a:spLocks noGrp="1"/>
          </p:cNvSpPr>
          <p:nvPr>
            <p:ph type="subTitle" idx="2"/>
          </p:nvPr>
        </p:nvSpPr>
        <p:spPr>
          <a:xfrm>
            <a:off x="8303733" y="3959267"/>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7" name="Google Shape;207;p13"/>
          <p:cNvSpPr txBox="1">
            <a:spLocks noGrp="1"/>
          </p:cNvSpPr>
          <p:nvPr>
            <p:ph type="ctrTitle" idx="3"/>
          </p:nvPr>
        </p:nvSpPr>
        <p:spPr>
          <a:xfrm>
            <a:off x="8303733" y="3304300"/>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08" name="Google Shape;208;p13"/>
          <p:cNvSpPr txBox="1">
            <a:spLocks noGrp="1"/>
          </p:cNvSpPr>
          <p:nvPr>
            <p:ph type="subTitle" idx="4"/>
          </p:nvPr>
        </p:nvSpPr>
        <p:spPr>
          <a:xfrm>
            <a:off x="8303733" y="5317133"/>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9" name="Google Shape;209;p13"/>
          <p:cNvSpPr txBox="1">
            <a:spLocks noGrp="1"/>
          </p:cNvSpPr>
          <p:nvPr>
            <p:ph type="ctrTitle" idx="5"/>
          </p:nvPr>
        </p:nvSpPr>
        <p:spPr>
          <a:xfrm>
            <a:off x="8303733" y="4662167"/>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10" name="Google Shape;210;p13"/>
          <p:cNvSpPr txBox="1">
            <a:spLocks noGrp="1"/>
          </p:cNvSpPr>
          <p:nvPr>
            <p:ph type="ctrTitle" idx="6"/>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35693444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LUMNS ">
  <p:cSld name="TWO COLUMNS ">
    <p:spTree>
      <p:nvGrpSpPr>
        <p:cNvPr id="1" name="Shape 211"/>
        <p:cNvGrpSpPr/>
        <p:nvPr/>
      </p:nvGrpSpPr>
      <p:grpSpPr>
        <a:xfrm>
          <a:off x="0" y="0"/>
          <a:ext cx="0" cy="0"/>
          <a:chOff x="0" y="0"/>
          <a:chExt cx="0" cy="0"/>
        </a:xfrm>
      </p:grpSpPr>
      <p:grpSp>
        <p:nvGrpSpPr>
          <p:cNvPr id="212" name="Google Shape;212;p14"/>
          <p:cNvGrpSpPr/>
          <p:nvPr/>
        </p:nvGrpSpPr>
        <p:grpSpPr>
          <a:xfrm>
            <a:off x="-16603" y="413700"/>
            <a:ext cx="12241067" cy="6051067"/>
            <a:chOff x="-12452" y="310275"/>
            <a:chExt cx="9180800" cy="4538300"/>
          </a:xfrm>
        </p:grpSpPr>
        <p:cxnSp>
          <p:nvCxnSpPr>
            <p:cNvPr id="213" name="Google Shape;213;p14"/>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4" name="Google Shape;214;p14"/>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5" name="Google Shape;215;p14"/>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6" name="Google Shape;216;p14"/>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7" name="Google Shape;217;p14"/>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8" name="Google Shape;218;p14"/>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9" name="Google Shape;219;p14"/>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0" name="Google Shape;220;p14"/>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1" name="Google Shape;221;p14"/>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2" name="Google Shape;222;p14"/>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3" name="Google Shape;223;p14"/>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4" name="Google Shape;224;p14"/>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25" name="Google Shape;225;p14"/>
          <p:cNvSpPr txBox="1">
            <a:spLocks noGrp="1"/>
          </p:cNvSpPr>
          <p:nvPr>
            <p:ph type="subTitle" idx="1"/>
          </p:nvPr>
        </p:nvSpPr>
        <p:spPr>
          <a:xfrm>
            <a:off x="3111900" y="33652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26" name="Google Shape;226;p14"/>
          <p:cNvSpPr txBox="1">
            <a:spLocks noGrp="1"/>
          </p:cNvSpPr>
          <p:nvPr>
            <p:ph type="subTitle" idx="2"/>
          </p:nvPr>
        </p:nvSpPr>
        <p:spPr>
          <a:xfrm>
            <a:off x="6818067" y="33652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27" name="Google Shape;227;p14"/>
          <p:cNvSpPr txBox="1">
            <a:spLocks noGrp="1"/>
          </p:cNvSpPr>
          <p:nvPr>
            <p:ph type="ctrTitle"/>
          </p:nvPr>
        </p:nvSpPr>
        <p:spPr>
          <a:xfrm>
            <a:off x="3246884" y="23274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28" name="Google Shape;228;p14"/>
          <p:cNvSpPr txBox="1">
            <a:spLocks noGrp="1"/>
          </p:cNvSpPr>
          <p:nvPr>
            <p:ph type="ctrTitle" idx="3"/>
          </p:nvPr>
        </p:nvSpPr>
        <p:spPr>
          <a:xfrm>
            <a:off x="6953051" y="23274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561322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DESIGN 2">
  <p:cSld name="TITLE + DESIGN 2">
    <p:spTree>
      <p:nvGrpSpPr>
        <p:cNvPr id="1" name="Shape 229"/>
        <p:cNvGrpSpPr/>
        <p:nvPr/>
      </p:nvGrpSpPr>
      <p:grpSpPr>
        <a:xfrm>
          <a:off x="0" y="0"/>
          <a:ext cx="0" cy="0"/>
          <a:chOff x="0" y="0"/>
          <a:chExt cx="0" cy="0"/>
        </a:xfrm>
      </p:grpSpPr>
      <p:grpSp>
        <p:nvGrpSpPr>
          <p:cNvPr id="230" name="Google Shape;230;p15"/>
          <p:cNvGrpSpPr/>
          <p:nvPr/>
        </p:nvGrpSpPr>
        <p:grpSpPr>
          <a:xfrm>
            <a:off x="-16603" y="413700"/>
            <a:ext cx="12241067" cy="6051067"/>
            <a:chOff x="-12452" y="310275"/>
            <a:chExt cx="9180800" cy="4538300"/>
          </a:xfrm>
        </p:grpSpPr>
        <p:cxnSp>
          <p:nvCxnSpPr>
            <p:cNvPr id="231" name="Google Shape;231;p15"/>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2" name="Google Shape;232;p15"/>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3" name="Google Shape;233;p15"/>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4" name="Google Shape;234;p15"/>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5" name="Google Shape;235;p15"/>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6" name="Google Shape;236;p15"/>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7" name="Google Shape;237;p15"/>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8" name="Google Shape;238;p15"/>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9" name="Google Shape;239;p15"/>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0" name="Google Shape;240;p15"/>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1" name="Google Shape;241;p15"/>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2" name="Google Shape;242;p15"/>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43" name="Google Shape;243;p15"/>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2568974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SIX COLUMNS">
  <p:cSld name="TITLE + SIX COLUMNS">
    <p:spTree>
      <p:nvGrpSpPr>
        <p:cNvPr id="1" name="Shape 244"/>
        <p:cNvGrpSpPr/>
        <p:nvPr/>
      </p:nvGrpSpPr>
      <p:grpSpPr>
        <a:xfrm>
          <a:off x="0" y="0"/>
          <a:ext cx="0" cy="0"/>
          <a:chOff x="0" y="0"/>
          <a:chExt cx="0" cy="0"/>
        </a:xfrm>
      </p:grpSpPr>
      <p:grpSp>
        <p:nvGrpSpPr>
          <p:cNvPr id="245" name="Google Shape;245;p16"/>
          <p:cNvGrpSpPr/>
          <p:nvPr/>
        </p:nvGrpSpPr>
        <p:grpSpPr>
          <a:xfrm>
            <a:off x="-16603" y="413700"/>
            <a:ext cx="12241067" cy="6051067"/>
            <a:chOff x="-12452" y="310275"/>
            <a:chExt cx="9180800" cy="4538300"/>
          </a:xfrm>
        </p:grpSpPr>
        <p:cxnSp>
          <p:nvCxnSpPr>
            <p:cNvPr id="246" name="Google Shape;246;p16"/>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7" name="Google Shape;247;p16"/>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8" name="Google Shape;248;p16"/>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9" name="Google Shape;249;p16"/>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0" name="Google Shape;250;p16"/>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1" name="Google Shape;251;p16"/>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2" name="Google Shape;252;p16"/>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3" name="Google Shape;253;p16"/>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4" name="Google Shape;254;p16"/>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5" name="Google Shape;255;p16"/>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6" name="Google Shape;256;p16"/>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7" name="Google Shape;257;p16"/>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58" name="Google Shape;258;p16"/>
          <p:cNvSpPr txBox="1">
            <a:spLocks noGrp="1"/>
          </p:cNvSpPr>
          <p:nvPr>
            <p:ph type="subTitle" idx="1"/>
          </p:nvPr>
        </p:nvSpPr>
        <p:spPr>
          <a:xfrm>
            <a:off x="1974803"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59" name="Google Shape;259;p16"/>
          <p:cNvSpPr txBox="1">
            <a:spLocks noGrp="1"/>
          </p:cNvSpPr>
          <p:nvPr>
            <p:ph type="subTitle" idx="2"/>
          </p:nvPr>
        </p:nvSpPr>
        <p:spPr>
          <a:xfrm>
            <a:off x="4969788"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0" name="Google Shape;260;p16"/>
          <p:cNvSpPr txBox="1">
            <a:spLocks noGrp="1"/>
          </p:cNvSpPr>
          <p:nvPr>
            <p:ph type="subTitle" idx="3"/>
          </p:nvPr>
        </p:nvSpPr>
        <p:spPr>
          <a:xfrm>
            <a:off x="7964777"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1" name="Google Shape;261;p16"/>
          <p:cNvSpPr txBox="1">
            <a:spLocks noGrp="1"/>
          </p:cNvSpPr>
          <p:nvPr>
            <p:ph type="ctrTitle"/>
          </p:nvPr>
        </p:nvSpPr>
        <p:spPr>
          <a:xfrm>
            <a:off x="1885017"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2" name="Google Shape;262;p16"/>
          <p:cNvSpPr txBox="1">
            <a:spLocks noGrp="1"/>
          </p:cNvSpPr>
          <p:nvPr>
            <p:ph type="ctrTitle" idx="4"/>
          </p:nvPr>
        </p:nvSpPr>
        <p:spPr>
          <a:xfrm>
            <a:off x="4880020"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3" name="Google Shape;263;p16"/>
          <p:cNvSpPr txBox="1">
            <a:spLocks noGrp="1"/>
          </p:cNvSpPr>
          <p:nvPr>
            <p:ph type="ctrTitle" idx="5"/>
          </p:nvPr>
        </p:nvSpPr>
        <p:spPr>
          <a:xfrm>
            <a:off x="7874997"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4" name="Google Shape;264;p16"/>
          <p:cNvSpPr txBox="1">
            <a:spLocks noGrp="1"/>
          </p:cNvSpPr>
          <p:nvPr>
            <p:ph type="subTitle" idx="6"/>
          </p:nvPr>
        </p:nvSpPr>
        <p:spPr>
          <a:xfrm>
            <a:off x="1974803"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5" name="Google Shape;265;p16"/>
          <p:cNvSpPr txBox="1">
            <a:spLocks noGrp="1"/>
          </p:cNvSpPr>
          <p:nvPr>
            <p:ph type="subTitle" idx="7"/>
          </p:nvPr>
        </p:nvSpPr>
        <p:spPr>
          <a:xfrm>
            <a:off x="4969788"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6" name="Google Shape;266;p16"/>
          <p:cNvSpPr txBox="1">
            <a:spLocks noGrp="1"/>
          </p:cNvSpPr>
          <p:nvPr>
            <p:ph type="subTitle" idx="8"/>
          </p:nvPr>
        </p:nvSpPr>
        <p:spPr>
          <a:xfrm>
            <a:off x="7964760"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7" name="Google Shape;267;p16"/>
          <p:cNvSpPr txBox="1">
            <a:spLocks noGrp="1"/>
          </p:cNvSpPr>
          <p:nvPr>
            <p:ph type="ctrTitle" idx="9"/>
          </p:nvPr>
        </p:nvSpPr>
        <p:spPr>
          <a:xfrm>
            <a:off x="1885000"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8" name="Google Shape;268;p16"/>
          <p:cNvSpPr txBox="1">
            <a:spLocks noGrp="1"/>
          </p:cNvSpPr>
          <p:nvPr>
            <p:ph type="ctrTitle" idx="13"/>
          </p:nvPr>
        </p:nvSpPr>
        <p:spPr>
          <a:xfrm>
            <a:off x="4880004"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9" name="Google Shape;269;p16"/>
          <p:cNvSpPr txBox="1">
            <a:spLocks noGrp="1"/>
          </p:cNvSpPr>
          <p:nvPr>
            <p:ph type="ctrTitle" idx="14"/>
          </p:nvPr>
        </p:nvSpPr>
        <p:spPr>
          <a:xfrm>
            <a:off x="7874981"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70" name="Google Shape;270;p16"/>
          <p:cNvSpPr txBox="1">
            <a:spLocks noGrp="1"/>
          </p:cNvSpPr>
          <p:nvPr>
            <p:ph type="ctrTitle" idx="15"/>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7958074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HANKS &amp; CREDITS">
  <p:cSld name="THANKS &amp; CREDITS">
    <p:spTree>
      <p:nvGrpSpPr>
        <p:cNvPr id="1" name="Shape 271"/>
        <p:cNvGrpSpPr/>
        <p:nvPr/>
      </p:nvGrpSpPr>
      <p:grpSpPr>
        <a:xfrm>
          <a:off x="0" y="0"/>
          <a:ext cx="0" cy="0"/>
          <a:chOff x="0" y="0"/>
          <a:chExt cx="0" cy="0"/>
        </a:xfrm>
      </p:grpSpPr>
      <p:grpSp>
        <p:nvGrpSpPr>
          <p:cNvPr id="272" name="Google Shape;272;p17"/>
          <p:cNvGrpSpPr/>
          <p:nvPr/>
        </p:nvGrpSpPr>
        <p:grpSpPr>
          <a:xfrm>
            <a:off x="-16603" y="413700"/>
            <a:ext cx="12241067" cy="6051067"/>
            <a:chOff x="-12452" y="310275"/>
            <a:chExt cx="9180800" cy="4538300"/>
          </a:xfrm>
        </p:grpSpPr>
        <p:cxnSp>
          <p:nvCxnSpPr>
            <p:cNvPr id="273" name="Google Shape;273;p17"/>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4" name="Google Shape;274;p17"/>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5" name="Google Shape;275;p17"/>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6" name="Google Shape;276;p17"/>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7" name="Google Shape;277;p17"/>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8" name="Google Shape;278;p17"/>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9" name="Google Shape;279;p17"/>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0" name="Google Shape;280;p17"/>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1" name="Google Shape;281;p17"/>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2" name="Google Shape;282;p17"/>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3" name="Google Shape;283;p17"/>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4" name="Google Shape;284;p17"/>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85" name="Google Shape;285;p17"/>
          <p:cNvSpPr txBox="1">
            <a:spLocks noGrp="1"/>
          </p:cNvSpPr>
          <p:nvPr>
            <p:ph type="ctrTitle"/>
          </p:nvPr>
        </p:nvSpPr>
        <p:spPr>
          <a:xfrm>
            <a:off x="1252700" y="1197133"/>
            <a:ext cx="68352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3600"/>
              <a:buFont typeface="Permanent Marker"/>
              <a:buNone/>
              <a:defRPr sz="48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286" name="Google Shape;286;p17"/>
          <p:cNvSpPr txBox="1">
            <a:spLocks noGrp="1"/>
          </p:cNvSpPr>
          <p:nvPr>
            <p:ph type="subTitle" idx="1"/>
          </p:nvPr>
        </p:nvSpPr>
        <p:spPr>
          <a:xfrm>
            <a:off x="1252700" y="2739400"/>
            <a:ext cx="3888000" cy="1056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rtl="0">
              <a:lnSpc>
                <a:spcPct val="100000"/>
              </a:lnSpc>
              <a:spcBef>
                <a:spcPts val="0"/>
              </a:spcBef>
              <a:spcAft>
                <a:spcPts val="0"/>
              </a:spcAft>
              <a:buSzPts val="1100"/>
              <a:buNone/>
              <a:defRPr/>
            </a:lvl2pPr>
            <a:lvl3pPr lvl="2" rtl="0">
              <a:lnSpc>
                <a:spcPct val="100000"/>
              </a:lnSpc>
              <a:spcBef>
                <a:spcPts val="0"/>
              </a:spcBef>
              <a:spcAft>
                <a:spcPts val="0"/>
              </a:spcAft>
              <a:buSzPts val="1100"/>
              <a:buNone/>
              <a:defRPr/>
            </a:lvl3pPr>
            <a:lvl4pPr lvl="3" rtl="0">
              <a:lnSpc>
                <a:spcPct val="100000"/>
              </a:lnSpc>
              <a:spcBef>
                <a:spcPts val="0"/>
              </a:spcBef>
              <a:spcAft>
                <a:spcPts val="0"/>
              </a:spcAft>
              <a:buSzPts val="1100"/>
              <a:buNone/>
              <a:defRPr/>
            </a:lvl4pPr>
            <a:lvl5pPr lvl="4" rtl="0">
              <a:lnSpc>
                <a:spcPct val="100000"/>
              </a:lnSpc>
              <a:spcBef>
                <a:spcPts val="0"/>
              </a:spcBef>
              <a:spcAft>
                <a:spcPts val="0"/>
              </a:spcAft>
              <a:buSzPts val="1100"/>
              <a:buNone/>
              <a:defRPr/>
            </a:lvl5pPr>
            <a:lvl6pPr lvl="5" rtl="0">
              <a:lnSpc>
                <a:spcPct val="100000"/>
              </a:lnSpc>
              <a:spcBef>
                <a:spcPts val="0"/>
              </a:spcBef>
              <a:spcAft>
                <a:spcPts val="0"/>
              </a:spcAft>
              <a:buSzPts val="1100"/>
              <a:buNone/>
              <a:defRPr/>
            </a:lvl6pPr>
            <a:lvl7pPr lvl="6" rtl="0">
              <a:lnSpc>
                <a:spcPct val="100000"/>
              </a:lnSpc>
              <a:spcBef>
                <a:spcPts val="0"/>
              </a:spcBef>
              <a:spcAft>
                <a:spcPts val="0"/>
              </a:spcAft>
              <a:buSzPts val="1100"/>
              <a:buNone/>
              <a:defRPr/>
            </a:lvl7pPr>
            <a:lvl8pPr lvl="7" rtl="0">
              <a:lnSpc>
                <a:spcPct val="100000"/>
              </a:lnSpc>
              <a:spcBef>
                <a:spcPts val="0"/>
              </a:spcBef>
              <a:spcAft>
                <a:spcPts val="0"/>
              </a:spcAft>
              <a:buSzPts val="1100"/>
              <a:buNone/>
              <a:defRPr/>
            </a:lvl8pPr>
            <a:lvl9pPr lvl="8" rtl="0">
              <a:lnSpc>
                <a:spcPct val="100000"/>
              </a:lnSpc>
              <a:spcBef>
                <a:spcPts val="0"/>
              </a:spcBef>
              <a:spcAft>
                <a:spcPts val="0"/>
              </a:spcAft>
              <a:buSzPts val="1100"/>
              <a:buNone/>
              <a:defRPr/>
            </a:lvl9pPr>
          </a:lstStyle>
          <a:p>
            <a:r>
              <a:rPr lang="en-US"/>
              <a:t>Click to edit Master subtitle style</a:t>
            </a:r>
            <a:endParaRPr/>
          </a:p>
        </p:txBody>
      </p:sp>
      <p:sp>
        <p:nvSpPr>
          <p:cNvPr id="287" name="Google Shape;287;p17"/>
          <p:cNvSpPr txBox="1"/>
          <p:nvPr/>
        </p:nvSpPr>
        <p:spPr>
          <a:xfrm>
            <a:off x="1252700" y="4710800"/>
            <a:ext cx="4138000" cy="1358800"/>
          </a:xfrm>
          <a:prstGeom prst="rect">
            <a:avLst/>
          </a:prstGeom>
          <a:noFill/>
          <a:ln>
            <a:noFill/>
          </a:ln>
        </p:spPr>
        <p:txBody>
          <a:bodyPr spcFirstLastPara="1" wrap="square" lIns="121900" tIns="121900" rIns="121900" bIns="121900" anchor="t" anchorCtr="0">
            <a:noAutofit/>
          </a:bodyPr>
          <a:lstStyle/>
          <a:p>
            <a:pPr marL="0" lvl="0" indent="0" algn="l" rtl="0">
              <a:spcBef>
                <a:spcPts val="400"/>
              </a:spcBef>
              <a:spcAft>
                <a:spcPts val="0"/>
              </a:spcAft>
              <a:buNone/>
            </a:pPr>
            <a:r>
              <a:rPr lang="en" sz="1067">
                <a:latin typeface="Comfortaa"/>
                <a:ea typeface="Comfortaa"/>
                <a:cs typeface="Comfortaa"/>
                <a:sym typeface="Comfortaa"/>
              </a:rPr>
              <a:t>CREDITS: This presentation template was created by </a:t>
            </a:r>
            <a:r>
              <a:rPr lang="en" sz="1067" b="1">
                <a:uFill>
                  <a:noFill/>
                </a:uFill>
                <a:latin typeface="Comfortaa"/>
                <a:ea typeface="Comfortaa"/>
                <a:cs typeface="Comfortaa"/>
                <a:sym typeface="Comfortaa"/>
                <a:hlinkClick r:id="rId2"/>
              </a:rPr>
              <a:t>Slidesgo</a:t>
            </a:r>
            <a:r>
              <a:rPr lang="en" sz="1067">
                <a:latin typeface="Comfortaa"/>
                <a:ea typeface="Comfortaa"/>
                <a:cs typeface="Comfortaa"/>
                <a:sym typeface="Comfortaa"/>
              </a:rPr>
              <a:t>, including icons by </a:t>
            </a:r>
            <a:r>
              <a:rPr lang="en" sz="1067" b="1">
                <a:uFill>
                  <a:noFill/>
                </a:uFill>
                <a:latin typeface="Comfortaa"/>
                <a:ea typeface="Comfortaa"/>
                <a:cs typeface="Comfortaa"/>
                <a:sym typeface="Comfortaa"/>
                <a:hlinkClick r:id="rId3"/>
              </a:rPr>
              <a:t>Flatico</a:t>
            </a:r>
            <a:r>
              <a:rPr lang="en" sz="1067">
                <a:uFill>
                  <a:noFill/>
                </a:uFill>
                <a:latin typeface="Comfortaa"/>
                <a:ea typeface="Comfortaa"/>
                <a:cs typeface="Comfortaa"/>
                <a:sym typeface="Comfortaa"/>
                <a:hlinkClick r:id="rId3"/>
              </a:rPr>
              <a:t>n</a:t>
            </a:r>
            <a:r>
              <a:rPr lang="en" sz="1067">
                <a:latin typeface="Comfortaa"/>
                <a:ea typeface="Comfortaa"/>
                <a:cs typeface="Comfortaa"/>
                <a:sym typeface="Comfortaa"/>
              </a:rPr>
              <a:t>, and infographics &amp; images by </a:t>
            </a:r>
            <a:r>
              <a:rPr lang="en" sz="1067" b="1">
                <a:uFill>
                  <a:noFill/>
                </a:uFill>
                <a:latin typeface="Comfortaa"/>
                <a:ea typeface="Comfortaa"/>
                <a:cs typeface="Comfortaa"/>
                <a:sym typeface="Comfortaa"/>
                <a:hlinkClick r:id="rId4"/>
              </a:rPr>
              <a:t>Freepik</a:t>
            </a:r>
            <a:r>
              <a:rPr lang="en" sz="1067">
                <a:latin typeface="Comfortaa"/>
                <a:ea typeface="Comfortaa"/>
                <a:cs typeface="Comfortaa"/>
                <a:sym typeface="Comfortaa"/>
              </a:rPr>
              <a:t>. </a:t>
            </a:r>
            <a:endParaRPr sz="1067">
              <a:latin typeface="Comfortaa"/>
              <a:ea typeface="Comfortaa"/>
              <a:cs typeface="Comfortaa"/>
              <a:sym typeface="Comfortaa"/>
            </a:endParaRPr>
          </a:p>
          <a:p>
            <a:pPr marL="0" lvl="0" indent="0" algn="l" rtl="0">
              <a:spcBef>
                <a:spcPts val="400"/>
              </a:spcBef>
              <a:spcAft>
                <a:spcPts val="0"/>
              </a:spcAft>
              <a:buNone/>
            </a:pPr>
            <a:endParaRPr sz="1067">
              <a:latin typeface="Comfortaa"/>
              <a:ea typeface="Comfortaa"/>
              <a:cs typeface="Comfortaa"/>
              <a:sym typeface="Comfortaa"/>
            </a:endParaRPr>
          </a:p>
        </p:txBody>
      </p:sp>
    </p:spTree>
    <p:extLst>
      <p:ext uri="{BB962C8B-B14F-4D97-AF65-F5344CB8AC3E}">
        <p14:creationId xmlns:p14="http://schemas.microsoft.com/office/powerpoint/2010/main" val="13028853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BULLET POINTS">
  <p:cSld name="1_TITLE + BULLET POINTS">
    <p:spTree>
      <p:nvGrpSpPr>
        <p:cNvPr id="1" name="Shape 288"/>
        <p:cNvGrpSpPr/>
        <p:nvPr/>
      </p:nvGrpSpPr>
      <p:grpSpPr>
        <a:xfrm>
          <a:off x="0" y="0"/>
          <a:ext cx="0" cy="0"/>
          <a:chOff x="0" y="0"/>
          <a:chExt cx="0" cy="0"/>
        </a:xfrm>
      </p:grpSpPr>
      <p:grpSp>
        <p:nvGrpSpPr>
          <p:cNvPr id="289" name="Google Shape;289;p18"/>
          <p:cNvGrpSpPr/>
          <p:nvPr/>
        </p:nvGrpSpPr>
        <p:grpSpPr>
          <a:xfrm>
            <a:off x="-16603" y="413700"/>
            <a:ext cx="12241067" cy="6051067"/>
            <a:chOff x="-12452" y="310275"/>
            <a:chExt cx="9180800" cy="4538300"/>
          </a:xfrm>
        </p:grpSpPr>
        <p:cxnSp>
          <p:nvCxnSpPr>
            <p:cNvPr id="290" name="Google Shape;290;p18"/>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1" name="Google Shape;291;p18"/>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2" name="Google Shape;292;p18"/>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3" name="Google Shape;293;p18"/>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4" name="Google Shape;294;p18"/>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5" name="Google Shape;295;p18"/>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6" name="Google Shape;296;p18"/>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7" name="Google Shape;297;p18"/>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8" name="Google Shape;298;p18"/>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9" name="Google Shape;299;p18"/>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0" name="Google Shape;300;p18"/>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1" name="Google Shape;301;p18"/>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302" name="Google Shape;302;p18"/>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303" name="Google Shape;303;p18"/>
          <p:cNvSpPr txBox="1">
            <a:spLocks noGrp="1"/>
          </p:cNvSpPr>
          <p:nvPr>
            <p:ph type="body" idx="1"/>
          </p:nvPr>
        </p:nvSpPr>
        <p:spPr>
          <a:xfrm>
            <a:off x="1479551" y="2057400"/>
            <a:ext cx="4419600" cy="4161600"/>
          </a:xfrm>
          <a:prstGeom prst="rect">
            <a:avLst/>
          </a:prstGeom>
        </p:spPr>
        <p:txBody>
          <a:bodyPr spcFirstLastPara="1" wrap="square" lIns="91425" tIns="91425" rIns="91425" bIns="91425" anchor="t" anchorCtr="0">
            <a:noAutofit/>
          </a:bodyPr>
          <a:lstStyle>
            <a:lvl1pPr marL="609585" lvl="0" indent="-397923" rtl="0">
              <a:lnSpc>
                <a:spcPct val="115000"/>
              </a:lnSpc>
              <a:spcBef>
                <a:spcPts val="0"/>
              </a:spcBef>
              <a:spcAft>
                <a:spcPts val="0"/>
              </a:spcAft>
              <a:buSzPts val="1100"/>
              <a:buFont typeface="Comfortaa"/>
              <a:buChar char="●"/>
              <a:defRPr sz="1467">
                <a:latin typeface="Comfortaa"/>
                <a:ea typeface="Comfortaa"/>
                <a:cs typeface="Comfortaa"/>
                <a:sym typeface="Comfortaa"/>
              </a:defRPr>
            </a:lvl1pPr>
            <a:lvl2pPr marL="1219170" lvl="1"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2pPr>
            <a:lvl3pPr marL="1828754" lvl="2"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3pPr>
            <a:lvl4pPr marL="2438339" lvl="3"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4pPr>
            <a:lvl5pPr marL="3047924" lvl="4"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5pPr>
            <a:lvl6pPr marL="3657509" lvl="5"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6pPr>
            <a:lvl7pPr marL="4267093" lvl="6"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7pPr>
            <a:lvl8pPr marL="4876678" lvl="7"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8pPr>
            <a:lvl9pPr marL="5486263" lvl="8" indent="-397923" rtl="0">
              <a:lnSpc>
                <a:spcPct val="115000"/>
              </a:lnSpc>
              <a:spcBef>
                <a:spcPts val="2133"/>
              </a:spcBef>
              <a:spcAft>
                <a:spcPts val="2133"/>
              </a:spcAft>
              <a:buSzPts val="1100"/>
              <a:buFont typeface="Comfortaa"/>
              <a:buChar char="■"/>
              <a:defRPr sz="1467">
                <a:latin typeface="Comfortaa"/>
                <a:ea typeface="Comfortaa"/>
                <a:cs typeface="Comfortaa"/>
                <a:sym typeface="Comfortaa"/>
              </a:defRPr>
            </a:lvl9pPr>
          </a:lstStyle>
          <a:p>
            <a:pPr lvl="0"/>
            <a:r>
              <a:rPr lang="en-US"/>
              <a:t>Click to edit Master text styles</a:t>
            </a:r>
          </a:p>
        </p:txBody>
      </p:sp>
      <p:sp>
        <p:nvSpPr>
          <p:cNvPr id="304" name="Google Shape;304;p18"/>
          <p:cNvSpPr txBox="1">
            <a:spLocks noGrp="1"/>
          </p:cNvSpPr>
          <p:nvPr>
            <p:ph type="body" idx="2"/>
          </p:nvPr>
        </p:nvSpPr>
        <p:spPr>
          <a:xfrm>
            <a:off x="6292851" y="2057400"/>
            <a:ext cx="4419600" cy="4161600"/>
          </a:xfrm>
          <a:prstGeom prst="rect">
            <a:avLst/>
          </a:prstGeom>
        </p:spPr>
        <p:txBody>
          <a:bodyPr spcFirstLastPara="1" wrap="square" lIns="91425" tIns="91425" rIns="91425" bIns="91425" anchor="t" anchorCtr="0">
            <a:noAutofit/>
          </a:bodyPr>
          <a:lstStyle>
            <a:lvl1pPr marL="609585" lvl="0" indent="-397923" rtl="0">
              <a:lnSpc>
                <a:spcPct val="115000"/>
              </a:lnSpc>
              <a:spcBef>
                <a:spcPts val="0"/>
              </a:spcBef>
              <a:spcAft>
                <a:spcPts val="0"/>
              </a:spcAft>
              <a:buSzPts val="1100"/>
              <a:buFont typeface="Comfortaa"/>
              <a:buChar char="●"/>
              <a:defRPr sz="1467">
                <a:latin typeface="Comfortaa"/>
                <a:ea typeface="Comfortaa"/>
                <a:cs typeface="Comfortaa"/>
                <a:sym typeface="Comfortaa"/>
              </a:defRPr>
            </a:lvl1pPr>
            <a:lvl2pPr marL="1219170" lvl="1"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2pPr>
            <a:lvl3pPr marL="1828754" lvl="2"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3pPr>
            <a:lvl4pPr marL="2438339" lvl="3"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4pPr>
            <a:lvl5pPr marL="3047924" lvl="4"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5pPr>
            <a:lvl6pPr marL="3657509" lvl="5"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6pPr>
            <a:lvl7pPr marL="4267093" lvl="6"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7pPr>
            <a:lvl8pPr marL="4876678" lvl="7"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8pPr>
            <a:lvl9pPr marL="5486263" lvl="8" indent="-397923" rtl="0">
              <a:lnSpc>
                <a:spcPct val="115000"/>
              </a:lnSpc>
              <a:spcBef>
                <a:spcPts val="2133"/>
              </a:spcBef>
              <a:spcAft>
                <a:spcPts val="2133"/>
              </a:spcAft>
              <a:buSzPts val="1100"/>
              <a:buFont typeface="Comfortaa"/>
              <a:buChar char="■"/>
              <a:defRPr sz="1467">
                <a:latin typeface="Comfortaa"/>
                <a:ea typeface="Comfortaa"/>
                <a:cs typeface="Comfortaa"/>
                <a:sym typeface="Comfortaa"/>
              </a:defRPr>
            </a:lvl9pPr>
          </a:lstStyle>
          <a:p>
            <a:pPr lvl="0"/>
            <a:r>
              <a:rPr lang="en-US"/>
              <a:t>Click to edit Master text styles</a:t>
            </a:r>
          </a:p>
        </p:txBody>
      </p:sp>
    </p:spTree>
    <p:extLst>
      <p:ext uri="{BB962C8B-B14F-4D97-AF65-F5344CB8AC3E}">
        <p14:creationId xmlns:p14="http://schemas.microsoft.com/office/powerpoint/2010/main" val="9976769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305"/>
        <p:cNvGrpSpPr/>
        <p:nvPr/>
      </p:nvGrpSpPr>
      <p:grpSpPr>
        <a:xfrm>
          <a:off x="0" y="0"/>
          <a:ext cx="0" cy="0"/>
          <a:chOff x="0" y="0"/>
          <a:chExt cx="0" cy="0"/>
        </a:xfrm>
      </p:grpSpPr>
      <p:grpSp>
        <p:nvGrpSpPr>
          <p:cNvPr id="306" name="Google Shape;306;p19"/>
          <p:cNvGrpSpPr/>
          <p:nvPr/>
        </p:nvGrpSpPr>
        <p:grpSpPr>
          <a:xfrm>
            <a:off x="-16603" y="413700"/>
            <a:ext cx="12241067" cy="6051067"/>
            <a:chOff x="-12452" y="310275"/>
            <a:chExt cx="9180800" cy="4538300"/>
          </a:xfrm>
        </p:grpSpPr>
        <p:cxnSp>
          <p:nvCxnSpPr>
            <p:cNvPr id="307" name="Google Shape;307;p19"/>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8" name="Google Shape;308;p19"/>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9" name="Google Shape;309;p19"/>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0" name="Google Shape;310;p19"/>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1" name="Google Shape;311;p19"/>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2" name="Google Shape;312;p19"/>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3" name="Google Shape;313;p19"/>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4" name="Google Shape;314;p19"/>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5" name="Google Shape;315;p19"/>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6" name="Google Shape;316;p19"/>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7" name="Google Shape;317;p19"/>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8" name="Google Shape;318;p19"/>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Tree>
    <p:extLst>
      <p:ext uri="{BB962C8B-B14F-4D97-AF65-F5344CB8AC3E}">
        <p14:creationId xmlns:p14="http://schemas.microsoft.com/office/powerpoint/2010/main" val="23487931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SLIDE">
  <p:cSld name="BLANK SLIDE">
    <p:spTree>
      <p:nvGrpSpPr>
        <p:cNvPr id="1" name="Shape 319"/>
        <p:cNvGrpSpPr/>
        <p:nvPr/>
      </p:nvGrpSpPr>
      <p:grpSpPr>
        <a:xfrm>
          <a:off x="0" y="0"/>
          <a:ext cx="0" cy="0"/>
          <a:chOff x="0" y="0"/>
          <a:chExt cx="0" cy="0"/>
        </a:xfrm>
      </p:grpSpPr>
    </p:spTree>
    <p:extLst>
      <p:ext uri="{BB962C8B-B14F-4D97-AF65-F5344CB8AC3E}">
        <p14:creationId xmlns:p14="http://schemas.microsoft.com/office/powerpoint/2010/main" val="2890722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p:cSld name="TITLE + BULLET POINTS">
    <p:spTree>
      <p:nvGrpSpPr>
        <p:cNvPr id="1" name="Shape 24"/>
        <p:cNvGrpSpPr/>
        <p:nvPr/>
      </p:nvGrpSpPr>
      <p:grpSpPr>
        <a:xfrm>
          <a:off x="0" y="0"/>
          <a:ext cx="0" cy="0"/>
          <a:chOff x="0" y="0"/>
          <a:chExt cx="0" cy="0"/>
        </a:xfrm>
      </p:grpSpPr>
      <p:grpSp>
        <p:nvGrpSpPr>
          <p:cNvPr id="25" name="Google Shape;25;p3"/>
          <p:cNvGrpSpPr/>
          <p:nvPr/>
        </p:nvGrpSpPr>
        <p:grpSpPr>
          <a:xfrm>
            <a:off x="-16603" y="413700"/>
            <a:ext cx="12241067" cy="6051067"/>
            <a:chOff x="-12452" y="310275"/>
            <a:chExt cx="9180800" cy="4538300"/>
          </a:xfrm>
        </p:grpSpPr>
        <p:cxnSp>
          <p:nvCxnSpPr>
            <p:cNvPr id="26" name="Google Shape;26;p3"/>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 name="Google Shape;27;p3"/>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 name="Google Shape;28;p3"/>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 name="Google Shape;29;p3"/>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 name="Google Shape;30;p3"/>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 name="Google Shape;31;p3"/>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2" name="Google Shape;32;p3"/>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3" name="Google Shape;33;p3"/>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4" name="Google Shape;34;p3"/>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5" name="Google Shape;35;p3"/>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6" name="Google Shape;36;p3"/>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7" name="Google Shape;37;p3"/>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38" name="Google Shape;38;p3"/>
          <p:cNvSpPr txBox="1">
            <a:spLocks noGrp="1"/>
          </p:cNvSpPr>
          <p:nvPr>
            <p:ph type="ctrTitle"/>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39" name="Google Shape;39;p3"/>
          <p:cNvSpPr txBox="1">
            <a:spLocks noGrp="1"/>
          </p:cNvSpPr>
          <p:nvPr>
            <p:ph type="body" idx="1"/>
          </p:nvPr>
        </p:nvSpPr>
        <p:spPr>
          <a:xfrm>
            <a:off x="1252700" y="1968500"/>
            <a:ext cx="8085200" cy="4064000"/>
          </a:xfrm>
          <a:prstGeom prst="rect">
            <a:avLst/>
          </a:prstGeom>
        </p:spPr>
        <p:txBody>
          <a:bodyPr spcFirstLastPara="1" wrap="square" lIns="91425" tIns="91425" rIns="91425" bIns="91425" anchor="t" anchorCtr="0">
            <a:noAutofit/>
          </a:bodyPr>
          <a:lstStyle>
            <a:lvl1pPr marL="609585" lvl="0" indent="-389457" rtl="0">
              <a:lnSpc>
                <a:spcPct val="115000"/>
              </a:lnSpc>
              <a:spcBef>
                <a:spcPts val="0"/>
              </a:spcBef>
              <a:spcAft>
                <a:spcPts val="0"/>
              </a:spcAft>
              <a:buSzPts val="1000"/>
              <a:buFont typeface="Comfortaa"/>
              <a:buChar char="●"/>
              <a:defRPr sz="1333">
                <a:latin typeface="Comfortaa"/>
                <a:ea typeface="Comfortaa"/>
                <a:cs typeface="Comfortaa"/>
                <a:sym typeface="Comfortaa"/>
              </a:defRPr>
            </a:lvl1pPr>
            <a:lvl2pPr marL="1219170" lvl="1"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2pPr>
            <a:lvl3pPr marL="1828754" lvl="2"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3pPr>
            <a:lvl4pPr marL="2438339" lvl="3"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4pPr>
            <a:lvl5pPr marL="3047924" lvl="4"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5pPr>
            <a:lvl6pPr marL="3657509" lvl="5"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6pPr>
            <a:lvl7pPr marL="4267093" lvl="6"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7pPr>
            <a:lvl8pPr marL="4876678" lvl="7"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8pPr>
            <a:lvl9pPr marL="5486263" lvl="8" indent="-389457" rtl="0">
              <a:lnSpc>
                <a:spcPct val="115000"/>
              </a:lnSpc>
              <a:spcBef>
                <a:spcPts val="2133"/>
              </a:spcBef>
              <a:spcAft>
                <a:spcPts val="2133"/>
              </a:spcAft>
              <a:buSzPts val="1000"/>
              <a:buFont typeface="Comfortaa"/>
              <a:buChar char="■"/>
              <a:defRPr sz="1333">
                <a:latin typeface="Comfortaa"/>
                <a:ea typeface="Comfortaa"/>
                <a:cs typeface="Comfortaa"/>
                <a:sym typeface="Comfortaa"/>
              </a:defRPr>
            </a:lvl9pPr>
          </a:lstStyle>
          <a:p>
            <a:pPr lvl="0"/>
            <a:r>
              <a:rPr lang="en-US"/>
              <a:t>Click to edit Master text styles</a:t>
            </a:r>
          </a:p>
        </p:txBody>
      </p:sp>
    </p:spTree>
    <p:extLst>
      <p:ext uri="{BB962C8B-B14F-4D97-AF65-F5344CB8AC3E}">
        <p14:creationId xmlns:p14="http://schemas.microsoft.com/office/powerpoint/2010/main" val="36826057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FC48E3-B4F9-4A13-A811-970D136E2BDA}"/>
              </a:ext>
            </a:extLst>
          </p:cNvPr>
          <p:cNvSpPr>
            <a:spLocks noGrp="1"/>
          </p:cNvSpPr>
          <p:nvPr>
            <p:ph type="dt" sz="half" idx="10"/>
          </p:nvPr>
        </p:nvSpPr>
        <p:spPr/>
        <p:txBody>
          <a:bodyPr/>
          <a:lstStyle/>
          <a:p>
            <a:fld id="{2293C9D8-B2D4-47A0-98D4-F96309ABADD3}" type="datetimeFigureOut">
              <a:rPr lang="en-US" smtClean="0"/>
              <a:t>6/1/2020</a:t>
            </a:fld>
            <a:endParaRPr lang="en-US"/>
          </a:p>
        </p:txBody>
      </p:sp>
      <p:sp>
        <p:nvSpPr>
          <p:cNvPr id="3" name="Footer Placeholder 2">
            <a:extLst>
              <a:ext uri="{FF2B5EF4-FFF2-40B4-BE49-F238E27FC236}">
                <a16:creationId xmlns:a16="http://schemas.microsoft.com/office/drawing/2014/main" id="{6D8C9C30-408F-4996-83FA-A3E5ADF6A6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7DA7940-3309-4B20-9C58-7102665AA62F}"/>
              </a:ext>
            </a:extLst>
          </p:cNvPr>
          <p:cNvSpPr>
            <a:spLocks noGrp="1"/>
          </p:cNvSpPr>
          <p:nvPr>
            <p:ph type="sldNum" sz="quarter" idx="12"/>
          </p:nvPr>
        </p:nvSpPr>
        <p:spPr/>
        <p:txBody>
          <a:bodyPr/>
          <a:lstStyle/>
          <a:p>
            <a:fld id="{10CF3FF5-7AC2-4B73-8C63-9CBC91D61429}" type="slidenum">
              <a:rPr lang="en-US" smtClean="0"/>
              <a:t>‹#›</a:t>
            </a:fld>
            <a:endParaRPr lang="en-US"/>
          </a:p>
        </p:txBody>
      </p:sp>
    </p:spTree>
    <p:extLst>
      <p:ext uri="{BB962C8B-B14F-4D97-AF65-F5344CB8AC3E}">
        <p14:creationId xmlns:p14="http://schemas.microsoft.com/office/powerpoint/2010/main" val="28736517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slide" type="blank" preserve="1">
  <p:cSld name="Blank slide">
    <p:spTree>
      <p:nvGrpSpPr>
        <p:cNvPr id="1" name="Shape 323"/>
        <p:cNvGrpSpPr/>
        <p:nvPr/>
      </p:nvGrpSpPr>
      <p:grpSpPr>
        <a:xfrm>
          <a:off x="0" y="0"/>
          <a:ext cx="0" cy="0"/>
          <a:chOff x="0" y="0"/>
          <a:chExt cx="0" cy="0"/>
        </a:xfrm>
      </p:grpSpPr>
    </p:spTree>
    <p:extLst>
      <p:ext uri="{BB962C8B-B14F-4D97-AF65-F5344CB8AC3E}">
        <p14:creationId xmlns:p14="http://schemas.microsoft.com/office/powerpoint/2010/main" val="39109679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6/1/2020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566686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6/1/2020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27203332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6/1/2020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068318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6/1/2020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858824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smtClean="0"/>
              <a:t>6/1/2020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361225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6/1/2020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792649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93C9D8-B2D4-47A0-98D4-F96309ABADD3}" type="datetimeFigureOut">
              <a:rPr lang="en-US" smtClean="0"/>
              <a:t>6/1/2020</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0CF3FF5-7AC2-4B73-8C63-9CBC91D61429}" type="slidenum">
              <a:rPr lang="en-US" smtClean="0"/>
              <a:t>‹#›</a:t>
            </a:fld>
            <a:endParaRPr lang="en-US"/>
          </a:p>
        </p:txBody>
      </p:sp>
    </p:spTree>
    <p:extLst>
      <p:ext uri="{BB962C8B-B14F-4D97-AF65-F5344CB8AC3E}">
        <p14:creationId xmlns:p14="http://schemas.microsoft.com/office/powerpoint/2010/main" val="14283391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t>6/1/2020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765150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40"/>
        <p:cNvGrpSpPr/>
        <p:nvPr/>
      </p:nvGrpSpPr>
      <p:grpSpPr>
        <a:xfrm>
          <a:off x="0" y="0"/>
          <a:ext cx="0" cy="0"/>
          <a:chOff x="0" y="0"/>
          <a:chExt cx="0" cy="0"/>
        </a:xfrm>
      </p:grpSpPr>
      <p:grpSp>
        <p:nvGrpSpPr>
          <p:cNvPr id="41" name="Google Shape;41;p4"/>
          <p:cNvGrpSpPr/>
          <p:nvPr/>
        </p:nvGrpSpPr>
        <p:grpSpPr>
          <a:xfrm>
            <a:off x="-16603" y="413700"/>
            <a:ext cx="12241067" cy="6051067"/>
            <a:chOff x="-12452" y="310275"/>
            <a:chExt cx="9180800" cy="4538300"/>
          </a:xfrm>
        </p:grpSpPr>
        <p:cxnSp>
          <p:nvCxnSpPr>
            <p:cNvPr id="42" name="Google Shape;42;p4"/>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3" name="Google Shape;43;p4"/>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4" name="Google Shape;44;p4"/>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5" name="Google Shape;45;p4"/>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6" name="Google Shape;46;p4"/>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7" name="Google Shape;47;p4"/>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8" name="Google Shape;48;p4"/>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9" name="Google Shape;49;p4"/>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0" name="Google Shape;50;p4"/>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1" name="Google Shape;51;p4"/>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2" name="Google Shape;52;p4"/>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3" name="Google Shape;53;p4"/>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54" name="Google Shape;54;p4"/>
          <p:cNvSpPr txBox="1">
            <a:spLocks noGrp="1"/>
          </p:cNvSpPr>
          <p:nvPr>
            <p:ph type="title" hasCustomPrompt="1"/>
          </p:nvPr>
        </p:nvSpPr>
        <p:spPr>
          <a:xfrm>
            <a:off x="1895117"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5" name="Google Shape;55;p4"/>
          <p:cNvSpPr txBox="1">
            <a:spLocks noGrp="1"/>
          </p:cNvSpPr>
          <p:nvPr>
            <p:ph type="title" idx="2" hasCustomPrompt="1"/>
          </p:nvPr>
        </p:nvSpPr>
        <p:spPr>
          <a:xfrm>
            <a:off x="4280505"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6" name="Google Shape;56;p4"/>
          <p:cNvSpPr txBox="1">
            <a:spLocks noGrp="1"/>
          </p:cNvSpPr>
          <p:nvPr>
            <p:ph type="title" idx="3" hasCustomPrompt="1"/>
          </p:nvPr>
        </p:nvSpPr>
        <p:spPr>
          <a:xfrm>
            <a:off x="6665895"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7" name="Google Shape;57;p4"/>
          <p:cNvSpPr txBox="1">
            <a:spLocks noGrp="1"/>
          </p:cNvSpPr>
          <p:nvPr>
            <p:ph type="title" idx="4" hasCustomPrompt="1"/>
          </p:nvPr>
        </p:nvSpPr>
        <p:spPr>
          <a:xfrm>
            <a:off x="9051284"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8" name="Google Shape;58;p4"/>
          <p:cNvSpPr txBox="1">
            <a:spLocks noGrp="1"/>
          </p:cNvSpPr>
          <p:nvPr>
            <p:ph type="ctrTitle" idx="5"/>
          </p:nvPr>
        </p:nvSpPr>
        <p:spPr>
          <a:xfrm>
            <a:off x="415600" y="824767"/>
            <a:ext cx="113608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Font typeface="Permanent Marker"/>
              <a:buNone/>
              <a:defRPr sz="2400">
                <a:latin typeface="Permanent Marker"/>
                <a:ea typeface="Permanent Marker"/>
                <a:cs typeface="Permanent Marker"/>
                <a:sym typeface="Permanent Marker"/>
              </a:defRPr>
            </a:lvl1pPr>
            <a:lvl2pPr lvl="1" algn="ctr" rtl="0">
              <a:spcBef>
                <a:spcPts val="0"/>
              </a:spcBef>
              <a:spcAft>
                <a:spcPts val="0"/>
              </a:spcAft>
              <a:buSzPts val="2400"/>
              <a:buFont typeface="Permanent Marker"/>
              <a:buNone/>
              <a:defRPr sz="3200">
                <a:latin typeface="Permanent Marker"/>
                <a:ea typeface="Permanent Marker"/>
                <a:cs typeface="Permanent Marker"/>
                <a:sym typeface="Permanent Marker"/>
              </a:defRPr>
            </a:lvl2pPr>
            <a:lvl3pPr lvl="2" algn="ctr" rtl="0">
              <a:spcBef>
                <a:spcPts val="0"/>
              </a:spcBef>
              <a:spcAft>
                <a:spcPts val="0"/>
              </a:spcAft>
              <a:buSzPts val="2400"/>
              <a:buFont typeface="Permanent Marker"/>
              <a:buNone/>
              <a:defRPr sz="3200">
                <a:latin typeface="Permanent Marker"/>
                <a:ea typeface="Permanent Marker"/>
                <a:cs typeface="Permanent Marker"/>
                <a:sym typeface="Permanent Marker"/>
              </a:defRPr>
            </a:lvl3pPr>
            <a:lvl4pPr lvl="3" algn="ctr" rtl="0">
              <a:spcBef>
                <a:spcPts val="0"/>
              </a:spcBef>
              <a:spcAft>
                <a:spcPts val="0"/>
              </a:spcAft>
              <a:buSzPts val="2400"/>
              <a:buFont typeface="Permanent Marker"/>
              <a:buNone/>
              <a:defRPr sz="3200">
                <a:latin typeface="Permanent Marker"/>
                <a:ea typeface="Permanent Marker"/>
                <a:cs typeface="Permanent Marker"/>
                <a:sym typeface="Permanent Marker"/>
              </a:defRPr>
            </a:lvl4pPr>
            <a:lvl5pPr lvl="4" algn="ctr" rtl="0">
              <a:spcBef>
                <a:spcPts val="0"/>
              </a:spcBef>
              <a:spcAft>
                <a:spcPts val="0"/>
              </a:spcAft>
              <a:buSzPts val="2400"/>
              <a:buFont typeface="Permanent Marker"/>
              <a:buNone/>
              <a:defRPr sz="3200">
                <a:latin typeface="Permanent Marker"/>
                <a:ea typeface="Permanent Marker"/>
                <a:cs typeface="Permanent Marker"/>
                <a:sym typeface="Permanent Marker"/>
              </a:defRPr>
            </a:lvl5pPr>
            <a:lvl6pPr lvl="5" algn="ctr" rtl="0">
              <a:spcBef>
                <a:spcPts val="0"/>
              </a:spcBef>
              <a:spcAft>
                <a:spcPts val="0"/>
              </a:spcAft>
              <a:buSzPts val="2400"/>
              <a:buFont typeface="Permanent Marker"/>
              <a:buNone/>
              <a:defRPr sz="3200">
                <a:latin typeface="Permanent Marker"/>
                <a:ea typeface="Permanent Marker"/>
                <a:cs typeface="Permanent Marker"/>
                <a:sym typeface="Permanent Marker"/>
              </a:defRPr>
            </a:lvl6pPr>
            <a:lvl7pPr lvl="6" algn="ctr" rtl="0">
              <a:spcBef>
                <a:spcPts val="0"/>
              </a:spcBef>
              <a:spcAft>
                <a:spcPts val="0"/>
              </a:spcAft>
              <a:buSzPts val="2400"/>
              <a:buFont typeface="Permanent Marker"/>
              <a:buNone/>
              <a:defRPr sz="3200">
                <a:latin typeface="Permanent Marker"/>
                <a:ea typeface="Permanent Marker"/>
                <a:cs typeface="Permanent Marker"/>
                <a:sym typeface="Permanent Marker"/>
              </a:defRPr>
            </a:lvl7pPr>
            <a:lvl8pPr lvl="7" algn="ctr" rtl="0">
              <a:spcBef>
                <a:spcPts val="0"/>
              </a:spcBef>
              <a:spcAft>
                <a:spcPts val="0"/>
              </a:spcAft>
              <a:buSzPts val="2400"/>
              <a:buFont typeface="Permanent Marker"/>
              <a:buNone/>
              <a:defRPr sz="3200">
                <a:latin typeface="Permanent Marker"/>
                <a:ea typeface="Permanent Marker"/>
                <a:cs typeface="Permanent Marker"/>
                <a:sym typeface="Permanent Marker"/>
              </a:defRPr>
            </a:lvl8pPr>
            <a:lvl9pPr lvl="8" algn="ctr" rtl="0">
              <a:spcBef>
                <a:spcPts val="0"/>
              </a:spcBef>
              <a:spcAft>
                <a:spcPts val="0"/>
              </a:spcAft>
              <a:buSzPts val="2400"/>
              <a:buFont typeface="Permanent Marker"/>
              <a:buNone/>
              <a:defRPr sz="3200">
                <a:latin typeface="Permanent Marker"/>
                <a:ea typeface="Permanent Marker"/>
                <a:cs typeface="Permanent Marker"/>
                <a:sym typeface="Permanent Marker"/>
              </a:defRPr>
            </a:lvl9pPr>
          </a:lstStyle>
          <a:p>
            <a:r>
              <a:rPr lang="en-US"/>
              <a:t>Click to edit Master title style</a:t>
            </a:r>
            <a:endParaRPr/>
          </a:p>
        </p:txBody>
      </p:sp>
      <p:sp>
        <p:nvSpPr>
          <p:cNvPr id="59" name="Google Shape;59;p4"/>
          <p:cNvSpPr txBox="1">
            <a:spLocks noGrp="1"/>
          </p:cNvSpPr>
          <p:nvPr>
            <p:ph type="subTitle" idx="1"/>
          </p:nvPr>
        </p:nvSpPr>
        <p:spPr>
          <a:xfrm>
            <a:off x="1521933"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0" name="Google Shape;60;p4"/>
          <p:cNvSpPr txBox="1">
            <a:spLocks noGrp="1"/>
          </p:cNvSpPr>
          <p:nvPr>
            <p:ph type="subTitle" idx="6"/>
          </p:nvPr>
        </p:nvSpPr>
        <p:spPr>
          <a:xfrm>
            <a:off x="3907300"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1" name="Google Shape;61;p4"/>
          <p:cNvSpPr txBox="1">
            <a:spLocks noGrp="1"/>
          </p:cNvSpPr>
          <p:nvPr>
            <p:ph type="subTitle" idx="7"/>
          </p:nvPr>
        </p:nvSpPr>
        <p:spPr>
          <a:xfrm>
            <a:off x="6292667"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2" name="Google Shape;62;p4"/>
          <p:cNvSpPr txBox="1">
            <a:spLocks noGrp="1"/>
          </p:cNvSpPr>
          <p:nvPr>
            <p:ph type="subTitle" idx="8"/>
          </p:nvPr>
        </p:nvSpPr>
        <p:spPr>
          <a:xfrm>
            <a:off x="8678100" y="49101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3" name="Google Shape;63;p4"/>
          <p:cNvSpPr txBox="1">
            <a:spLocks noGrp="1"/>
          </p:cNvSpPr>
          <p:nvPr>
            <p:ph type="subTitle" idx="9"/>
          </p:nvPr>
        </p:nvSpPr>
        <p:spPr>
          <a:xfrm>
            <a:off x="6292700"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Tree>
    <p:extLst>
      <p:ext uri="{BB962C8B-B14F-4D97-AF65-F5344CB8AC3E}">
        <p14:creationId xmlns:p14="http://schemas.microsoft.com/office/powerpoint/2010/main" val="42793389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6/1/2020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307847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6/1/2020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5909177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6/1/2020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A7A6979-0714-4377-B894-6BE4C2D6E202}"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377735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6/1/2020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2369013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6/1/2020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971439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6/1/2020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4488999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6/1/2020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928065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6/1/2020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56244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p:cSld name="TITLE + TEXT">
    <p:spTree>
      <p:nvGrpSpPr>
        <p:cNvPr id="1" name="Shape 64"/>
        <p:cNvGrpSpPr/>
        <p:nvPr/>
      </p:nvGrpSpPr>
      <p:grpSpPr>
        <a:xfrm>
          <a:off x="0" y="0"/>
          <a:ext cx="0" cy="0"/>
          <a:chOff x="0" y="0"/>
          <a:chExt cx="0" cy="0"/>
        </a:xfrm>
      </p:grpSpPr>
      <p:grpSp>
        <p:nvGrpSpPr>
          <p:cNvPr id="65" name="Google Shape;65;p5"/>
          <p:cNvGrpSpPr/>
          <p:nvPr/>
        </p:nvGrpSpPr>
        <p:grpSpPr>
          <a:xfrm>
            <a:off x="-16603" y="413700"/>
            <a:ext cx="12241067" cy="6051067"/>
            <a:chOff x="-12452" y="310275"/>
            <a:chExt cx="9180800" cy="4538300"/>
          </a:xfrm>
        </p:grpSpPr>
        <p:cxnSp>
          <p:nvCxnSpPr>
            <p:cNvPr id="66" name="Google Shape;66;p5"/>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7" name="Google Shape;67;p5"/>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8" name="Google Shape;68;p5"/>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9" name="Google Shape;69;p5"/>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0" name="Google Shape;70;p5"/>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1" name="Google Shape;71;p5"/>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2" name="Google Shape;72;p5"/>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3" name="Google Shape;73;p5"/>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4" name="Google Shape;74;p5"/>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5" name="Google Shape;75;p5"/>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6" name="Google Shape;76;p5"/>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7" name="Google Shape;77;p5"/>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78" name="Google Shape;78;p5"/>
          <p:cNvSpPr txBox="1">
            <a:spLocks noGrp="1"/>
          </p:cNvSpPr>
          <p:nvPr>
            <p:ph type="subTitle" idx="1"/>
          </p:nvPr>
        </p:nvSpPr>
        <p:spPr>
          <a:xfrm>
            <a:off x="1252700" y="2739400"/>
            <a:ext cx="3888000" cy="1056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rtl="0">
              <a:lnSpc>
                <a:spcPct val="100000"/>
              </a:lnSpc>
              <a:spcBef>
                <a:spcPts val="0"/>
              </a:spcBef>
              <a:spcAft>
                <a:spcPts val="0"/>
              </a:spcAft>
              <a:buSzPts val="1100"/>
              <a:buNone/>
              <a:defRPr/>
            </a:lvl2pPr>
            <a:lvl3pPr lvl="2" rtl="0">
              <a:lnSpc>
                <a:spcPct val="100000"/>
              </a:lnSpc>
              <a:spcBef>
                <a:spcPts val="0"/>
              </a:spcBef>
              <a:spcAft>
                <a:spcPts val="0"/>
              </a:spcAft>
              <a:buSzPts val="1100"/>
              <a:buNone/>
              <a:defRPr/>
            </a:lvl3pPr>
            <a:lvl4pPr lvl="3" rtl="0">
              <a:lnSpc>
                <a:spcPct val="100000"/>
              </a:lnSpc>
              <a:spcBef>
                <a:spcPts val="0"/>
              </a:spcBef>
              <a:spcAft>
                <a:spcPts val="0"/>
              </a:spcAft>
              <a:buSzPts val="1100"/>
              <a:buNone/>
              <a:defRPr/>
            </a:lvl4pPr>
            <a:lvl5pPr lvl="4" rtl="0">
              <a:lnSpc>
                <a:spcPct val="100000"/>
              </a:lnSpc>
              <a:spcBef>
                <a:spcPts val="0"/>
              </a:spcBef>
              <a:spcAft>
                <a:spcPts val="0"/>
              </a:spcAft>
              <a:buSzPts val="1100"/>
              <a:buNone/>
              <a:defRPr/>
            </a:lvl5pPr>
            <a:lvl6pPr lvl="5" rtl="0">
              <a:lnSpc>
                <a:spcPct val="100000"/>
              </a:lnSpc>
              <a:spcBef>
                <a:spcPts val="0"/>
              </a:spcBef>
              <a:spcAft>
                <a:spcPts val="0"/>
              </a:spcAft>
              <a:buSzPts val="1100"/>
              <a:buNone/>
              <a:defRPr/>
            </a:lvl6pPr>
            <a:lvl7pPr lvl="6" rtl="0">
              <a:lnSpc>
                <a:spcPct val="100000"/>
              </a:lnSpc>
              <a:spcBef>
                <a:spcPts val="0"/>
              </a:spcBef>
              <a:spcAft>
                <a:spcPts val="0"/>
              </a:spcAft>
              <a:buSzPts val="1100"/>
              <a:buNone/>
              <a:defRPr/>
            </a:lvl7pPr>
            <a:lvl8pPr lvl="7" rtl="0">
              <a:lnSpc>
                <a:spcPct val="100000"/>
              </a:lnSpc>
              <a:spcBef>
                <a:spcPts val="0"/>
              </a:spcBef>
              <a:spcAft>
                <a:spcPts val="0"/>
              </a:spcAft>
              <a:buSzPts val="1100"/>
              <a:buNone/>
              <a:defRPr/>
            </a:lvl8pPr>
            <a:lvl9pPr lvl="8" rtl="0">
              <a:lnSpc>
                <a:spcPct val="100000"/>
              </a:lnSpc>
              <a:spcBef>
                <a:spcPts val="0"/>
              </a:spcBef>
              <a:spcAft>
                <a:spcPts val="0"/>
              </a:spcAft>
              <a:buSzPts val="1100"/>
              <a:buNone/>
              <a:defRPr/>
            </a:lvl9pPr>
          </a:lstStyle>
          <a:p>
            <a:r>
              <a:rPr lang="en-US"/>
              <a:t>Click to edit Master subtitle style</a:t>
            </a:r>
            <a:endParaRPr/>
          </a:p>
        </p:txBody>
      </p:sp>
      <p:sp>
        <p:nvSpPr>
          <p:cNvPr id="79" name="Google Shape;79;p5"/>
          <p:cNvSpPr txBox="1">
            <a:spLocks noGrp="1"/>
          </p:cNvSpPr>
          <p:nvPr>
            <p:ph type="ctrTitle"/>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400394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80"/>
        <p:cNvGrpSpPr/>
        <p:nvPr/>
      </p:nvGrpSpPr>
      <p:grpSpPr>
        <a:xfrm>
          <a:off x="0" y="0"/>
          <a:ext cx="0" cy="0"/>
          <a:chOff x="0" y="0"/>
          <a:chExt cx="0" cy="0"/>
        </a:xfrm>
      </p:grpSpPr>
      <p:grpSp>
        <p:nvGrpSpPr>
          <p:cNvPr id="81" name="Google Shape;81;p6"/>
          <p:cNvGrpSpPr/>
          <p:nvPr/>
        </p:nvGrpSpPr>
        <p:grpSpPr>
          <a:xfrm>
            <a:off x="-16603" y="413700"/>
            <a:ext cx="12241067" cy="6051067"/>
            <a:chOff x="-12452" y="310275"/>
            <a:chExt cx="9180800" cy="4538300"/>
          </a:xfrm>
        </p:grpSpPr>
        <p:cxnSp>
          <p:nvCxnSpPr>
            <p:cNvPr id="82" name="Google Shape;82;p6"/>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3" name="Google Shape;83;p6"/>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4" name="Google Shape;84;p6"/>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5" name="Google Shape;85;p6"/>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6" name="Google Shape;86;p6"/>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7" name="Google Shape;87;p6"/>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8" name="Google Shape;88;p6"/>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9" name="Google Shape;89;p6"/>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0" name="Google Shape;90;p6"/>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1" name="Google Shape;91;p6"/>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2" name="Google Shape;92;p6"/>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3" name="Google Shape;93;p6"/>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94" name="Google Shape;94;p6"/>
          <p:cNvSpPr txBox="1">
            <a:spLocks noGrp="1"/>
          </p:cNvSpPr>
          <p:nvPr>
            <p:ph type="ctrTitle"/>
          </p:nvPr>
        </p:nvSpPr>
        <p:spPr>
          <a:xfrm>
            <a:off x="2678400" y="5196051"/>
            <a:ext cx="6835200" cy="510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100"/>
              <a:buFont typeface="Comfortaa"/>
              <a:buNone/>
              <a:defRPr sz="1467">
                <a:latin typeface="Comfortaa"/>
                <a:ea typeface="Comfortaa"/>
                <a:cs typeface="Comfortaa"/>
                <a:sym typeface="Comfortaa"/>
              </a:defRPr>
            </a:lvl1pPr>
            <a:lvl2pPr lvl="1" rtl="0">
              <a:spcBef>
                <a:spcPts val="0"/>
              </a:spcBef>
              <a:spcAft>
                <a:spcPts val="0"/>
              </a:spcAft>
              <a:buSzPts val="3000"/>
              <a:buFont typeface="Comfortaa"/>
              <a:buNone/>
              <a:defRPr sz="4000">
                <a:latin typeface="Comfortaa"/>
                <a:ea typeface="Comfortaa"/>
                <a:cs typeface="Comfortaa"/>
                <a:sym typeface="Comfortaa"/>
              </a:defRPr>
            </a:lvl2pPr>
            <a:lvl3pPr lvl="2" rtl="0">
              <a:spcBef>
                <a:spcPts val="0"/>
              </a:spcBef>
              <a:spcAft>
                <a:spcPts val="0"/>
              </a:spcAft>
              <a:buSzPts val="3000"/>
              <a:buFont typeface="Comfortaa"/>
              <a:buNone/>
              <a:defRPr sz="4000">
                <a:latin typeface="Comfortaa"/>
                <a:ea typeface="Comfortaa"/>
                <a:cs typeface="Comfortaa"/>
                <a:sym typeface="Comfortaa"/>
              </a:defRPr>
            </a:lvl3pPr>
            <a:lvl4pPr lvl="3" rtl="0">
              <a:spcBef>
                <a:spcPts val="0"/>
              </a:spcBef>
              <a:spcAft>
                <a:spcPts val="0"/>
              </a:spcAft>
              <a:buSzPts val="3000"/>
              <a:buFont typeface="Comfortaa"/>
              <a:buNone/>
              <a:defRPr sz="4000">
                <a:latin typeface="Comfortaa"/>
                <a:ea typeface="Comfortaa"/>
                <a:cs typeface="Comfortaa"/>
                <a:sym typeface="Comfortaa"/>
              </a:defRPr>
            </a:lvl4pPr>
            <a:lvl5pPr lvl="4" rtl="0">
              <a:spcBef>
                <a:spcPts val="0"/>
              </a:spcBef>
              <a:spcAft>
                <a:spcPts val="0"/>
              </a:spcAft>
              <a:buSzPts val="3000"/>
              <a:buFont typeface="Comfortaa"/>
              <a:buNone/>
              <a:defRPr sz="4000">
                <a:latin typeface="Comfortaa"/>
                <a:ea typeface="Comfortaa"/>
                <a:cs typeface="Comfortaa"/>
                <a:sym typeface="Comfortaa"/>
              </a:defRPr>
            </a:lvl5pPr>
            <a:lvl6pPr lvl="5" rtl="0">
              <a:spcBef>
                <a:spcPts val="0"/>
              </a:spcBef>
              <a:spcAft>
                <a:spcPts val="0"/>
              </a:spcAft>
              <a:buSzPts val="3000"/>
              <a:buFont typeface="Comfortaa"/>
              <a:buNone/>
              <a:defRPr sz="4000">
                <a:latin typeface="Comfortaa"/>
                <a:ea typeface="Comfortaa"/>
                <a:cs typeface="Comfortaa"/>
                <a:sym typeface="Comfortaa"/>
              </a:defRPr>
            </a:lvl6pPr>
            <a:lvl7pPr lvl="6" rtl="0">
              <a:spcBef>
                <a:spcPts val="0"/>
              </a:spcBef>
              <a:spcAft>
                <a:spcPts val="0"/>
              </a:spcAft>
              <a:buSzPts val="3000"/>
              <a:buFont typeface="Comfortaa"/>
              <a:buNone/>
              <a:defRPr sz="4000">
                <a:latin typeface="Comfortaa"/>
                <a:ea typeface="Comfortaa"/>
                <a:cs typeface="Comfortaa"/>
                <a:sym typeface="Comfortaa"/>
              </a:defRPr>
            </a:lvl7pPr>
            <a:lvl8pPr lvl="7" rtl="0">
              <a:spcBef>
                <a:spcPts val="0"/>
              </a:spcBef>
              <a:spcAft>
                <a:spcPts val="0"/>
              </a:spcAft>
              <a:buSzPts val="3000"/>
              <a:buFont typeface="Comfortaa"/>
              <a:buNone/>
              <a:defRPr sz="4000">
                <a:latin typeface="Comfortaa"/>
                <a:ea typeface="Comfortaa"/>
                <a:cs typeface="Comfortaa"/>
                <a:sym typeface="Comfortaa"/>
              </a:defRPr>
            </a:lvl8pPr>
            <a:lvl9pPr lvl="8" rtl="0">
              <a:spcBef>
                <a:spcPts val="0"/>
              </a:spcBef>
              <a:spcAft>
                <a:spcPts val="0"/>
              </a:spcAft>
              <a:buSzPts val="3000"/>
              <a:buFont typeface="Comfortaa"/>
              <a:buNone/>
              <a:defRPr sz="4000">
                <a:latin typeface="Comfortaa"/>
                <a:ea typeface="Comfortaa"/>
                <a:cs typeface="Comfortaa"/>
                <a:sym typeface="Comfortaa"/>
              </a:defRPr>
            </a:lvl9pPr>
          </a:lstStyle>
          <a:p>
            <a:r>
              <a:rPr lang="en-US"/>
              <a:t>Click to edit Master title style</a:t>
            </a:r>
            <a:endParaRPr/>
          </a:p>
        </p:txBody>
      </p:sp>
      <p:sp>
        <p:nvSpPr>
          <p:cNvPr id="95" name="Google Shape;95;p6"/>
          <p:cNvSpPr txBox="1">
            <a:spLocks noGrp="1"/>
          </p:cNvSpPr>
          <p:nvPr>
            <p:ph type="subTitle" idx="1"/>
          </p:nvPr>
        </p:nvSpPr>
        <p:spPr>
          <a:xfrm>
            <a:off x="2553000" y="1869300"/>
            <a:ext cx="7086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lnSpc>
                <a:spcPct val="100000"/>
              </a:lnSpc>
              <a:spcBef>
                <a:spcPts val="0"/>
              </a:spcBef>
              <a:spcAft>
                <a:spcPts val="0"/>
              </a:spcAft>
              <a:buSzPts val="2400"/>
              <a:buNone/>
              <a:defRPr sz="3200"/>
            </a:lvl2pPr>
            <a:lvl3pPr lvl="2" rtl="0">
              <a:lnSpc>
                <a:spcPct val="100000"/>
              </a:lnSpc>
              <a:spcBef>
                <a:spcPts val="0"/>
              </a:spcBef>
              <a:spcAft>
                <a:spcPts val="0"/>
              </a:spcAft>
              <a:buSzPts val="2400"/>
              <a:buNone/>
              <a:defRPr sz="3200"/>
            </a:lvl3pPr>
            <a:lvl4pPr lvl="3" rtl="0">
              <a:lnSpc>
                <a:spcPct val="100000"/>
              </a:lnSpc>
              <a:spcBef>
                <a:spcPts val="0"/>
              </a:spcBef>
              <a:spcAft>
                <a:spcPts val="0"/>
              </a:spcAft>
              <a:buSzPts val="2400"/>
              <a:buNone/>
              <a:defRPr sz="3200"/>
            </a:lvl4pPr>
            <a:lvl5pPr lvl="4" rtl="0">
              <a:lnSpc>
                <a:spcPct val="100000"/>
              </a:lnSpc>
              <a:spcBef>
                <a:spcPts val="0"/>
              </a:spcBef>
              <a:spcAft>
                <a:spcPts val="0"/>
              </a:spcAft>
              <a:buSzPts val="2400"/>
              <a:buNone/>
              <a:defRPr sz="3200"/>
            </a:lvl5pPr>
            <a:lvl6pPr lvl="5" rtl="0">
              <a:lnSpc>
                <a:spcPct val="100000"/>
              </a:lnSpc>
              <a:spcBef>
                <a:spcPts val="0"/>
              </a:spcBef>
              <a:spcAft>
                <a:spcPts val="0"/>
              </a:spcAft>
              <a:buSzPts val="2400"/>
              <a:buNone/>
              <a:defRPr sz="3200"/>
            </a:lvl6pPr>
            <a:lvl7pPr lvl="6" rtl="0">
              <a:lnSpc>
                <a:spcPct val="100000"/>
              </a:lnSpc>
              <a:spcBef>
                <a:spcPts val="0"/>
              </a:spcBef>
              <a:spcAft>
                <a:spcPts val="0"/>
              </a:spcAft>
              <a:buSzPts val="2400"/>
              <a:buNone/>
              <a:defRPr sz="3200"/>
            </a:lvl7pPr>
            <a:lvl8pPr lvl="7" rtl="0">
              <a:lnSpc>
                <a:spcPct val="100000"/>
              </a:lnSpc>
              <a:spcBef>
                <a:spcPts val="0"/>
              </a:spcBef>
              <a:spcAft>
                <a:spcPts val="0"/>
              </a:spcAft>
              <a:buSzPts val="2400"/>
              <a:buNone/>
              <a:defRPr sz="3200"/>
            </a:lvl8pPr>
            <a:lvl9pPr lvl="8" rtl="0">
              <a:lnSpc>
                <a:spcPct val="100000"/>
              </a:lnSpc>
              <a:spcBef>
                <a:spcPts val="0"/>
              </a:spcBef>
              <a:spcAft>
                <a:spcPts val="0"/>
              </a:spcAft>
              <a:buSzPts val="2400"/>
              <a:buNone/>
              <a:defRPr sz="3200"/>
            </a:lvl9pPr>
          </a:lstStyle>
          <a:p>
            <a:r>
              <a:rPr lang="en-US"/>
              <a:t>Click to edit Master subtitle style</a:t>
            </a:r>
            <a:endParaRPr/>
          </a:p>
        </p:txBody>
      </p:sp>
    </p:spTree>
    <p:extLst>
      <p:ext uri="{BB962C8B-B14F-4D97-AF65-F5344CB8AC3E}">
        <p14:creationId xmlns:p14="http://schemas.microsoft.com/office/powerpoint/2010/main" val="3586719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TEXT 2">
  <p:cSld name="TITLE + TEXT 2">
    <p:spTree>
      <p:nvGrpSpPr>
        <p:cNvPr id="1" name="Shape 96"/>
        <p:cNvGrpSpPr/>
        <p:nvPr/>
      </p:nvGrpSpPr>
      <p:grpSpPr>
        <a:xfrm>
          <a:off x="0" y="0"/>
          <a:ext cx="0" cy="0"/>
          <a:chOff x="0" y="0"/>
          <a:chExt cx="0" cy="0"/>
        </a:xfrm>
      </p:grpSpPr>
      <p:grpSp>
        <p:nvGrpSpPr>
          <p:cNvPr id="97" name="Google Shape;97;p7"/>
          <p:cNvGrpSpPr/>
          <p:nvPr/>
        </p:nvGrpSpPr>
        <p:grpSpPr>
          <a:xfrm>
            <a:off x="-16603" y="413700"/>
            <a:ext cx="12241067" cy="6051067"/>
            <a:chOff x="-12452" y="310275"/>
            <a:chExt cx="9180800" cy="4538300"/>
          </a:xfrm>
        </p:grpSpPr>
        <p:cxnSp>
          <p:nvCxnSpPr>
            <p:cNvPr id="98" name="Google Shape;98;p7"/>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9" name="Google Shape;99;p7"/>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0" name="Google Shape;100;p7"/>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1" name="Google Shape;101;p7"/>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2" name="Google Shape;102;p7"/>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3" name="Google Shape;103;p7"/>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4" name="Google Shape;104;p7"/>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5" name="Google Shape;105;p7"/>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6" name="Google Shape;106;p7"/>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7" name="Google Shape;107;p7"/>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8" name="Google Shape;108;p7"/>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9" name="Google Shape;109;p7"/>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10" name="Google Shape;110;p7"/>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111" name="Google Shape;111;p7"/>
          <p:cNvSpPr txBox="1">
            <a:spLocks noGrp="1"/>
          </p:cNvSpPr>
          <p:nvPr>
            <p:ph type="subTitle" idx="1"/>
          </p:nvPr>
        </p:nvSpPr>
        <p:spPr>
          <a:xfrm>
            <a:off x="4152000" y="2739400"/>
            <a:ext cx="3888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Tree>
    <p:extLst>
      <p:ext uri="{BB962C8B-B14F-4D97-AF65-F5344CB8AC3E}">
        <p14:creationId xmlns:p14="http://schemas.microsoft.com/office/powerpoint/2010/main" val="3160700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TITLE">
  <p:cSld name="BIG TITLE">
    <p:spTree>
      <p:nvGrpSpPr>
        <p:cNvPr id="1" name="Shape 112"/>
        <p:cNvGrpSpPr/>
        <p:nvPr/>
      </p:nvGrpSpPr>
      <p:grpSpPr>
        <a:xfrm>
          <a:off x="0" y="0"/>
          <a:ext cx="0" cy="0"/>
          <a:chOff x="0" y="0"/>
          <a:chExt cx="0" cy="0"/>
        </a:xfrm>
      </p:grpSpPr>
      <p:sp>
        <p:nvSpPr>
          <p:cNvPr id="113" name="Google Shape;113;p8"/>
          <p:cNvSpPr txBox="1">
            <a:spLocks noGrp="1"/>
          </p:cNvSpPr>
          <p:nvPr>
            <p:ph type="ctrTitle"/>
          </p:nvPr>
        </p:nvSpPr>
        <p:spPr>
          <a:xfrm>
            <a:off x="4145000" y="2940400"/>
            <a:ext cx="3902000" cy="977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688449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FOUR COLUMNS" type="blank">
  <p:cSld name="TITLE + FOUR COLUMNS">
    <p:spTree>
      <p:nvGrpSpPr>
        <p:cNvPr id="1" name="Shape 114"/>
        <p:cNvGrpSpPr/>
        <p:nvPr/>
      </p:nvGrpSpPr>
      <p:grpSpPr>
        <a:xfrm>
          <a:off x="0" y="0"/>
          <a:ext cx="0" cy="0"/>
          <a:chOff x="0" y="0"/>
          <a:chExt cx="0" cy="0"/>
        </a:xfrm>
      </p:grpSpPr>
      <p:grpSp>
        <p:nvGrpSpPr>
          <p:cNvPr id="115" name="Google Shape;115;p9"/>
          <p:cNvGrpSpPr/>
          <p:nvPr/>
        </p:nvGrpSpPr>
        <p:grpSpPr>
          <a:xfrm>
            <a:off x="-16603" y="413700"/>
            <a:ext cx="12241067" cy="6051067"/>
            <a:chOff x="-12452" y="310275"/>
            <a:chExt cx="9180800" cy="4538300"/>
          </a:xfrm>
        </p:grpSpPr>
        <p:cxnSp>
          <p:nvCxnSpPr>
            <p:cNvPr id="116" name="Google Shape;116;p9"/>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7" name="Google Shape;117;p9"/>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8" name="Google Shape;118;p9"/>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9" name="Google Shape;119;p9"/>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0" name="Google Shape;120;p9"/>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1" name="Google Shape;121;p9"/>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2" name="Google Shape;122;p9"/>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3" name="Google Shape;123;p9"/>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4" name="Google Shape;124;p9"/>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5" name="Google Shape;125;p9"/>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6" name="Google Shape;126;p9"/>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7" name="Google Shape;127;p9"/>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28" name="Google Shape;128;p9"/>
          <p:cNvSpPr txBox="1">
            <a:spLocks noGrp="1"/>
          </p:cNvSpPr>
          <p:nvPr>
            <p:ph type="subTitle" idx="1"/>
          </p:nvPr>
        </p:nvSpPr>
        <p:spPr>
          <a:xfrm>
            <a:off x="1521917"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29" name="Google Shape;129;p9"/>
          <p:cNvSpPr txBox="1">
            <a:spLocks noGrp="1"/>
          </p:cNvSpPr>
          <p:nvPr>
            <p:ph type="subTitle" idx="2"/>
          </p:nvPr>
        </p:nvSpPr>
        <p:spPr>
          <a:xfrm>
            <a:off x="39072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0" name="Google Shape;130;p9"/>
          <p:cNvSpPr txBox="1">
            <a:spLocks noGrp="1"/>
          </p:cNvSpPr>
          <p:nvPr>
            <p:ph type="subTitle" idx="3"/>
          </p:nvPr>
        </p:nvSpPr>
        <p:spPr>
          <a:xfrm>
            <a:off x="86780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1" name="Google Shape;131;p9"/>
          <p:cNvSpPr txBox="1">
            <a:spLocks noGrp="1"/>
          </p:cNvSpPr>
          <p:nvPr>
            <p:ph type="subTitle" idx="4"/>
          </p:nvPr>
        </p:nvSpPr>
        <p:spPr>
          <a:xfrm>
            <a:off x="62926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2" name="Google Shape;132;p9"/>
          <p:cNvSpPr txBox="1">
            <a:spLocks noGrp="1"/>
          </p:cNvSpPr>
          <p:nvPr>
            <p:ph type="ctrTitle"/>
          </p:nvPr>
        </p:nvSpPr>
        <p:spPr>
          <a:xfrm>
            <a:off x="1521933"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3" name="Google Shape;133;p9"/>
          <p:cNvSpPr txBox="1">
            <a:spLocks noGrp="1"/>
          </p:cNvSpPr>
          <p:nvPr>
            <p:ph type="ctrTitle" idx="5"/>
          </p:nvPr>
        </p:nvSpPr>
        <p:spPr>
          <a:xfrm>
            <a:off x="39073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4" name="Google Shape;134;p9"/>
          <p:cNvSpPr txBox="1">
            <a:spLocks noGrp="1"/>
          </p:cNvSpPr>
          <p:nvPr>
            <p:ph type="ctrTitle" idx="6"/>
          </p:nvPr>
        </p:nvSpPr>
        <p:spPr>
          <a:xfrm>
            <a:off x="62927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5" name="Google Shape;135;p9"/>
          <p:cNvSpPr txBox="1">
            <a:spLocks noGrp="1"/>
          </p:cNvSpPr>
          <p:nvPr>
            <p:ph type="ctrTitle" idx="7"/>
          </p:nvPr>
        </p:nvSpPr>
        <p:spPr>
          <a:xfrm>
            <a:off x="86781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6" name="Google Shape;136;p9"/>
          <p:cNvSpPr txBox="1">
            <a:spLocks noGrp="1"/>
          </p:cNvSpPr>
          <p:nvPr>
            <p:ph type="ctrTitle" idx="8"/>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256509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spTree>
      <p:nvGrpSpPr>
        <p:cNvPr id="1" name="Shape 137"/>
        <p:cNvGrpSpPr/>
        <p:nvPr/>
      </p:nvGrpSpPr>
      <p:grpSpPr>
        <a:xfrm>
          <a:off x="0" y="0"/>
          <a:ext cx="0" cy="0"/>
          <a:chOff x="0" y="0"/>
          <a:chExt cx="0" cy="0"/>
        </a:xfrm>
      </p:grpSpPr>
      <p:grpSp>
        <p:nvGrpSpPr>
          <p:cNvPr id="138" name="Google Shape;138;p10"/>
          <p:cNvGrpSpPr/>
          <p:nvPr/>
        </p:nvGrpSpPr>
        <p:grpSpPr>
          <a:xfrm>
            <a:off x="-16603" y="413700"/>
            <a:ext cx="12241067" cy="6051067"/>
            <a:chOff x="-12452" y="310275"/>
            <a:chExt cx="9180800" cy="4538300"/>
          </a:xfrm>
        </p:grpSpPr>
        <p:cxnSp>
          <p:nvCxnSpPr>
            <p:cNvPr id="139" name="Google Shape;139;p10"/>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0" name="Google Shape;140;p10"/>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1" name="Google Shape;141;p10"/>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2" name="Google Shape;142;p10"/>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3" name="Google Shape;143;p10"/>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4" name="Google Shape;144;p10"/>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5" name="Google Shape;145;p10"/>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6" name="Google Shape;146;p10"/>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7" name="Google Shape;147;p10"/>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8" name="Google Shape;148;p10"/>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9" name="Google Shape;149;p10"/>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50" name="Google Shape;150;p10"/>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51" name="Google Shape;151;p10"/>
          <p:cNvSpPr txBox="1">
            <a:spLocks noGrp="1"/>
          </p:cNvSpPr>
          <p:nvPr>
            <p:ph type="subTitle" idx="1"/>
          </p:nvPr>
        </p:nvSpPr>
        <p:spPr>
          <a:xfrm>
            <a:off x="1665233"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2" name="Google Shape;152;p10"/>
          <p:cNvSpPr txBox="1">
            <a:spLocks noGrp="1"/>
          </p:cNvSpPr>
          <p:nvPr>
            <p:ph type="subTitle" idx="2"/>
          </p:nvPr>
        </p:nvSpPr>
        <p:spPr>
          <a:xfrm>
            <a:off x="4965000"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3" name="Google Shape;153;p10"/>
          <p:cNvSpPr txBox="1">
            <a:spLocks noGrp="1"/>
          </p:cNvSpPr>
          <p:nvPr>
            <p:ph type="subTitle" idx="3"/>
          </p:nvPr>
        </p:nvSpPr>
        <p:spPr>
          <a:xfrm>
            <a:off x="8264767"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4" name="Google Shape;154;p10"/>
          <p:cNvSpPr txBox="1">
            <a:spLocks noGrp="1"/>
          </p:cNvSpPr>
          <p:nvPr>
            <p:ph type="ctrTitle"/>
          </p:nvPr>
        </p:nvSpPr>
        <p:spPr>
          <a:xfrm>
            <a:off x="1800217"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5" name="Google Shape;155;p10"/>
          <p:cNvSpPr txBox="1">
            <a:spLocks noGrp="1"/>
          </p:cNvSpPr>
          <p:nvPr>
            <p:ph type="ctrTitle" idx="4"/>
          </p:nvPr>
        </p:nvSpPr>
        <p:spPr>
          <a:xfrm>
            <a:off x="5099984"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6" name="Google Shape;156;p10"/>
          <p:cNvSpPr txBox="1">
            <a:spLocks noGrp="1"/>
          </p:cNvSpPr>
          <p:nvPr>
            <p:ph type="ctrTitle" idx="5"/>
          </p:nvPr>
        </p:nvSpPr>
        <p:spPr>
          <a:xfrm>
            <a:off x="8399784"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7" name="Google Shape;157;p10"/>
          <p:cNvSpPr txBox="1">
            <a:spLocks noGrp="1"/>
          </p:cNvSpPr>
          <p:nvPr>
            <p:ph type="ctrTitle" idx="6"/>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385035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theme" Target="../theme/theme3.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SzPts val="2800"/>
              <a:buFont typeface="Permanent Marker"/>
              <a:buNone/>
              <a:defRPr sz="2800">
                <a:latin typeface="Permanent Marker"/>
                <a:ea typeface="Permanent Marker"/>
                <a:cs typeface="Permanent Marker"/>
                <a:sym typeface="Permanent Marker"/>
              </a:defRPr>
            </a:lvl1pPr>
            <a:lvl2pPr lvl="1">
              <a:spcBef>
                <a:spcPts val="0"/>
              </a:spcBef>
              <a:spcAft>
                <a:spcPts val="0"/>
              </a:spcAft>
              <a:buSzPts val="2800"/>
              <a:buNone/>
              <a:defRPr sz="2800"/>
            </a:lvl2pPr>
            <a:lvl3pPr lvl="2">
              <a:spcBef>
                <a:spcPts val="0"/>
              </a:spcBef>
              <a:spcAft>
                <a:spcPts val="0"/>
              </a:spcAft>
              <a:buSzPts val="2800"/>
              <a:buNone/>
              <a:defRPr sz="2800"/>
            </a:lvl3pPr>
            <a:lvl4pPr lvl="3">
              <a:spcBef>
                <a:spcPts val="0"/>
              </a:spcBef>
              <a:spcAft>
                <a:spcPts val="0"/>
              </a:spcAft>
              <a:buSzPts val="2800"/>
              <a:buNone/>
              <a:defRPr sz="2800"/>
            </a:lvl4pPr>
            <a:lvl5pPr lvl="4">
              <a:spcBef>
                <a:spcPts val="0"/>
              </a:spcBef>
              <a:spcAft>
                <a:spcPts val="0"/>
              </a:spcAft>
              <a:buSzPts val="2800"/>
              <a:buNone/>
              <a:defRPr sz="2800"/>
            </a:lvl5pPr>
            <a:lvl6pPr lvl="5">
              <a:spcBef>
                <a:spcPts val="0"/>
              </a:spcBef>
              <a:spcAft>
                <a:spcPts val="0"/>
              </a:spcAft>
              <a:buSzPts val="2800"/>
              <a:buNone/>
              <a:defRPr sz="2800"/>
            </a:lvl6pPr>
            <a:lvl7pPr lvl="6">
              <a:spcBef>
                <a:spcPts val="0"/>
              </a:spcBef>
              <a:spcAft>
                <a:spcPts val="0"/>
              </a:spcAft>
              <a:buSzPts val="2800"/>
              <a:buNone/>
              <a:defRPr sz="2800"/>
            </a:lvl7pPr>
            <a:lvl8pPr lvl="7">
              <a:spcBef>
                <a:spcPts val="0"/>
              </a:spcBef>
              <a:spcAft>
                <a:spcPts val="0"/>
              </a:spcAft>
              <a:buSzPts val="2800"/>
              <a:buNone/>
              <a:defRPr sz="2800"/>
            </a:lvl8pPr>
            <a:lvl9pPr lvl="8">
              <a:spcBef>
                <a:spcPts val="0"/>
              </a:spcBef>
              <a:spcAft>
                <a:spcPts val="0"/>
              </a:spcAft>
              <a:buSzPts val="2800"/>
              <a:buNone/>
              <a:defRPr sz="2800"/>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298450">
              <a:lnSpc>
                <a:spcPct val="115000"/>
              </a:lnSpc>
              <a:spcBef>
                <a:spcPts val="0"/>
              </a:spcBef>
              <a:spcAft>
                <a:spcPts val="0"/>
              </a:spcAft>
              <a:buSzPts val="1100"/>
              <a:buFont typeface="Comfortaa"/>
              <a:buChar char="●"/>
              <a:defRPr sz="1100">
                <a:latin typeface="Comfortaa"/>
                <a:ea typeface="Comfortaa"/>
                <a:cs typeface="Comfortaa"/>
                <a:sym typeface="Comfortaa"/>
              </a:defRPr>
            </a:lvl1pPr>
            <a:lvl2pPr marL="914400" lvl="1"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2pPr>
            <a:lvl3pPr marL="1371600" lvl="2"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3pPr>
            <a:lvl4pPr marL="1828800" lvl="3"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4pPr>
            <a:lvl5pPr marL="2286000" lvl="4"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5pPr>
            <a:lvl6pPr marL="2743200" lvl="5"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6pPr>
            <a:lvl7pPr marL="3200400" lvl="6"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7pPr>
            <a:lvl8pPr marL="3657600" lvl="7"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8pPr>
            <a:lvl9pPr marL="4114800" lvl="8" indent="-298450">
              <a:lnSpc>
                <a:spcPct val="115000"/>
              </a:lnSpc>
              <a:spcBef>
                <a:spcPts val="1600"/>
              </a:spcBef>
              <a:spcAft>
                <a:spcPts val="1600"/>
              </a:spcAft>
              <a:buSzPts val="1100"/>
              <a:buFont typeface="Comfortaa"/>
              <a:buChar char="■"/>
              <a:defRPr sz="1100">
                <a:latin typeface="Comfortaa"/>
                <a:ea typeface="Comfortaa"/>
                <a:cs typeface="Comfortaa"/>
                <a:sym typeface="Comfortaa"/>
              </a:defRPr>
            </a:lvl9pPr>
          </a:lstStyle>
          <a:p>
            <a:endParaRPr/>
          </a:p>
        </p:txBody>
      </p:sp>
    </p:spTree>
    <p:extLst>
      <p:ext uri="{BB962C8B-B14F-4D97-AF65-F5344CB8AC3E}">
        <p14:creationId xmlns:p14="http://schemas.microsoft.com/office/powerpoint/2010/main" val="1718381855"/>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E2A47"/>
        </a:solidFill>
        <a:effectLst/>
      </p:bgPr>
    </p:bg>
    <p:spTree>
      <p:nvGrpSpPr>
        <p:cNvPr id="1" name="Shape 320"/>
        <p:cNvGrpSpPr/>
        <p:nvPr/>
      </p:nvGrpSpPr>
      <p:grpSpPr>
        <a:xfrm>
          <a:off x="0" y="0"/>
          <a:ext cx="0" cy="0"/>
          <a:chOff x="0" y="0"/>
          <a:chExt cx="0" cy="0"/>
        </a:xfrm>
      </p:grpSpPr>
      <p:sp>
        <p:nvSpPr>
          <p:cNvPr id="321" name="Google Shape;321;p21"/>
          <p:cNvSpPr txBox="1">
            <a:spLocks noGrp="1"/>
          </p:cNvSpPr>
          <p:nvPr>
            <p:ph type="title"/>
          </p:nvPr>
        </p:nvSpPr>
        <p:spPr>
          <a:xfrm>
            <a:off x="1424133" y="1244600"/>
            <a:ext cx="9396400" cy="6432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322" name="Google Shape;322;p21"/>
          <p:cNvSpPr txBox="1">
            <a:spLocks noGrp="1"/>
          </p:cNvSpPr>
          <p:nvPr>
            <p:ph type="body" idx="1"/>
          </p:nvPr>
        </p:nvSpPr>
        <p:spPr>
          <a:xfrm>
            <a:off x="1424133" y="2260600"/>
            <a:ext cx="9396400" cy="3336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extLst>
      <p:ext uri="{BB962C8B-B14F-4D97-AF65-F5344CB8AC3E}">
        <p14:creationId xmlns:p14="http://schemas.microsoft.com/office/powerpoint/2010/main" val="3387477210"/>
      </p:ext>
    </p:extLst>
  </p:cSld>
  <p:clrMap bg1="lt1" tx1="dk1" bg2="dk2" tx2="lt2" accent1="accent1" accent2="accent2" accent3="accent3" accent4="accent4" accent5="accent5" accent6="accent6" hlink="hlink" folHlink="folHlink"/>
  <p:sldLayoutIdLst>
    <p:sldLayoutId id="2147483682" r:id="rId1"/>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6/1/2020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47255782"/>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emf"/><Relationship Id="rId1" Type="http://schemas.openxmlformats.org/officeDocument/2006/relationships/slideLayout" Target="../slideLayouts/slideLayout28.xml"/><Relationship Id="rId5" Type="http://schemas.openxmlformats.org/officeDocument/2006/relationships/image" Target="../media/image21.emf"/><Relationship Id="rId4" Type="http://schemas.openxmlformats.org/officeDocument/2006/relationships/image" Target="../media/image20.emf"/></Relationships>
</file>

<file path=ppt/slides/_rels/slide1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22.emf"/><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8" Type="http://schemas.openxmlformats.org/officeDocument/2006/relationships/image" Target="../media/image25.e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8.xml"/><Relationship Id="rId1" Type="http://schemas.openxmlformats.org/officeDocument/2006/relationships/vmlDrawing" Target="../drawings/vmlDrawing2.vml"/><Relationship Id="rId6" Type="http://schemas.openxmlformats.org/officeDocument/2006/relationships/image" Target="../media/image24.emf"/><Relationship Id="rId5" Type="http://schemas.openxmlformats.org/officeDocument/2006/relationships/oleObject" Target="../embeddings/oleObject4.bin"/><Relationship Id="rId10" Type="http://schemas.openxmlformats.org/officeDocument/2006/relationships/image" Target="../media/image26.emf"/><Relationship Id="rId4" Type="http://schemas.openxmlformats.org/officeDocument/2006/relationships/image" Target="../media/image23.png"/><Relationship Id="rId9" Type="http://schemas.openxmlformats.org/officeDocument/2006/relationships/oleObject" Target="../embeddings/oleObject6.bin"/></Relationships>
</file>

<file path=ppt/slides/_rels/slide14.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8.xml"/><Relationship Id="rId1" Type="http://schemas.openxmlformats.org/officeDocument/2006/relationships/vmlDrawing" Target="../drawings/vmlDrawing3.v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8.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0.emf"/><Relationship Id="rId2" Type="http://schemas.openxmlformats.org/officeDocument/2006/relationships/image" Target="../media/image3.png"/><Relationship Id="rId1" Type="http://schemas.openxmlformats.org/officeDocument/2006/relationships/slideLayout" Target="../slideLayouts/slideLayout28.xml"/><Relationship Id="rId6" Type="http://schemas.openxmlformats.org/officeDocument/2006/relationships/image" Target="../media/image9.emf"/><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image" Target="../media/image13.png"/><Relationship Id="rId7" Type="http://schemas.openxmlformats.org/officeDocument/2006/relationships/oleObject" Target="../embeddings/oleObject2.bin"/><Relationship Id="rId2" Type="http://schemas.openxmlformats.org/officeDocument/2006/relationships/slideLayout" Target="../slideLayouts/slideLayout28.xml"/><Relationship Id="rId1" Type="http://schemas.openxmlformats.org/officeDocument/2006/relationships/vmlDrawing" Target="../drawings/vmlDrawing1.vml"/><Relationship Id="rId6" Type="http://schemas.openxmlformats.org/officeDocument/2006/relationships/image" Target="../media/image11.wmf"/><Relationship Id="rId5" Type="http://schemas.openxmlformats.org/officeDocument/2006/relationships/oleObject" Target="../embeddings/oleObject1.bin"/><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E5C0B0D2-BDD2-42CD-940D-7F93E16EBAD1}"/>
              </a:ext>
            </a:extLst>
          </p:cNvPr>
          <p:cNvSpPr txBox="1">
            <a:spLocks noChangeArrowheads="1"/>
          </p:cNvSpPr>
          <p:nvPr/>
        </p:nvSpPr>
        <p:spPr bwMode="auto">
          <a:xfrm>
            <a:off x="3998899" y="64519"/>
            <a:ext cx="3993401" cy="646331"/>
          </a:xfrm>
          <a:prstGeom prst="rect">
            <a:avLst/>
          </a:prstGeom>
          <a:solidFill>
            <a:srgbClr val="FFFF99"/>
          </a:solidFill>
          <a:ln w="9525">
            <a:solidFill>
              <a:schemeClr val="hlink"/>
            </a:solidFill>
            <a:miter lim="800000"/>
            <a:headEnd/>
            <a:tailEnd/>
          </a:ln>
          <a:effectLst>
            <a:outerShdw blurRad="63500" dist="38099" dir="2700000" algn="ctr" rotWithShape="0">
              <a:schemeClr val="bg2">
                <a:alpha val="74997"/>
              </a:schemeClr>
            </a:outerShdw>
          </a:effec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3600" b="1" dirty="0">
                <a:solidFill>
                  <a:schemeClr val="tx2"/>
                </a:solidFill>
                <a:effectLst>
                  <a:outerShdw blurRad="38100" dist="38100" dir="2700000" algn="tl">
                    <a:srgbClr val="000000"/>
                  </a:outerShdw>
                </a:effectLst>
              </a:rPr>
              <a:t>Atoms and Energy</a:t>
            </a:r>
          </a:p>
        </p:txBody>
      </p:sp>
      <p:sp>
        <p:nvSpPr>
          <p:cNvPr id="4" name="Text Box 3">
            <a:extLst>
              <a:ext uri="{FF2B5EF4-FFF2-40B4-BE49-F238E27FC236}">
                <a16:creationId xmlns:a16="http://schemas.microsoft.com/office/drawing/2014/main" id="{526DE29A-A3CC-44E7-BB31-1890B36F6692}"/>
              </a:ext>
            </a:extLst>
          </p:cNvPr>
          <p:cNvSpPr txBox="1">
            <a:spLocks noChangeArrowheads="1"/>
          </p:cNvSpPr>
          <p:nvPr/>
        </p:nvSpPr>
        <p:spPr bwMode="auto">
          <a:xfrm>
            <a:off x="2773680" y="3592531"/>
            <a:ext cx="5751342"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dirty="0">
                <a:solidFill>
                  <a:schemeClr val="tx2"/>
                </a:solidFill>
              </a:rPr>
              <a:t>Key concepts:</a:t>
            </a:r>
          </a:p>
          <a:p>
            <a:pPr marL="342900" indent="-342900" eaLnBrk="1" hangingPunct="1">
              <a:buFont typeface="Wingdings" panose="05000000000000000000" pitchFamily="2" charset="2"/>
              <a:buChar char="v"/>
            </a:pPr>
            <a:r>
              <a:rPr lang="en-US" dirty="0">
                <a:solidFill>
                  <a:schemeClr val="tx2"/>
                </a:solidFill>
              </a:rPr>
              <a:t>Atomic Model</a:t>
            </a:r>
          </a:p>
          <a:p>
            <a:pPr marL="342900" indent="-342900" eaLnBrk="1" hangingPunct="1">
              <a:buFont typeface="Wingdings" panose="05000000000000000000" pitchFamily="2" charset="2"/>
              <a:buChar char="v"/>
            </a:pPr>
            <a:r>
              <a:rPr lang="en-US" dirty="0">
                <a:solidFill>
                  <a:schemeClr val="tx2"/>
                </a:solidFill>
              </a:rPr>
              <a:t>Emission Spectrum and energy levels</a:t>
            </a:r>
          </a:p>
          <a:p>
            <a:pPr marL="342900" indent="-342900" eaLnBrk="1" hangingPunct="1">
              <a:buFont typeface="Wingdings" panose="05000000000000000000" pitchFamily="2" charset="2"/>
              <a:buChar char="v"/>
            </a:pPr>
            <a:r>
              <a:rPr lang="en-US" dirty="0">
                <a:solidFill>
                  <a:schemeClr val="tx2"/>
                </a:solidFill>
              </a:rPr>
              <a:t>Periodic table</a:t>
            </a:r>
          </a:p>
          <a:p>
            <a:pPr marL="342900" indent="-342900" eaLnBrk="1" hangingPunct="1">
              <a:buFont typeface="Wingdings" panose="05000000000000000000" pitchFamily="2" charset="2"/>
              <a:buChar char="v"/>
            </a:pPr>
            <a:r>
              <a:rPr lang="en-US" dirty="0">
                <a:solidFill>
                  <a:schemeClr val="tx2"/>
                </a:solidFill>
              </a:rPr>
              <a:t>Atomics Number and Atomic Mass</a:t>
            </a:r>
          </a:p>
          <a:p>
            <a:pPr marL="342900" indent="-342900" eaLnBrk="1" hangingPunct="1">
              <a:buFont typeface="Wingdings" panose="05000000000000000000" pitchFamily="2" charset="2"/>
              <a:buChar char="v"/>
            </a:pPr>
            <a:r>
              <a:rPr lang="en-US" dirty="0">
                <a:solidFill>
                  <a:schemeClr val="tx2"/>
                </a:solidFill>
              </a:rPr>
              <a:t>Isotopes</a:t>
            </a:r>
          </a:p>
          <a:p>
            <a:pPr marL="342900" indent="-342900" eaLnBrk="1" hangingPunct="1">
              <a:buFont typeface="Wingdings" panose="05000000000000000000" pitchFamily="2" charset="2"/>
              <a:buChar char="v"/>
            </a:pPr>
            <a:r>
              <a:rPr lang="en-US" dirty="0">
                <a:solidFill>
                  <a:schemeClr val="tx2"/>
                </a:solidFill>
              </a:rPr>
              <a:t>Trends in Periodic Table</a:t>
            </a:r>
          </a:p>
        </p:txBody>
      </p:sp>
      <p:sp>
        <p:nvSpPr>
          <p:cNvPr id="5" name="Text Box 4">
            <a:extLst>
              <a:ext uri="{FF2B5EF4-FFF2-40B4-BE49-F238E27FC236}">
                <a16:creationId xmlns:a16="http://schemas.microsoft.com/office/drawing/2014/main" id="{D2F8AB8E-5FE2-43A2-BE16-C6D117045F0D}"/>
              </a:ext>
            </a:extLst>
          </p:cNvPr>
          <p:cNvSpPr txBox="1">
            <a:spLocks noChangeArrowheads="1"/>
          </p:cNvSpPr>
          <p:nvPr/>
        </p:nvSpPr>
        <p:spPr bwMode="auto">
          <a:xfrm>
            <a:off x="2773680" y="1451499"/>
            <a:ext cx="941832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3200" b="1" dirty="0">
                <a:solidFill>
                  <a:schemeClr val="tx2"/>
                </a:solidFill>
              </a:rPr>
              <a:t>Objective: Learning about atomic models, atomic structure and energy level of electrons. Also, explore the structure and the trends of periodic table.</a:t>
            </a:r>
            <a:endParaRPr lang="en-US" sz="3200" dirty="0">
              <a:solidFill>
                <a:schemeClr val="tx2"/>
              </a:solidFill>
            </a:endParaRPr>
          </a:p>
        </p:txBody>
      </p:sp>
    </p:spTree>
    <p:extLst>
      <p:ext uri="{BB962C8B-B14F-4D97-AF65-F5344CB8AC3E}">
        <p14:creationId xmlns:p14="http://schemas.microsoft.com/office/powerpoint/2010/main" val="2373517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8F546E-66D7-42E0-9352-A10ABC1A3D0A}"/>
              </a:ext>
            </a:extLst>
          </p:cNvPr>
          <p:cNvSpPr txBox="1">
            <a:spLocks/>
          </p:cNvSpPr>
          <p:nvPr/>
        </p:nvSpPr>
        <p:spPr bwMode="auto">
          <a:xfrm>
            <a:off x="2458328" y="0"/>
            <a:ext cx="9733671"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lgn="ctr">
              <a:spcBef>
                <a:spcPct val="0"/>
              </a:spcBef>
              <a:buFontTx/>
              <a:buNone/>
            </a:pPr>
            <a:r>
              <a:rPr lang="en-US" altLang="en-US"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Atomic Number</a:t>
            </a:r>
          </a:p>
          <a:p>
            <a:pPr algn="ct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r>
              <a:rPr lang="en-US" altLang="en-US" sz="2400" dirty="0">
                <a:solidFill>
                  <a:srgbClr val="000000"/>
                </a:solidFill>
                <a:latin typeface="Times New Roman" panose="02020603050405020304" pitchFamily="18" charset="0"/>
                <a:cs typeface="Times New Roman" panose="02020603050405020304" pitchFamily="18" charset="0"/>
              </a:rPr>
              <a:t>The number at the top of each box in the full periodic table is the </a:t>
            </a:r>
            <a:r>
              <a:rPr lang="en-US" altLang="en-US" sz="2400" b="1" dirty="0">
                <a:solidFill>
                  <a:srgbClr val="8E0000"/>
                </a:solidFill>
                <a:latin typeface="Times New Roman" panose="02020603050405020304" pitchFamily="18" charset="0"/>
                <a:cs typeface="Times New Roman" panose="02020603050405020304" pitchFamily="18" charset="0"/>
              </a:rPr>
              <a:t>atomic number</a:t>
            </a:r>
            <a:r>
              <a:rPr lang="en-US" altLang="en-US" sz="2400" dirty="0">
                <a:solidFill>
                  <a:srgbClr val="000000"/>
                </a:solidFill>
                <a:latin typeface="Times New Roman" panose="02020603050405020304" pitchFamily="18" charset="0"/>
                <a:cs typeface="Times New Roman" panose="02020603050405020304" pitchFamily="18" charset="0"/>
              </a:rPr>
              <a:t>.  It is equal to the number of </a:t>
            </a:r>
            <a:r>
              <a:rPr lang="en-US" altLang="en-US" sz="2400" dirty="0">
                <a:solidFill>
                  <a:srgbClr val="8E0000"/>
                </a:solidFill>
                <a:latin typeface="Times New Roman" panose="02020603050405020304" pitchFamily="18" charset="0"/>
                <a:cs typeface="Times New Roman" panose="02020603050405020304" pitchFamily="18" charset="0"/>
              </a:rPr>
              <a:t>positively charged </a:t>
            </a:r>
            <a:r>
              <a:rPr lang="en-US" altLang="en-US" sz="2400" b="1" dirty="0">
                <a:solidFill>
                  <a:srgbClr val="8E0000"/>
                </a:solidFill>
                <a:latin typeface="Times New Roman" panose="02020603050405020304" pitchFamily="18" charset="0"/>
                <a:cs typeface="Times New Roman" panose="02020603050405020304" pitchFamily="18" charset="0"/>
              </a:rPr>
              <a:t>protons</a:t>
            </a:r>
            <a:r>
              <a:rPr lang="en-US" altLang="en-US" sz="2400" dirty="0">
                <a:solidFill>
                  <a:srgbClr val="000000"/>
                </a:solidFill>
                <a:latin typeface="Times New Roman" panose="02020603050405020304" pitchFamily="18" charset="0"/>
                <a:cs typeface="Times New Roman" panose="02020603050405020304" pitchFamily="18" charset="0"/>
              </a:rPr>
              <a:t> in the nucleus, which defines the </a:t>
            </a:r>
            <a:r>
              <a:rPr lang="en-US" altLang="en-US" sz="2400" b="1" dirty="0">
                <a:solidFill>
                  <a:srgbClr val="8E0000"/>
                </a:solidFill>
                <a:latin typeface="Times New Roman" panose="02020603050405020304" pitchFamily="18" charset="0"/>
                <a:cs typeface="Times New Roman" panose="02020603050405020304" pitchFamily="18" charset="0"/>
              </a:rPr>
              <a:t>element</a:t>
            </a:r>
            <a:r>
              <a:rPr lang="en-US" altLang="en-US" sz="2400" dirty="0">
                <a:solidFill>
                  <a:srgbClr val="000000"/>
                </a:solidFill>
                <a:latin typeface="Times New Roman" panose="02020603050405020304" pitchFamily="18" charset="0"/>
                <a:cs typeface="Times New Roman" panose="02020603050405020304" pitchFamily="18" charset="0"/>
              </a:rPr>
              <a:t>. </a:t>
            </a:r>
          </a:p>
          <a:p>
            <a:pPr>
              <a:spcBef>
                <a:spcPct val="0"/>
              </a:spcBef>
              <a:buFontTx/>
              <a:buNone/>
            </a:pPr>
            <a:r>
              <a:rPr lang="en-US" altLang="en-US" sz="2400" dirty="0">
                <a:solidFill>
                  <a:srgbClr val="000000"/>
                </a:solidFill>
                <a:latin typeface="Times New Roman" panose="02020603050405020304" pitchFamily="18" charset="0"/>
                <a:cs typeface="Times New Roman" panose="02020603050405020304" pitchFamily="18" charset="0"/>
              </a:rPr>
              <a:t>The element symbol and the atomic number tell us the same thing, and also tell us the </a:t>
            </a:r>
            <a:r>
              <a:rPr lang="en-US" altLang="en-US" sz="2400" dirty="0">
                <a:solidFill>
                  <a:srgbClr val="0000CC"/>
                </a:solidFill>
                <a:latin typeface="Times New Roman" panose="02020603050405020304" pitchFamily="18" charset="0"/>
                <a:cs typeface="Times New Roman" panose="02020603050405020304" pitchFamily="18" charset="0"/>
              </a:rPr>
              <a:t>number of negative </a:t>
            </a:r>
            <a:r>
              <a:rPr lang="en-US" altLang="en-US" sz="2400" b="1" dirty="0">
                <a:solidFill>
                  <a:srgbClr val="0000CC"/>
                </a:solidFill>
                <a:latin typeface="Times New Roman" panose="02020603050405020304" pitchFamily="18" charset="0"/>
                <a:cs typeface="Times New Roman" panose="02020603050405020304" pitchFamily="18" charset="0"/>
              </a:rPr>
              <a:t>electrons</a:t>
            </a:r>
            <a:r>
              <a:rPr lang="en-US" altLang="en-US" sz="2400" dirty="0">
                <a:solidFill>
                  <a:srgbClr val="000000"/>
                </a:solidFill>
                <a:latin typeface="Times New Roman" panose="02020603050405020304" pitchFamily="18" charset="0"/>
                <a:cs typeface="Times New Roman" panose="02020603050405020304" pitchFamily="18" charset="0"/>
              </a:rPr>
              <a:t>. </a:t>
            </a:r>
          </a:p>
          <a:p>
            <a:pP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lgn="ctr">
              <a:spcBef>
                <a:spcPct val="0"/>
              </a:spcBef>
              <a:buFontTx/>
              <a:buNone/>
            </a:pPr>
            <a:r>
              <a:rPr lang="en-US" altLang="en-US"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Atomic Mass</a:t>
            </a:r>
          </a:p>
          <a:p>
            <a:pPr>
              <a:spcBef>
                <a:spcPct val="0"/>
              </a:spcBef>
              <a:buFontTx/>
              <a:buNone/>
            </a:pPr>
            <a:r>
              <a:rPr lang="en-US" altLang="en-US" sz="2400" dirty="0">
                <a:solidFill>
                  <a:srgbClr val="000000"/>
                </a:solidFill>
                <a:latin typeface="Times New Roman" panose="02020603050405020304" pitchFamily="18" charset="0"/>
                <a:cs typeface="Times New Roman" panose="02020603050405020304" pitchFamily="18" charset="0"/>
              </a:rPr>
              <a:t> </a:t>
            </a:r>
          </a:p>
          <a:p>
            <a:pPr>
              <a:spcBef>
                <a:spcPct val="0"/>
              </a:spcBef>
              <a:buFontTx/>
              <a:buNone/>
            </a:pPr>
            <a:r>
              <a:rPr lang="en-US" altLang="en-US" sz="2400" dirty="0">
                <a:solidFill>
                  <a:srgbClr val="000000"/>
                </a:solidFill>
                <a:latin typeface="Times New Roman" panose="02020603050405020304" pitchFamily="18" charset="0"/>
                <a:cs typeface="Times New Roman" panose="02020603050405020304" pitchFamily="18" charset="0"/>
              </a:rPr>
              <a:t>Part of the mass of one atom of an element comes from the protons.  The rest comes from </a:t>
            </a:r>
            <a:r>
              <a:rPr lang="en-US" altLang="en-US" sz="2400" b="1" dirty="0">
                <a:solidFill>
                  <a:srgbClr val="8E0000"/>
                </a:solidFill>
                <a:latin typeface="Times New Roman" panose="02020603050405020304" pitchFamily="18" charset="0"/>
                <a:cs typeface="Times New Roman" panose="02020603050405020304" pitchFamily="18" charset="0"/>
              </a:rPr>
              <a:t>neutrons</a:t>
            </a:r>
            <a:r>
              <a:rPr lang="en-US" altLang="en-US" sz="2400" dirty="0">
                <a:solidFill>
                  <a:srgbClr val="000000"/>
                </a:solidFill>
                <a:latin typeface="Times New Roman" panose="02020603050405020304" pitchFamily="18" charset="0"/>
                <a:cs typeface="Times New Roman" panose="02020603050405020304" pitchFamily="18" charset="0"/>
              </a:rPr>
              <a:t>, neutral particles that are also found in the nucleus of the atom.  The average mass found of an element found in nature is at the bottom of each element’s box in the periodic table.  </a:t>
            </a:r>
          </a:p>
          <a:p>
            <a:pP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C86164DA-19A3-474D-A04A-E9DA0C11BE3B}"/>
              </a:ext>
            </a:extLst>
          </p:cNvPr>
          <p:cNvPicPr>
            <a:picLocks noChangeAspect="1"/>
          </p:cNvPicPr>
          <p:nvPr/>
        </p:nvPicPr>
        <p:blipFill>
          <a:blip r:embed="rId2"/>
          <a:stretch>
            <a:fillRect/>
          </a:stretch>
        </p:blipFill>
        <p:spPr>
          <a:xfrm>
            <a:off x="6096000" y="5714431"/>
            <a:ext cx="2536044" cy="573827"/>
          </a:xfrm>
          <a:prstGeom prst="rect">
            <a:avLst/>
          </a:prstGeom>
        </p:spPr>
      </p:pic>
    </p:spTree>
    <p:extLst>
      <p:ext uri="{BB962C8B-B14F-4D97-AF65-F5344CB8AC3E}">
        <p14:creationId xmlns:p14="http://schemas.microsoft.com/office/powerpoint/2010/main" val="13389296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F7250C3-64E8-4F7D-A1AC-15FBD5961031}"/>
              </a:ext>
            </a:extLst>
          </p:cNvPr>
          <p:cNvSpPr txBox="1">
            <a:spLocks/>
          </p:cNvSpPr>
          <p:nvPr/>
        </p:nvSpPr>
        <p:spPr bwMode="auto">
          <a:xfrm>
            <a:off x="1975188" y="927981"/>
            <a:ext cx="10081847" cy="5598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dirty="0">
                <a:solidFill>
                  <a:schemeClr val="accent4"/>
                </a:solidFill>
                <a:latin typeface="Times New Roman" panose="02020603050405020304" pitchFamily="18" charset="0"/>
                <a:cs typeface="Times New Roman" panose="02020603050405020304" pitchFamily="18" charset="0"/>
              </a:rPr>
              <a:t>The protons and neutrons are in the </a:t>
            </a:r>
            <a:r>
              <a:rPr lang="en-US" altLang="en-US" sz="2400" dirty="0">
                <a:solidFill>
                  <a:schemeClr val="accent1"/>
                </a:solidFill>
                <a:latin typeface="Times New Roman" panose="02020603050405020304" pitchFamily="18" charset="0"/>
                <a:cs typeface="Times New Roman" panose="02020603050405020304" pitchFamily="18" charset="0"/>
              </a:rPr>
              <a:t>nucleus</a:t>
            </a:r>
            <a:r>
              <a:rPr lang="en-US" altLang="en-US" sz="2400" dirty="0">
                <a:solidFill>
                  <a:srgbClr val="000000"/>
                </a:solidFill>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while the</a:t>
            </a:r>
          </a:p>
          <a:p>
            <a:pPr>
              <a:spcBef>
                <a:spcPct val="0"/>
              </a:spcBef>
              <a:buFontTx/>
              <a:buNone/>
            </a:pPr>
            <a:r>
              <a:rPr lang="en-US" altLang="en-US" sz="2400" dirty="0">
                <a:solidFill>
                  <a:schemeClr val="accent4"/>
                </a:solidFill>
                <a:latin typeface="Times New Roman" panose="02020603050405020304" pitchFamily="18" charset="0"/>
                <a:cs typeface="Times New Roman" panose="02020603050405020304" pitchFamily="18" charset="0"/>
              </a:rPr>
              <a:t>electrons "orbit" the nucleus. </a:t>
            </a:r>
          </a:p>
          <a:p>
            <a:pP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r>
              <a:rPr lang="en-US" altLang="en-US" sz="2400" dirty="0">
                <a:solidFill>
                  <a:schemeClr val="accent1"/>
                </a:solidFill>
                <a:latin typeface="Times New Roman" panose="02020603050405020304" pitchFamily="18" charset="0"/>
                <a:cs typeface="Times New Roman" panose="02020603050405020304" pitchFamily="18" charset="0"/>
              </a:rPr>
              <a:t>Protons, Neutrons, and Electrons are inside the atom. </a:t>
            </a:r>
          </a:p>
          <a:p>
            <a:pP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r>
              <a:rPr lang="en-US" altLang="en-US" sz="2400" dirty="0">
                <a:solidFill>
                  <a:schemeClr val="accent4"/>
                </a:solidFill>
                <a:latin typeface="Times New Roman" panose="02020603050405020304" pitchFamily="18" charset="0"/>
                <a:cs typeface="Times New Roman" panose="02020603050405020304" pitchFamily="18" charset="0"/>
              </a:rPr>
              <a:t>The electrons are very light, so almost all of the mass is at the center of the atom in what is called the “</a:t>
            </a:r>
            <a:r>
              <a:rPr lang="en-US" altLang="en-US" sz="2400" dirty="0">
                <a:solidFill>
                  <a:schemeClr val="accent1"/>
                </a:solidFill>
                <a:latin typeface="Times New Roman" panose="02020603050405020304" pitchFamily="18" charset="0"/>
                <a:cs typeface="Times New Roman" panose="02020603050405020304" pitchFamily="18" charset="0"/>
              </a:rPr>
              <a:t>nucleus</a:t>
            </a:r>
            <a:r>
              <a:rPr lang="en-US" altLang="en-US" sz="2400" dirty="0">
                <a:solidFill>
                  <a:schemeClr val="accent4"/>
                </a:solidFill>
                <a:latin typeface="Times New Roman" panose="02020603050405020304" pitchFamily="18" charset="0"/>
                <a:cs typeface="Times New Roman" panose="02020603050405020304" pitchFamily="18" charset="0"/>
              </a:rPr>
              <a:t>”. The radius of a nucleus, </a:t>
            </a:r>
            <a:r>
              <a:rPr lang="en-US" altLang="en-US" sz="2400" i="1" dirty="0">
                <a:solidFill>
                  <a:schemeClr val="accent4"/>
                </a:solidFill>
                <a:latin typeface="Times New Roman" panose="02020603050405020304" pitchFamily="18" charset="0"/>
                <a:cs typeface="Times New Roman" panose="02020603050405020304" pitchFamily="18" charset="0"/>
              </a:rPr>
              <a:t>r, </a:t>
            </a:r>
            <a:r>
              <a:rPr lang="en-US" altLang="en-US" sz="2400" dirty="0">
                <a:solidFill>
                  <a:schemeClr val="accent4"/>
                </a:solidFill>
                <a:latin typeface="Times New Roman" panose="02020603050405020304" pitchFamily="18" charset="0"/>
                <a:cs typeface="Times New Roman" panose="02020603050405020304" pitchFamily="18" charset="0"/>
              </a:rPr>
              <a:t>is approximately</a:t>
            </a:r>
            <a:endParaRPr lang="en-US" altLang="en-US" sz="2400" i="1" dirty="0">
              <a:solidFill>
                <a:schemeClr val="accent4"/>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28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r>
              <a:rPr lang="en-US" altLang="en-US" sz="2400" dirty="0">
                <a:solidFill>
                  <a:schemeClr val="accent4"/>
                </a:solidFill>
                <a:latin typeface="Times New Roman" panose="02020603050405020304" pitchFamily="18" charset="0"/>
                <a:cs typeface="Times New Roman" panose="02020603050405020304" pitchFamily="18" charset="0"/>
              </a:rPr>
              <a:t>where, </a:t>
            </a:r>
            <a:r>
              <a:rPr lang="en-US" altLang="en-US" sz="2400" i="1" dirty="0">
                <a:solidFill>
                  <a:schemeClr val="accent4"/>
                </a:solidFill>
                <a:latin typeface="Times New Roman" panose="02020603050405020304" pitchFamily="18" charset="0"/>
                <a:cs typeface="Times New Roman" panose="02020603050405020304" pitchFamily="18" charset="0"/>
              </a:rPr>
              <a:t>r</a:t>
            </a:r>
            <a:r>
              <a:rPr lang="en-US" altLang="en-US" sz="2400" i="1" baseline="-25000" dirty="0">
                <a:solidFill>
                  <a:schemeClr val="accent4"/>
                </a:solidFill>
                <a:latin typeface="Times New Roman" panose="02020603050405020304" pitchFamily="18" charset="0"/>
                <a:cs typeface="Times New Roman" panose="02020603050405020304" pitchFamily="18" charset="0"/>
              </a:rPr>
              <a:t>0</a:t>
            </a:r>
            <a:r>
              <a:rPr lang="en-US" altLang="en-US" sz="2400" i="1" dirty="0">
                <a:solidFill>
                  <a:schemeClr val="accent4"/>
                </a:solidFill>
                <a:latin typeface="Times New Roman" panose="02020603050405020304" pitchFamily="18" charset="0"/>
                <a:cs typeface="Times New Roman" panose="02020603050405020304" pitchFamily="18" charset="0"/>
              </a:rPr>
              <a:t>= 1.2 fm. </a:t>
            </a:r>
            <a:r>
              <a:rPr lang="en-US" sz="2400" dirty="0">
                <a:solidFill>
                  <a:schemeClr val="accent4"/>
                </a:solidFill>
                <a:latin typeface="Times New Roman" panose="02020603050405020304" pitchFamily="18" charset="0"/>
                <a:cs typeface="Times New Roman" panose="02020603050405020304" pitchFamily="18" charset="0"/>
              </a:rPr>
              <a:t>Nuclear volumes are proportional to mass number, </a:t>
            </a:r>
            <a:r>
              <a:rPr lang="en-US" sz="2400" i="1" dirty="0">
                <a:solidFill>
                  <a:schemeClr val="accent4"/>
                </a:solidFill>
                <a:latin typeface="Times New Roman" panose="02020603050405020304" pitchFamily="18" charset="0"/>
                <a:cs typeface="Times New Roman" panose="02020603050405020304" pitchFamily="18" charset="0"/>
              </a:rPr>
              <a:t>A.</a:t>
            </a:r>
            <a:endParaRPr lang="en-US" altLang="en-US" sz="2400" i="1" dirty="0">
              <a:solidFill>
                <a:schemeClr val="accent4"/>
              </a:solidFill>
              <a:latin typeface="Times New Roman" panose="02020603050405020304" pitchFamily="18" charset="0"/>
              <a:cs typeface="Times New Roman" panose="02020603050405020304" pitchFamily="18" charset="0"/>
            </a:endParaRPr>
          </a:p>
        </p:txBody>
      </p:sp>
      <p:pic>
        <p:nvPicPr>
          <p:cNvPr id="3" name="Picture 16">
            <a:extLst>
              <a:ext uri="{FF2B5EF4-FFF2-40B4-BE49-F238E27FC236}">
                <a16:creationId xmlns:a16="http://schemas.microsoft.com/office/drawing/2014/main" id="{B5B8D338-72EB-4CAD-B2E3-B9A21B93FD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5188" y="2442743"/>
            <a:ext cx="7377113" cy="21383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4" name="Picture 6" descr="bohr">
            <a:extLst>
              <a:ext uri="{FF2B5EF4-FFF2-40B4-BE49-F238E27FC236}">
                <a16:creationId xmlns:a16="http://schemas.microsoft.com/office/drawing/2014/main" id="{08F5F2C9-5C64-4789-815D-8505A940F3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57721" y="2712316"/>
            <a:ext cx="1747723" cy="1819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14D51F3A-D0DC-4924-A0C8-E82906D1D161}"/>
              </a:ext>
            </a:extLst>
          </p:cNvPr>
          <p:cNvPicPr>
            <a:picLocks noChangeAspect="1"/>
          </p:cNvPicPr>
          <p:nvPr/>
        </p:nvPicPr>
        <p:blipFill>
          <a:blip r:embed="rId4"/>
          <a:stretch>
            <a:fillRect/>
          </a:stretch>
        </p:blipFill>
        <p:spPr>
          <a:xfrm>
            <a:off x="9013801" y="781230"/>
            <a:ext cx="3043234" cy="1178299"/>
          </a:xfrm>
          <a:prstGeom prst="rect">
            <a:avLst/>
          </a:prstGeom>
        </p:spPr>
      </p:pic>
      <p:sp>
        <p:nvSpPr>
          <p:cNvPr id="6" name="Rectangle 5">
            <a:extLst>
              <a:ext uri="{FF2B5EF4-FFF2-40B4-BE49-F238E27FC236}">
                <a16:creationId xmlns:a16="http://schemas.microsoft.com/office/drawing/2014/main" id="{A97886B5-C2BC-4E1B-9328-E602BB2862D1}"/>
              </a:ext>
            </a:extLst>
          </p:cNvPr>
          <p:cNvSpPr/>
          <p:nvPr/>
        </p:nvSpPr>
        <p:spPr>
          <a:xfrm>
            <a:off x="4445548" y="38688"/>
            <a:ext cx="3300904" cy="646331"/>
          </a:xfrm>
          <a:prstGeom prst="rect">
            <a:avLst/>
          </a:prstGeom>
        </p:spPr>
        <p:txBody>
          <a:bodyPr wrap="none">
            <a:spAutoFit/>
          </a:bodyPr>
          <a:lstStyle/>
          <a:p>
            <a:pPr>
              <a:spcBef>
                <a:spcPct val="0"/>
              </a:spcBef>
              <a:buFontTx/>
              <a:buNone/>
            </a:pPr>
            <a:r>
              <a:rPr lang="en-US" alt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Atomic Nucleus</a:t>
            </a:r>
          </a:p>
        </p:txBody>
      </p:sp>
      <p:pic>
        <p:nvPicPr>
          <p:cNvPr id="7" name="Picture 6">
            <a:extLst>
              <a:ext uri="{FF2B5EF4-FFF2-40B4-BE49-F238E27FC236}">
                <a16:creationId xmlns:a16="http://schemas.microsoft.com/office/drawing/2014/main" id="{E1E1A039-70E5-4DE5-97A1-AFCFA7C31277}"/>
              </a:ext>
            </a:extLst>
          </p:cNvPr>
          <p:cNvPicPr>
            <a:picLocks noChangeAspect="1"/>
          </p:cNvPicPr>
          <p:nvPr/>
        </p:nvPicPr>
        <p:blipFill>
          <a:blip r:embed="rId5"/>
          <a:stretch>
            <a:fillRect/>
          </a:stretch>
        </p:blipFill>
        <p:spPr>
          <a:xfrm>
            <a:off x="5570177" y="5753686"/>
            <a:ext cx="1564799" cy="457687"/>
          </a:xfrm>
          <a:prstGeom prst="rect">
            <a:avLst/>
          </a:prstGeom>
        </p:spPr>
      </p:pic>
    </p:spTree>
    <p:extLst>
      <p:ext uri="{BB962C8B-B14F-4D97-AF65-F5344CB8AC3E}">
        <p14:creationId xmlns:p14="http://schemas.microsoft.com/office/powerpoint/2010/main" val="29459718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
            <a:extLst>
              <a:ext uri="{FF2B5EF4-FFF2-40B4-BE49-F238E27FC236}">
                <a16:creationId xmlns:a16="http://schemas.microsoft.com/office/drawing/2014/main" id="{F9E2A52F-0B2D-4EFA-A11D-FE836CF5DF34}"/>
              </a:ext>
            </a:extLst>
          </p:cNvPr>
          <p:cNvSpPr txBox="1">
            <a:spLocks/>
          </p:cNvSpPr>
          <p:nvPr/>
        </p:nvSpPr>
        <p:spPr bwMode="auto">
          <a:xfrm>
            <a:off x="2894446" y="479474"/>
            <a:ext cx="9161565" cy="6378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spcBef>
                <a:spcPct val="0"/>
              </a:spcBef>
              <a:buFontTx/>
              <a:buNone/>
            </a:pPr>
            <a:r>
              <a:rPr lang="en-US" altLang="en-US" sz="2400" dirty="0">
                <a:solidFill>
                  <a:schemeClr val="accent4"/>
                </a:solidFill>
                <a:latin typeface="Times New Roman" panose="02020603050405020304" pitchFamily="18" charset="0"/>
                <a:cs typeface="Times New Roman" panose="02020603050405020304" pitchFamily="18" charset="0"/>
              </a:rPr>
              <a:t>Changing the number of neutrons changes the mass of an atom but not change which element it is. </a:t>
            </a:r>
          </a:p>
          <a:p>
            <a:pP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spcBef>
                <a:spcPct val="0"/>
              </a:spcBef>
              <a:buFontTx/>
              <a:buNone/>
            </a:pPr>
            <a:r>
              <a:rPr lang="en-US" altLang="en-US" sz="2400" dirty="0">
                <a:solidFill>
                  <a:schemeClr val="accent4"/>
                </a:solidFill>
                <a:latin typeface="Times New Roman" panose="02020603050405020304" pitchFamily="18" charset="0"/>
                <a:cs typeface="Times New Roman" panose="02020603050405020304" pitchFamily="18" charset="0"/>
              </a:rPr>
              <a:t>We use a special place-holder notation to keep track of different </a:t>
            </a:r>
            <a:r>
              <a:rPr lang="en-US" altLang="en-US" sz="2400" b="1" dirty="0">
                <a:solidFill>
                  <a:schemeClr val="accent4"/>
                </a:solidFill>
                <a:latin typeface="Times New Roman" panose="02020603050405020304" pitchFamily="18" charset="0"/>
                <a:cs typeface="Times New Roman" panose="02020603050405020304" pitchFamily="18" charset="0"/>
              </a:rPr>
              <a:t>isotopes</a:t>
            </a:r>
            <a:r>
              <a:rPr lang="en-US" altLang="en-US" sz="2400" dirty="0">
                <a:solidFill>
                  <a:schemeClr val="accent4"/>
                </a:solidFill>
                <a:latin typeface="Times New Roman" panose="02020603050405020304" pitchFamily="18" charset="0"/>
                <a:cs typeface="Times New Roman" panose="02020603050405020304" pitchFamily="18" charset="0"/>
              </a:rPr>
              <a:t> (atoms of the </a:t>
            </a:r>
            <a:r>
              <a:rPr lang="en-US" altLang="en-US" sz="2400" b="1" dirty="0">
                <a:solidFill>
                  <a:schemeClr val="accent4"/>
                </a:solidFill>
                <a:latin typeface="Times New Roman" panose="02020603050405020304" pitchFamily="18" charset="0"/>
                <a:cs typeface="Times New Roman" panose="02020603050405020304" pitchFamily="18" charset="0"/>
              </a:rPr>
              <a:t>same element </a:t>
            </a:r>
            <a:r>
              <a:rPr lang="en-US" altLang="en-US" sz="2400" dirty="0">
                <a:solidFill>
                  <a:schemeClr val="accent4"/>
                </a:solidFill>
                <a:latin typeface="Times New Roman" panose="02020603050405020304" pitchFamily="18" charset="0"/>
                <a:cs typeface="Times New Roman" panose="02020603050405020304" pitchFamily="18" charset="0"/>
              </a:rPr>
              <a:t>that have </a:t>
            </a:r>
            <a:r>
              <a:rPr lang="en-US" altLang="en-US" sz="2400" b="1" dirty="0">
                <a:solidFill>
                  <a:schemeClr val="accent4"/>
                </a:solidFill>
                <a:latin typeface="Times New Roman" panose="02020603050405020304" pitchFamily="18" charset="0"/>
                <a:cs typeface="Times New Roman" panose="02020603050405020304" pitchFamily="18" charset="0"/>
              </a:rPr>
              <a:t>different masses </a:t>
            </a:r>
            <a:r>
              <a:rPr lang="en-US" altLang="en-US" sz="2400" dirty="0">
                <a:solidFill>
                  <a:schemeClr val="accent4"/>
                </a:solidFill>
                <a:latin typeface="Times New Roman" panose="02020603050405020304" pitchFamily="18" charset="0"/>
                <a:cs typeface="Times New Roman" panose="02020603050405020304" pitchFamily="18" charset="0"/>
              </a:rPr>
              <a:t>because they have more or fewer neutrons) and whether that atom has a </a:t>
            </a:r>
            <a:r>
              <a:rPr lang="en-US" altLang="en-US" sz="2400" b="1" dirty="0">
                <a:solidFill>
                  <a:schemeClr val="accent4"/>
                </a:solidFill>
                <a:latin typeface="Times New Roman" panose="02020603050405020304" pitchFamily="18" charset="0"/>
                <a:cs typeface="Times New Roman" panose="02020603050405020304" pitchFamily="18" charset="0"/>
              </a:rPr>
              <a:t>charge</a:t>
            </a:r>
            <a:r>
              <a:rPr lang="en-US" altLang="en-US" sz="2400" dirty="0">
                <a:solidFill>
                  <a:schemeClr val="accent4"/>
                </a:solidFill>
                <a:latin typeface="Times New Roman" panose="02020603050405020304" pitchFamily="18" charset="0"/>
                <a:cs typeface="Times New Roman" panose="02020603050405020304" pitchFamily="18" charset="0"/>
              </a:rPr>
              <a:t> because the number of electrons it has is more or less than the number of protons. </a:t>
            </a:r>
          </a:p>
        </p:txBody>
      </p:sp>
      <p:pic>
        <p:nvPicPr>
          <p:cNvPr id="4" name="Picture 8">
            <a:extLst>
              <a:ext uri="{FF2B5EF4-FFF2-40B4-BE49-F238E27FC236}">
                <a16:creationId xmlns:a16="http://schemas.microsoft.com/office/drawing/2014/main" id="{32640E50-68B2-4732-805E-1519C5BA9EA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4446" y="1572069"/>
            <a:ext cx="9161565" cy="144326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B4A34555-1175-4991-ABE4-A62178AB7300}"/>
              </a:ext>
            </a:extLst>
          </p:cNvPr>
          <p:cNvSpPr/>
          <p:nvPr/>
        </p:nvSpPr>
        <p:spPr>
          <a:xfrm>
            <a:off x="4731876" y="-18535"/>
            <a:ext cx="3403496" cy="646331"/>
          </a:xfrm>
          <a:prstGeom prst="rect">
            <a:avLst/>
          </a:prstGeom>
        </p:spPr>
        <p:txBody>
          <a:bodyPr wrap="none">
            <a:spAutoFit/>
          </a:bodyPr>
          <a:lstStyle/>
          <a:p>
            <a:pPr algn="ctr">
              <a:spcBef>
                <a:spcPct val="0"/>
              </a:spcBef>
              <a:buFontTx/>
              <a:buNone/>
            </a:pPr>
            <a:r>
              <a:rPr lang="en-US" alt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Atomic Symbols</a:t>
            </a:r>
          </a:p>
        </p:txBody>
      </p:sp>
      <p:pic>
        <p:nvPicPr>
          <p:cNvPr id="6" name="Picture 5">
            <a:extLst>
              <a:ext uri="{FF2B5EF4-FFF2-40B4-BE49-F238E27FC236}">
                <a16:creationId xmlns:a16="http://schemas.microsoft.com/office/drawing/2014/main" id="{484AD8DE-E709-4860-90BC-D125FB68B41E}"/>
              </a:ext>
            </a:extLst>
          </p:cNvPr>
          <p:cNvPicPr>
            <a:picLocks noChangeAspect="1"/>
          </p:cNvPicPr>
          <p:nvPr/>
        </p:nvPicPr>
        <p:blipFill>
          <a:blip r:embed="rId3"/>
          <a:stretch>
            <a:fillRect/>
          </a:stretch>
        </p:blipFill>
        <p:spPr>
          <a:xfrm>
            <a:off x="5165602" y="838891"/>
            <a:ext cx="2536044" cy="573827"/>
          </a:xfrm>
          <a:prstGeom prst="rect">
            <a:avLst/>
          </a:prstGeom>
        </p:spPr>
      </p:pic>
    </p:spTree>
    <p:extLst>
      <p:ext uri="{BB962C8B-B14F-4D97-AF65-F5344CB8AC3E}">
        <p14:creationId xmlns:p14="http://schemas.microsoft.com/office/powerpoint/2010/main" val="12420020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9878C42C-BC85-4E30-8CE2-7D3E720D39CC}"/>
              </a:ext>
            </a:extLst>
          </p:cNvPr>
          <p:cNvGraphicFramePr>
            <a:graphicFrameLocks noChangeAspect="1"/>
          </p:cNvGraphicFramePr>
          <p:nvPr>
            <p:extLst>
              <p:ext uri="{D42A27DB-BD31-4B8C-83A1-F6EECF244321}">
                <p14:modId xmlns:p14="http://schemas.microsoft.com/office/powerpoint/2010/main" val="2486977698"/>
              </p:ext>
            </p:extLst>
          </p:nvPr>
        </p:nvGraphicFramePr>
        <p:xfrm>
          <a:off x="7535862" y="1190625"/>
          <a:ext cx="4646613" cy="5667375"/>
        </p:xfrm>
        <a:graphic>
          <a:graphicData uri="http://schemas.openxmlformats.org/presentationml/2006/ole">
            <mc:AlternateContent xmlns:mc="http://schemas.openxmlformats.org/markup-compatibility/2006">
              <mc:Choice xmlns:v="urn:schemas-microsoft-com:vml" Requires="v">
                <p:oleObj spid="_x0000_s7248" r:id="rId3" imgW="3296110" imgH="4019048" progId="">
                  <p:embed/>
                </p:oleObj>
              </mc:Choice>
              <mc:Fallback>
                <p:oleObj r:id="rId3" imgW="3296110" imgH="4019048" progId="">
                  <p:embed/>
                  <p:pic>
                    <p:nvPicPr>
                      <p:cNvPr id="18433" name="Object 1">
                        <a:extLst>
                          <a:ext uri="{FF2B5EF4-FFF2-40B4-BE49-F238E27FC236}">
                            <a16:creationId xmlns:a16="http://schemas.microsoft.com/office/drawing/2014/main" id="{1280B28A-854C-4905-9DCA-64036E6F0C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35862" y="1190625"/>
                        <a:ext cx="4646613" cy="5667375"/>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 name="Text Box 2">
            <a:extLst>
              <a:ext uri="{FF2B5EF4-FFF2-40B4-BE49-F238E27FC236}">
                <a16:creationId xmlns:a16="http://schemas.microsoft.com/office/drawing/2014/main" id="{4F2B5F9F-D7B0-470D-BA3D-156FC33760F6}"/>
              </a:ext>
            </a:extLst>
          </p:cNvPr>
          <p:cNvSpPr txBox="1">
            <a:spLocks noChangeArrowheads="1"/>
          </p:cNvSpPr>
          <p:nvPr/>
        </p:nvSpPr>
        <p:spPr bwMode="auto">
          <a:xfrm>
            <a:off x="5126568" y="-9339"/>
            <a:ext cx="1938863" cy="648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9pPr>
          </a:lstStyle>
          <a:p>
            <a:pPr>
              <a:buClrTx/>
              <a:buFontTx/>
              <a:buNone/>
            </a:pPr>
            <a:r>
              <a:rPr lang="en-US" altLang="en-US" sz="3600" b="1" dirty="0">
                <a:solidFill>
                  <a:schemeClr val="accent1"/>
                </a:solidFill>
                <a:effectLst>
                  <a:outerShdw blurRad="38100" dist="38100" dir="2700000" algn="tl">
                    <a:srgbClr val="000000">
                      <a:alpha val="43137"/>
                    </a:srgbClr>
                  </a:outerShdw>
                </a:effectLst>
                <a:cs typeface="Times New Roman" panose="02020603050405020304" pitchFamily="18" charset="0"/>
              </a:rPr>
              <a:t>Isotopes</a:t>
            </a:r>
          </a:p>
        </p:txBody>
      </p:sp>
      <p:sp>
        <p:nvSpPr>
          <p:cNvPr id="4" name="Text Box 3">
            <a:extLst>
              <a:ext uri="{FF2B5EF4-FFF2-40B4-BE49-F238E27FC236}">
                <a16:creationId xmlns:a16="http://schemas.microsoft.com/office/drawing/2014/main" id="{AC3B0936-6845-4B12-8F7C-84376E85208C}"/>
              </a:ext>
            </a:extLst>
          </p:cNvPr>
          <p:cNvSpPr txBox="1">
            <a:spLocks noChangeArrowheads="1"/>
          </p:cNvSpPr>
          <p:nvPr/>
        </p:nvSpPr>
        <p:spPr bwMode="auto">
          <a:xfrm>
            <a:off x="2117725" y="1186269"/>
            <a:ext cx="5492897" cy="1580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9pPr>
          </a:lstStyle>
          <a:p>
            <a:pPr>
              <a:buClrTx/>
              <a:buFontTx/>
              <a:buNone/>
            </a:pPr>
            <a:r>
              <a:rPr lang="en-US" altLang="en-US" dirty="0">
                <a:solidFill>
                  <a:schemeClr val="accent4"/>
                </a:solidFill>
                <a:cs typeface="Times New Roman" panose="02020603050405020304" pitchFamily="18" charset="0"/>
              </a:rPr>
              <a:t>Atoms with </a:t>
            </a:r>
            <a:r>
              <a:rPr lang="en-US" altLang="en-US" u="sng" dirty="0">
                <a:solidFill>
                  <a:schemeClr val="accent4"/>
                </a:solidFill>
                <a:cs typeface="Times New Roman" panose="02020603050405020304" pitchFamily="18" charset="0"/>
              </a:rPr>
              <a:t>varying number of neutrons</a:t>
            </a:r>
            <a:r>
              <a:rPr lang="en-US" altLang="en-US" dirty="0">
                <a:solidFill>
                  <a:schemeClr val="accent4"/>
                </a:solidFill>
                <a:cs typeface="Times New Roman" panose="02020603050405020304" pitchFamily="18" charset="0"/>
              </a:rPr>
              <a:t> but with same number of protons are called </a:t>
            </a:r>
            <a:r>
              <a:rPr lang="en-US" altLang="en-US" b="1" i="1" dirty="0">
                <a:solidFill>
                  <a:schemeClr val="accent4"/>
                </a:solidFill>
                <a:cs typeface="Times New Roman" panose="02020603050405020304" pitchFamily="18" charset="0"/>
              </a:rPr>
              <a:t>isotopes</a:t>
            </a:r>
          </a:p>
          <a:p>
            <a:pPr>
              <a:buClrTx/>
              <a:buFontTx/>
              <a:buNone/>
            </a:pPr>
            <a:endParaRPr lang="en-US" altLang="en-US" dirty="0">
              <a:solidFill>
                <a:schemeClr val="accent4"/>
              </a:solidFill>
              <a:cs typeface="Times New Roman" panose="02020603050405020304" pitchFamily="18" charset="0"/>
            </a:endParaRPr>
          </a:p>
        </p:txBody>
      </p:sp>
      <p:sp>
        <p:nvSpPr>
          <p:cNvPr id="5" name="Text Box 4">
            <a:extLst>
              <a:ext uri="{FF2B5EF4-FFF2-40B4-BE49-F238E27FC236}">
                <a16:creationId xmlns:a16="http://schemas.microsoft.com/office/drawing/2014/main" id="{E1217466-392B-4B28-A32B-72CFF8DFD0A7}"/>
              </a:ext>
            </a:extLst>
          </p:cNvPr>
          <p:cNvSpPr txBox="1">
            <a:spLocks noChangeArrowheads="1"/>
          </p:cNvSpPr>
          <p:nvPr/>
        </p:nvSpPr>
        <p:spPr bwMode="auto">
          <a:xfrm>
            <a:off x="7719795" y="314917"/>
            <a:ext cx="3900725" cy="463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9pPr>
          </a:lstStyle>
          <a:p>
            <a:pPr>
              <a:buClrTx/>
              <a:buFontTx/>
              <a:buNone/>
            </a:pPr>
            <a:r>
              <a:rPr lang="en-US" altLang="en-US" b="1" dirty="0">
                <a:cs typeface="Times New Roman" panose="02020603050405020304" pitchFamily="18" charset="0"/>
              </a:rPr>
              <a:t>Hydrogen has </a:t>
            </a:r>
            <a:r>
              <a:rPr lang="en-US" altLang="en-US" b="1" u="sng" dirty="0">
                <a:cs typeface="Times New Roman" panose="02020603050405020304" pitchFamily="18" charset="0"/>
              </a:rPr>
              <a:t>three </a:t>
            </a:r>
            <a:r>
              <a:rPr lang="en-US" altLang="en-US" b="1" dirty="0">
                <a:cs typeface="Times New Roman" panose="02020603050405020304" pitchFamily="18" charset="0"/>
              </a:rPr>
              <a:t>isotopes</a:t>
            </a:r>
          </a:p>
        </p:txBody>
      </p:sp>
      <p:sp>
        <p:nvSpPr>
          <p:cNvPr id="6" name="Line 5">
            <a:extLst>
              <a:ext uri="{FF2B5EF4-FFF2-40B4-BE49-F238E27FC236}">
                <a16:creationId xmlns:a16="http://schemas.microsoft.com/office/drawing/2014/main" id="{24638AD1-24F7-4C03-B305-52D4C2324AA8}"/>
              </a:ext>
            </a:extLst>
          </p:cNvPr>
          <p:cNvSpPr>
            <a:spLocks noChangeShapeType="1"/>
          </p:cNvSpPr>
          <p:nvPr/>
        </p:nvSpPr>
        <p:spPr bwMode="auto">
          <a:xfrm flipH="1">
            <a:off x="9750474" y="778763"/>
            <a:ext cx="223520" cy="463847"/>
          </a:xfrm>
          <a:prstGeom prst="line">
            <a:avLst/>
          </a:prstGeom>
          <a:noFill/>
          <a:ln w="28575">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2400" dirty="0">
              <a:latin typeface="Times New Roman" panose="02020603050405020304" pitchFamily="18" charset="0"/>
              <a:cs typeface="Times New Roman" panose="02020603050405020304" pitchFamily="18" charset="0"/>
            </a:endParaRPr>
          </a:p>
        </p:txBody>
      </p:sp>
      <p:graphicFrame>
        <p:nvGraphicFramePr>
          <p:cNvPr id="7" name="Object 11">
            <a:extLst>
              <a:ext uri="{FF2B5EF4-FFF2-40B4-BE49-F238E27FC236}">
                <a16:creationId xmlns:a16="http://schemas.microsoft.com/office/drawing/2014/main" id="{9F52A9DB-4214-4916-AE36-63CE58629AFC}"/>
              </a:ext>
            </a:extLst>
          </p:cNvPr>
          <p:cNvGraphicFramePr>
            <a:graphicFrameLocks noChangeAspect="1"/>
          </p:cNvGraphicFramePr>
          <p:nvPr>
            <p:extLst>
              <p:ext uri="{D42A27DB-BD31-4B8C-83A1-F6EECF244321}">
                <p14:modId xmlns:p14="http://schemas.microsoft.com/office/powerpoint/2010/main" val="3084081839"/>
              </p:ext>
            </p:extLst>
          </p:nvPr>
        </p:nvGraphicFramePr>
        <p:xfrm>
          <a:off x="3657600" y="5533291"/>
          <a:ext cx="1549400" cy="1266825"/>
        </p:xfrm>
        <a:graphic>
          <a:graphicData uri="http://schemas.openxmlformats.org/presentationml/2006/ole">
            <mc:AlternateContent xmlns:mc="http://schemas.openxmlformats.org/markup-compatibility/2006">
              <mc:Choice xmlns:v="urn:schemas-microsoft-com:vml" Requires="v">
                <p:oleObj spid="_x0000_s7249" r:id="rId5" imgW="279360" imgH="228600" progId="">
                  <p:embed/>
                </p:oleObj>
              </mc:Choice>
              <mc:Fallback>
                <p:oleObj r:id="rId5" imgW="279360" imgH="228600" progId="">
                  <p:embed/>
                  <p:pic>
                    <p:nvPicPr>
                      <p:cNvPr id="19467" name="Object 11">
                        <a:extLst>
                          <a:ext uri="{FF2B5EF4-FFF2-40B4-BE49-F238E27FC236}">
                            <a16:creationId xmlns:a16="http://schemas.microsoft.com/office/drawing/2014/main" id="{9B08ABD2-FC4F-4DBB-B3BB-BEDF0B19E26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57600" y="5533291"/>
                        <a:ext cx="1549400" cy="1266825"/>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 name="Object 14">
            <a:extLst>
              <a:ext uri="{FF2B5EF4-FFF2-40B4-BE49-F238E27FC236}">
                <a16:creationId xmlns:a16="http://schemas.microsoft.com/office/drawing/2014/main" id="{3CF1295A-DBEF-4A2E-94BC-9DDB97AC46D8}"/>
              </a:ext>
            </a:extLst>
          </p:cNvPr>
          <p:cNvGraphicFramePr>
            <a:graphicFrameLocks noChangeAspect="1"/>
          </p:cNvGraphicFramePr>
          <p:nvPr>
            <p:extLst>
              <p:ext uri="{D42A27DB-BD31-4B8C-83A1-F6EECF244321}">
                <p14:modId xmlns:p14="http://schemas.microsoft.com/office/powerpoint/2010/main" val="1473973732"/>
              </p:ext>
            </p:extLst>
          </p:nvPr>
        </p:nvGraphicFramePr>
        <p:xfrm>
          <a:off x="5410200" y="5533291"/>
          <a:ext cx="1549400" cy="1266825"/>
        </p:xfrm>
        <a:graphic>
          <a:graphicData uri="http://schemas.openxmlformats.org/presentationml/2006/ole">
            <mc:AlternateContent xmlns:mc="http://schemas.openxmlformats.org/markup-compatibility/2006">
              <mc:Choice xmlns:v="urn:schemas-microsoft-com:vml" Requires="v">
                <p:oleObj spid="_x0000_s7250" r:id="rId7" imgW="279360" imgH="228600" progId="">
                  <p:embed/>
                </p:oleObj>
              </mc:Choice>
              <mc:Fallback>
                <p:oleObj r:id="rId7" imgW="279360" imgH="228600" progId="">
                  <p:embed/>
                  <p:pic>
                    <p:nvPicPr>
                      <p:cNvPr id="19470" name="Object 14">
                        <a:extLst>
                          <a:ext uri="{FF2B5EF4-FFF2-40B4-BE49-F238E27FC236}">
                            <a16:creationId xmlns:a16="http://schemas.microsoft.com/office/drawing/2014/main" id="{53457287-573B-4B9E-9E0E-DBE38B613E2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10200" y="5533291"/>
                        <a:ext cx="1549400" cy="1266825"/>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 name="Text Box 15">
            <a:extLst>
              <a:ext uri="{FF2B5EF4-FFF2-40B4-BE49-F238E27FC236}">
                <a16:creationId xmlns:a16="http://schemas.microsoft.com/office/drawing/2014/main" id="{0DA307D0-7B67-4C85-B2BC-4FEFC280F591}"/>
              </a:ext>
            </a:extLst>
          </p:cNvPr>
          <p:cNvSpPr txBox="1">
            <a:spLocks noChangeArrowheads="1"/>
          </p:cNvSpPr>
          <p:nvPr/>
        </p:nvSpPr>
        <p:spPr bwMode="auto">
          <a:xfrm>
            <a:off x="3234481" y="4196123"/>
            <a:ext cx="2876406" cy="463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9pPr>
          </a:lstStyle>
          <a:p>
            <a:pPr>
              <a:buClrTx/>
              <a:buFontTx/>
              <a:buNone/>
            </a:pPr>
            <a:r>
              <a:rPr lang="en-US" altLang="en-US" b="1" u="sng" dirty="0">
                <a:cs typeface="Times New Roman" panose="02020603050405020304" pitchFamily="18" charset="0"/>
              </a:rPr>
              <a:t>Two isotopes of Iron</a:t>
            </a:r>
          </a:p>
        </p:txBody>
      </p:sp>
      <p:sp>
        <p:nvSpPr>
          <p:cNvPr id="10" name="Line 17">
            <a:extLst>
              <a:ext uri="{FF2B5EF4-FFF2-40B4-BE49-F238E27FC236}">
                <a16:creationId xmlns:a16="http://schemas.microsoft.com/office/drawing/2014/main" id="{FC8B149B-DFF8-4FFD-9C49-D007DF642F2B}"/>
              </a:ext>
            </a:extLst>
          </p:cNvPr>
          <p:cNvSpPr>
            <a:spLocks noChangeShapeType="1"/>
          </p:cNvSpPr>
          <p:nvPr/>
        </p:nvSpPr>
        <p:spPr bwMode="auto">
          <a:xfrm>
            <a:off x="3044824" y="5179700"/>
            <a:ext cx="688975" cy="734591"/>
          </a:xfrm>
          <a:prstGeom prst="line">
            <a:avLst/>
          </a:prstGeom>
          <a:noFill/>
          <a:ln w="28575">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2400">
              <a:latin typeface="Times New Roman" panose="02020603050405020304" pitchFamily="18" charset="0"/>
              <a:cs typeface="Times New Roman" panose="02020603050405020304" pitchFamily="18" charset="0"/>
            </a:endParaRPr>
          </a:p>
        </p:txBody>
      </p:sp>
      <p:sp>
        <p:nvSpPr>
          <p:cNvPr id="11" name="Text Box 18">
            <a:extLst>
              <a:ext uri="{FF2B5EF4-FFF2-40B4-BE49-F238E27FC236}">
                <a16:creationId xmlns:a16="http://schemas.microsoft.com/office/drawing/2014/main" id="{BEFB9CFF-6F33-4817-82B3-D25A946169EE}"/>
              </a:ext>
            </a:extLst>
          </p:cNvPr>
          <p:cNvSpPr txBox="1">
            <a:spLocks noChangeArrowheads="1"/>
          </p:cNvSpPr>
          <p:nvPr/>
        </p:nvSpPr>
        <p:spPr bwMode="auto">
          <a:xfrm>
            <a:off x="4531588" y="4609706"/>
            <a:ext cx="3581728" cy="463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9pPr>
          </a:lstStyle>
          <a:p>
            <a:pPr>
              <a:buClrTx/>
              <a:buFontTx/>
              <a:buNone/>
            </a:pPr>
            <a:r>
              <a:rPr lang="en-US" altLang="en-US" b="1" dirty="0">
                <a:cs typeface="Times New Roman" panose="02020603050405020304" pitchFamily="18" charset="0"/>
              </a:rPr>
              <a:t>(26 protons + 30neutrons)</a:t>
            </a:r>
          </a:p>
        </p:txBody>
      </p:sp>
      <p:sp>
        <p:nvSpPr>
          <p:cNvPr id="12" name="Line 19">
            <a:extLst>
              <a:ext uri="{FF2B5EF4-FFF2-40B4-BE49-F238E27FC236}">
                <a16:creationId xmlns:a16="http://schemas.microsoft.com/office/drawing/2014/main" id="{6E7188E0-E9A5-4C9F-9A3B-8B123CB5AAE2}"/>
              </a:ext>
            </a:extLst>
          </p:cNvPr>
          <p:cNvSpPr>
            <a:spLocks noChangeShapeType="1"/>
          </p:cNvSpPr>
          <p:nvPr/>
        </p:nvSpPr>
        <p:spPr bwMode="auto">
          <a:xfrm flipH="1">
            <a:off x="5865812" y="5073552"/>
            <a:ext cx="688975" cy="612139"/>
          </a:xfrm>
          <a:prstGeom prst="line">
            <a:avLst/>
          </a:prstGeom>
          <a:noFill/>
          <a:ln w="28575">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2400">
              <a:latin typeface="Times New Roman" panose="02020603050405020304" pitchFamily="18" charset="0"/>
              <a:cs typeface="Times New Roman" panose="02020603050405020304" pitchFamily="18" charset="0"/>
            </a:endParaRPr>
          </a:p>
        </p:txBody>
      </p:sp>
      <p:sp>
        <p:nvSpPr>
          <p:cNvPr id="13" name="Text Box 16">
            <a:extLst>
              <a:ext uri="{FF2B5EF4-FFF2-40B4-BE49-F238E27FC236}">
                <a16:creationId xmlns:a16="http://schemas.microsoft.com/office/drawing/2014/main" id="{426D9A65-3F25-455F-A392-CC1114DE0D68}"/>
              </a:ext>
            </a:extLst>
          </p:cNvPr>
          <p:cNvSpPr txBox="1">
            <a:spLocks noChangeArrowheads="1"/>
          </p:cNvSpPr>
          <p:nvPr/>
        </p:nvSpPr>
        <p:spPr bwMode="auto">
          <a:xfrm>
            <a:off x="949860" y="4609706"/>
            <a:ext cx="3581728" cy="463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9pPr>
          </a:lstStyle>
          <a:p>
            <a:pPr>
              <a:buClrTx/>
              <a:buFontTx/>
              <a:buNone/>
            </a:pPr>
            <a:r>
              <a:rPr lang="en-US" altLang="en-US" b="1" dirty="0"/>
              <a:t>(26 protons + 29neutrons)</a:t>
            </a:r>
          </a:p>
        </p:txBody>
      </p:sp>
      <p:sp>
        <p:nvSpPr>
          <p:cNvPr id="14" name="Text Box 2">
            <a:extLst>
              <a:ext uri="{FF2B5EF4-FFF2-40B4-BE49-F238E27FC236}">
                <a16:creationId xmlns:a16="http://schemas.microsoft.com/office/drawing/2014/main" id="{AD92A760-A54D-4EE2-AB8A-E9AF56E806F9}"/>
              </a:ext>
            </a:extLst>
          </p:cNvPr>
          <p:cNvSpPr txBox="1">
            <a:spLocks noChangeArrowheads="1"/>
          </p:cNvSpPr>
          <p:nvPr/>
        </p:nvSpPr>
        <p:spPr bwMode="auto">
          <a:xfrm>
            <a:off x="2667000" y="1828800"/>
            <a:ext cx="1841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15" name="Text Box 3">
            <a:extLst>
              <a:ext uri="{FF2B5EF4-FFF2-40B4-BE49-F238E27FC236}">
                <a16:creationId xmlns:a16="http://schemas.microsoft.com/office/drawing/2014/main" id="{3565BE68-FB48-414F-BEB0-EC910F7ECB5A}"/>
              </a:ext>
            </a:extLst>
          </p:cNvPr>
          <p:cNvSpPr txBox="1">
            <a:spLocks noChangeArrowheads="1"/>
          </p:cNvSpPr>
          <p:nvPr/>
        </p:nvSpPr>
        <p:spPr bwMode="auto">
          <a:xfrm>
            <a:off x="2117725" y="1790700"/>
            <a:ext cx="1841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graphicFrame>
        <p:nvGraphicFramePr>
          <p:cNvPr id="16" name="Object 4">
            <a:extLst>
              <a:ext uri="{FF2B5EF4-FFF2-40B4-BE49-F238E27FC236}">
                <a16:creationId xmlns:a16="http://schemas.microsoft.com/office/drawing/2014/main" id="{A4DB29F2-2C15-4B43-B25C-A4A76D48AD47}"/>
              </a:ext>
            </a:extLst>
          </p:cNvPr>
          <p:cNvGraphicFramePr>
            <a:graphicFrameLocks noChangeAspect="1"/>
          </p:cNvGraphicFramePr>
          <p:nvPr>
            <p:extLst>
              <p:ext uri="{D42A27DB-BD31-4B8C-83A1-F6EECF244321}">
                <p14:modId xmlns:p14="http://schemas.microsoft.com/office/powerpoint/2010/main" val="403846011"/>
              </p:ext>
            </p:extLst>
          </p:nvPr>
        </p:nvGraphicFramePr>
        <p:xfrm>
          <a:off x="3925888" y="2282140"/>
          <a:ext cx="1282700" cy="1363663"/>
        </p:xfrm>
        <a:graphic>
          <a:graphicData uri="http://schemas.openxmlformats.org/presentationml/2006/ole">
            <mc:AlternateContent xmlns:mc="http://schemas.openxmlformats.org/markup-compatibility/2006">
              <mc:Choice xmlns:v="urn:schemas-microsoft-com:vml" Requires="v">
                <p:oleObj spid="_x0000_s7251" r:id="rId9" imgW="203040" imgH="215640" progId="">
                  <p:embed/>
                </p:oleObj>
              </mc:Choice>
              <mc:Fallback>
                <p:oleObj r:id="rId9" imgW="203040" imgH="215640" progId="">
                  <p:embed/>
                  <p:pic>
                    <p:nvPicPr>
                      <p:cNvPr id="19460" name="Object 4">
                        <a:extLst>
                          <a:ext uri="{FF2B5EF4-FFF2-40B4-BE49-F238E27FC236}">
                            <a16:creationId xmlns:a16="http://schemas.microsoft.com/office/drawing/2014/main" id="{4966F97B-FD62-4767-9D0D-4A78C884261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25888" y="2282140"/>
                        <a:ext cx="1282700" cy="1363663"/>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 name="Text Box 5">
            <a:extLst>
              <a:ext uri="{FF2B5EF4-FFF2-40B4-BE49-F238E27FC236}">
                <a16:creationId xmlns:a16="http://schemas.microsoft.com/office/drawing/2014/main" id="{195C630B-C555-4CBD-8AF2-F4D523E98C20}"/>
              </a:ext>
            </a:extLst>
          </p:cNvPr>
          <p:cNvSpPr txBox="1">
            <a:spLocks noChangeArrowheads="1"/>
          </p:cNvSpPr>
          <p:nvPr/>
        </p:nvSpPr>
        <p:spPr bwMode="auto">
          <a:xfrm>
            <a:off x="829994" y="2439520"/>
            <a:ext cx="2370406"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9pPr>
          </a:lstStyle>
          <a:p>
            <a:pPr>
              <a:buClrTx/>
              <a:buFontTx/>
              <a:buNone/>
            </a:pPr>
            <a:r>
              <a:rPr lang="en-US" altLang="en-US" sz="2000" b="1" dirty="0">
                <a:solidFill>
                  <a:srgbClr val="FF3300"/>
                </a:solidFill>
              </a:rPr>
              <a:t>Mass number</a:t>
            </a:r>
          </a:p>
          <a:p>
            <a:pPr>
              <a:buClrTx/>
              <a:buFontTx/>
              <a:buNone/>
            </a:pPr>
            <a:r>
              <a:rPr lang="en-US" altLang="en-US" sz="2000" b="1" dirty="0">
                <a:solidFill>
                  <a:srgbClr val="FF3300"/>
                </a:solidFill>
              </a:rPr>
              <a:t>(protons+ neutrons)</a:t>
            </a:r>
          </a:p>
        </p:txBody>
      </p:sp>
      <p:sp>
        <p:nvSpPr>
          <p:cNvPr id="18" name="Text Box 6">
            <a:extLst>
              <a:ext uri="{FF2B5EF4-FFF2-40B4-BE49-F238E27FC236}">
                <a16:creationId xmlns:a16="http://schemas.microsoft.com/office/drawing/2014/main" id="{7363A654-C3B1-44D5-A34C-CDC9432A831C}"/>
              </a:ext>
            </a:extLst>
          </p:cNvPr>
          <p:cNvSpPr txBox="1">
            <a:spLocks noChangeArrowheads="1"/>
          </p:cNvSpPr>
          <p:nvPr/>
        </p:nvSpPr>
        <p:spPr bwMode="auto">
          <a:xfrm>
            <a:off x="1300163" y="3475831"/>
            <a:ext cx="1900237" cy="703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9pPr>
          </a:lstStyle>
          <a:p>
            <a:pPr>
              <a:buClrTx/>
              <a:buFontTx/>
              <a:buNone/>
            </a:pPr>
            <a:r>
              <a:rPr lang="en-US" altLang="en-US" sz="2000" b="1" dirty="0">
                <a:solidFill>
                  <a:srgbClr val="0033CC"/>
                </a:solidFill>
              </a:rPr>
              <a:t>Atomic number</a:t>
            </a:r>
          </a:p>
          <a:p>
            <a:pPr>
              <a:buClrTx/>
              <a:buFontTx/>
              <a:buNone/>
            </a:pPr>
            <a:r>
              <a:rPr lang="en-US" altLang="en-US" sz="2000" b="1" dirty="0">
                <a:solidFill>
                  <a:srgbClr val="0033CC"/>
                </a:solidFill>
              </a:rPr>
              <a:t>    (protons)</a:t>
            </a:r>
          </a:p>
        </p:txBody>
      </p:sp>
      <p:sp>
        <p:nvSpPr>
          <p:cNvPr id="19" name="Text Box 7">
            <a:extLst>
              <a:ext uri="{FF2B5EF4-FFF2-40B4-BE49-F238E27FC236}">
                <a16:creationId xmlns:a16="http://schemas.microsoft.com/office/drawing/2014/main" id="{5E06F52E-6E66-4D25-9790-8379EBB13E3E}"/>
              </a:ext>
            </a:extLst>
          </p:cNvPr>
          <p:cNvSpPr txBox="1">
            <a:spLocks noChangeArrowheads="1"/>
          </p:cNvSpPr>
          <p:nvPr/>
        </p:nvSpPr>
        <p:spPr bwMode="auto">
          <a:xfrm>
            <a:off x="5782170" y="2458940"/>
            <a:ext cx="1978172" cy="9255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9pPr>
          </a:lstStyle>
          <a:p>
            <a:pPr>
              <a:buClrTx/>
              <a:buFontTx/>
              <a:buNone/>
            </a:pPr>
            <a:r>
              <a:rPr lang="en-US" altLang="en-US" sz="1800" b="1" dirty="0">
                <a:solidFill>
                  <a:schemeClr val="accent1"/>
                </a:solidFill>
              </a:rPr>
              <a:t>Atomic symbol</a:t>
            </a:r>
          </a:p>
          <a:p>
            <a:pPr>
              <a:buClrTx/>
              <a:buFontTx/>
              <a:buNone/>
            </a:pPr>
            <a:r>
              <a:rPr lang="en-US" altLang="en-US" sz="1800" b="1" dirty="0">
                <a:solidFill>
                  <a:schemeClr val="accent1"/>
                </a:solidFill>
              </a:rPr>
              <a:t>Protium (normal hydrogen)</a:t>
            </a:r>
          </a:p>
        </p:txBody>
      </p:sp>
      <p:sp>
        <p:nvSpPr>
          <p:cNvPr id="20" name="Line 8">
            <a:extLst>
              <a:ext uri="{FF2B5EF4-FFF2-40B4-BE49-F238E27FC236}">
                <a16:creationId xmlns:a16="http://schemas.microsoft.com/office/drawing/2014/main" id="{D2976045-4EED-4CC5-9275-C44827A4DE64}"/>
              </a:ext>
            </a:extLst>
          </p:cNvPr>
          <p:cNvSpPr>
            <a:spLocks noChangeShapeType="1"/>
          </p:cNvSpPr>
          <p:nvPr/>
        </p:nvSpPr>
        <p:spPr bwMode="auto">
          <a:xfrm>
            <a:off x="2755900" y="2655251"/>
            <a:ext cx="1282700" cy="18905"/>
          </a:xfrm>
          <a:prstGeom prst="line">
            <a:avLst/>
          </a:prstGeom>
          <a:noFill/>
          <a:ln w="28575">
            <a:solidFill>
              <a:srgbClr val="FF33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dirty="0"/>
          </a:p>
        </p:txBody>
      </p:sp>
      <p:sp>
        <p:nvSpPr>
          <p:cNvPr id="21" name="Line 9">
            <a:extLst>
              <a:ext uri="{FF2B5EF4-FFF2-40B4-BE49-F238E27FC236}">
                <a16:creationId xmlns:a16="http://schemas.microsoft.com/office/drawing/2014/main" id="{03B331CE-A918-412C-BE48-75E6DBE2B129}"/>
              </a:ext>
            </a:extLst>
          </p:cNvPr>
          <p:cNvSpPr>
            <a:spLocks noChangeShapeType="1"/>
          </p:cNvSpPr>
          <p:nvPr/>
        </p:nvSpPr>
        <p:spPr bwMode="auto">
          <a:xfrm flipV="1">
            <a:off x="3200400" y="3382169"/>
            <a:ext cx="838200" cy="445294"/>
          </a:xfrm>
          <a:prstGeom prst="line">
            <a:avLst/>
          </a:prstGeom>
          <a:noFill/>
          <a:ln w="28575">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2" name="Line 10">
            <a:extLst>
              <a:ext uri="{FF2B5EF4-FFF2-40B4-BE49-F238E27FC236}">
                <a16:creationId xmlns:a16="http://schemas.microsoft.com/office/drawing/2014/main" id="{E02969E3-4C5C-4D09-B65C-A5D32510B8EE}"/>
              </a:ext>
            </a:extLst>
          </p:cNvPr>
          <p:cNvSpPr>
            <a:spLocks noChangeShapeType="1"/>
          </p:cNvSpPr>
          <p:nvPr/>
        </p:nvSpPr>
        <p:spPr bwMode="auto">
          <a:xfrm flipH="1">
            <a:off x="4984531" y="2648784"/>
            <a:ext cx="688975" cy="1588"/>
          </a:xfrm>
          <a:prstGeom prst="line">
            <a:avLst/>
          </a:prstGeom>
          <a:noFill/>
          <a:ln w="28575">
            <a:solidFill>
              <a:srgbClr val="FF33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Tree>
    <p:extLst>
      <p:ext uri="{BB962C8B-B14F-4D97-AF65-F5344CB8AC3E}">
        <p14:creationId xmlns:p14="http://schemas.microsoft.com/office/powerpoint/2010/main" val="19094000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3">
            <a:extLst>
              <a:ext uri="{FF2B5EF4-FFF2-40B4-BE49-F238E27FC236}">
                <a16:creationId xmlns:a16="http://schemas.microsoft.com/office/drawing/2014/main" id="{019D1E79-2634-45F0-8CA3-209EECF24B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3082" y="1430570"/>
            <a:ext cx="10399926" cy="4069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a:extLst>
              <a:ext uri="{FF2B5EF4-FFF2-40B4-BE49-F238E27FC236}">
                <a16:creationId xmlns:a16="http://schemas.microsoft.com/office/drawing/2014/main" id="{DE867AA7-EA2E-4CB1-ADE7-6479905C57FB}"/>
              </a:ext>
            </a:extLst>
          </p:cNvPr>
          <p:cNvSpPr/>
          <p:nvPr/>
        </p:nvSpPr>
        <p:spPr>
          <a:xfrm>
            <a:off x="5182542" y="0"/>
            <a:ext cx="2108269" cy="646331"/>
          </a:xfrm>
          <a:prstGeom prst="rect">
            <a:avLst/>
          </a:prstGeom>
        </p:spPr>
        <p:txBody>
          <a:bodyPr wrap="none">
            <a:spAutoFit/>
          </a:bodyPr>
          <a:lstStyle/>
          <a:p>
            <a:pPr marL="0" indent="0" algn="ctr">
              <a:buFontTx/>
              <a:buNone/>
            </a:pPr>
            <a:r>
              <a:rPr lang="en-US" alt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Examples</a:t>
            </a:r>
          </a:p>
        </p:txBody>
      </p:sp>
    </p:spTree>
    <p:extLst>
      <p:ext uri="{BB962C8B-B14F-4D97-AF65-F5344CB8AC3E}">
        <p14:creationId xmlns:p14="http://schemas.microsoft.com/office/powerpoint/2010/main" val="2769827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2AB90B12-C0A9-47D6-8C7D-00F6288377DA}"/>
              </a:ext>
            </a:extLst>
          </p:cNvPr>
          <p:cNvGraphicFramePr>
            <a:graphicFrameLocks noChangeAspect="1"/>
          </p:cNvGraphicFramePr>
          <p:nvPr>
            <p:extLst>
              <p:ext uri="{D42A27DB-BD31-4B8C-83A1-F6EECF244321}">
                <p14:modId xmlns:p14="http://schemas.microsoft.com/office/powerpoint/2010/main" val="3560292375"/>
              </p:ext>
            </p:extLst>
          </p:nvPr>
        </p:nvGraphicFramePr>
        <p:xfrm>
          <a:off x="2745543" y="1367862"/>
          <a:ext cx="8536745" cy="4600575"/>
        </p:xfrm>
        <a:graphic>
          <a:graphicData uri="http://schemas.openxmlformats.org/presentationml/2006/ole">
            <mc:AlternateContent xmlns:mc="http://schemas.openxmlformats.org/markup-compatibility/2006">
              <mc:Choice xmlns:v="urn:schemas-microsoft-com:vml" Requires="v">
                <p:oleObj spid="_x0000_s8210" r:id="rId3" imgW="7354327" imgH="4229690" progId="">
                  <p:embed/>
                </p:oleObj>
              </mc:Choice>
              <mc:Fallback>
                <p:oleObj r:id="rId3" imgW="7354327" imgH="4229690" progId="">
                  <p:embed/>
                  <p:pic>
                    <p:nvPicPr>
                      <p:cNvPr id="12289" name="Object 1">
                        <a:extLst>
                          <a:ext uri="{FF2B5EF4-FFF2-40B4-BE49-F238E27FC236}">
                            <a16:creationId xmlns:a16="http://schemas.microsoft.com/office/drawing/2014/main" id="{F22320CD-5B49-49F4-A095-9414B4CCC1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5543" y="1367862"/>
                        <a:ext cx="8536745" cy="4600575"/>
                      </a:xfrm>
                      <a:prstGeom prst="rect">
                        <a:avLst/>
                      </a:prstGeom>
                      <a:noFill/>
                      <a:effectLst/>
                    </p:spPr>
                  </p:pic>
                </p:oleObj>
              </mc:Fallback>
            </mc:AlternateContent>
          </a:graphicData>
        </a:graphic>
      </p:graphicFrame>
      <p:sp>
        <p:nvSpPr>
          <p:cNvPr id="3" name="Text Box 2">
            <a:extLst>
              <a:ext uri="{FF2B5EF4-FFF2-40B4-BE49-F238E27FC236}">
                <a16:creationId xmlns:a16="http://schemas.microsoft.com/office/drawing/2014/main" id="{3CDE1E57-188A-4792-80D0-EAEA6D2A65C2}"/>
              </a:ext>
            </a:extLst>
          </p:cNvPr>
          <p:cNvSpPr txBox="1">
            <a:spLocks noChangeArrowheads="1"/>
          </p:cNvSpPr>
          <p:nvPr/>
        </p:nvSpPr>
        <p:spPr bwMode="auto">
          <a:xfrm>
            <a:off x="2506392" y="6024822"/>
            <a:ext cx="9446457" cy="8331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9pPr>
          </a:lstStyle>
          <a:p>
            <a:pPr>
              <a:buClrTx/>
              <a:buFontTx/>
              <a:buNone/>
            </a:pPr>
            <a:r>
              <a:rPr lang="en-US" altLang="en-US" dirty="0">
                <a:solidFill>
                  <a:schemeClr val="accent1"/>
                </a:solidFill>
              </a:rPr>
              <a:t>The size of atoms becomes smaller from left to right. </a:t>
            </a:r>
            <a:r>
              <a:rPr lang="en-US" altLang="en-US" i="1" dirty="0">
                <a:solidFill>
                  <a:schemeClr val="accent1"/>
                </a:solidFill>
              </a:rPr>
              <a:t>Hint: Coulomb Force and no. of electron shells!</a:t>
            </a:r>
          </a:p>
        </p:txBody>
      </p:sp>
      <p:sp>
        <p:nvSpPr>
          <p:cNvPr id="4" name="Text Box 3">
            <a:extLst>
              <a:ext uri="{FF2B5EF4-FFF2-40B4-BE49-F238E27FC236}">
                <a16:creationId xmlns:a16="http://schemas.microsoft.com/office/drawing/2014/main" id="{E85E5AF0-8BF5-4605-85DE-1918915A667B}"/>
              </a:ext>
            </a:extLst>
          </p:cNvPr>
          <p:cNvSpPr txBox="1">
            <a:spLocks noChangeArrowheads="1"/>
          </p:cNvSpPr>
          <p:nvPr/>
        </p:nvSpPr>
        <p:spPr bwMode="auto">
          <a:xfrm>
            <a:off x="2745543" y="889168"/>
            <a:ext cx="4594825" cy="463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ＭＳ Ｐゴシック" panose="020B0600070205080204" pitchFamily="34" charset="-128"/>
              </a:defRPr>
            </a:lvl9pPr>
          </a:lstStyle>
          <a:p>
            <a:pPr>
              <a:buClrTx/>
              <a:buFontTx/>
              <a:buNone/>
            </a:pPr>
            <a:r>
              <a:rPr lang="en-US" altLang="en-US" dirty="0">
                <a:solidFill>
                  <a:srgbClr val="0033CC"/>
                </a:solidFill>
              </a:rPr>
              <a:t>Trend is repeated with each period. </a:t>
            </a:r>
          </a:p>
        </p:txBody>
      </p:sp>
      <p:sp>
        <p:nvSpPr>
          <p:cNvPr id="5" name="Rectangle 4">
            <a:extLst>
              <a:ext uri="{FF2B5EF4-FFF2-40B4-BE49-F238E27FC236}">
                <a16:creationId xmlns:a16="http://schemas.microsoft.com/office/drawing/2014/main" id="{E6136861-81AA-42E1-A49B-336CFE985D3B}"/>
              </a:ext>
            </a:extLst>
          </p:cNvPr>
          <p:cNvSpPr/>
          <p:nvPr/>
        </p:nvSpPr>
        <p:spPr>
          <a:xfrm>
            <a:off x="4681486" y="0"/>
            <a:ext cx="5096267" cy="646331"/>
          </a:xfrm>
          <a:prstGeom prst="rect">
            <a:avLst/>
          </a:prstGeom>
        </p:spPr>
        <p:txBody>
          <a:bodyPr wrap="none">
            <a:spAutoFit/>
          </a:bodyPr>
          <a:lstStyle/>
          <a:p>
            <a:pPr marL="0" indent="0">
              <a:buNone/>
            </a:pPr>
            <a:r>
              <a:rPr lang="en-US" alt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Trends in Periodic Table</a:t>
            </a:r>
          </a:p>
        </p:txBody>
      </p:sp>
    </p:spTree>
    <p:extLst>
      <p:ext uri="{BB962C8B-B14F-4D97-AF65-F5344CB8AC3E}">
        <p14:creationId xmlns:p14="http://schemas.microsoft.com/office/powerpoint/2010/main" val="707071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6AED6DB-E068-4263-A3DD-4D79AC89B2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6590" y="662949"/>
            <a:ext cx="9448800" cy="619505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 name="Rectangle 3">
            <a:extLst>
              <a:ext uri="{FF2B5EF4-FFF2-40B4-BE49-F238E27FC236}">
                <a16:creationId xmlns:a16="http://schemas.microsoft.com/office/drawing/2014/main" id="{CE237C24-6738-4A9D-8644-F9868734CE00}"/>
              </a:ext>
            </a:extLst>
          </p:cNvPr>
          <p:cNvSpPr/>
          <p:nvPr/>
        </p:nvSpPr>
        <p:spPr>
          <a:xfrm>
            <a:off x="4681486" y="0"/>
            <a:ext cx="5096267" cy="646331"/>
          </a:xfrm>
          <a:prstGeom prst="rect">
            <a:avLst/>
          </a:prstGeom>
        </p:spPr>
        <p:txBody>
          <a:bodyPr wrap="none">
            <a:spAutoFit/>
          </a:bodyPr>
          <a:lstStyle/>
          <a:p>
            <a:pPr marL="0" indent="0">
              <a:buNone/>
            </a:pPr>
            <a:r>
              <a:rPr lang="en-US" alt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Trends in Periodic Table</a:t>
            </a:r>
          </a:p>
        </p:txBody>
      </p:sp>
    </p:spTree>
    <p:extLst>
      <p:ext uri="{BB962C8B-B14F-4D97-AF65-F5344CB8AC3E}">
        <p14:creationId xmlns:p14="http://schemas.microsoft.com/office/powerpoint/2010/main" val="2870521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
            <a:extLst>
              <a:ext uri="{FF2B5EF4-FFF2-40B4-BE49-F238E27FC236}">
                <a16:creationId xmlns:a16="http://schemas.microsoft.com/office/drawing/2014/main" id="{35ECB71B-FD83-4580-9A34-E34B5C0F40D3}"/>
              </a:ext>
            </a:extLst>
          </p:cNvPr>
          <p:cNvSpPr txBox="1">
            <a:spLocks/>
          </p:cNvSpPr>
          <p:nvPr/>
        </p:nvSpPr>
        <p:spPr bwMode="auto">
          <a:xfrm>
            <a:off x="2908496" y="0"/>
            <a:ext cx="7772400" cy="622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lgn="ctr">
              <a:spcBef>
                <a:spcPct val="0"/>
              </a:spcBef>
              <a:buFontTx/>
              <a:buNone/>
            </a:pPr>
            <a:r>
              <a:rPr lang="en-US" alt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Models of the Atom</a:t>
            </a:r>
          </a:p>
          <a:p>
            <a:pPr algn="ct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20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20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r>
              <a:rPr lang="en-US" altLang="en-US" sz="2400" dirty="0">
                <a:solidFill>
                  <a:srgbClr val="000000"/>
                </a:solidFill>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Greeks (500 BC) and Dalton (1803)</a:t>
            </a:r>
          </a:p>
          <a:p>
            <a:pPr algn="ctr">
              <a:spcBef>
                <a:spcPct val="0"/>
              </a:spcBef>
              <a:buFontTx/>
              <a:buNone/>
            </a:pPr>
            <a:r>
              <a:rPr lang="en-US" altLang="en-US" sz="2400" dirty="0">
                <a:solidFill>
                  <a:schemeClr val="accent4"/>
                </a:solidFill>
                <a:latin typeface="Times New Roman" panose="02020603050405020304" pitchFamily="18" charset="0"/>
                <a:cs typeface="Times New Roman" panose="02020603050405020304" pitchFamily="18" charset="0"/>
              </a:rPr>
              <a:t> </a:t>
            </a:r>
            <a:endParaRPr lang="en-US" altLang="en-US" sz="1600" dirty="0">
              <a:solidFill>
                <a:schemeClr val="accent4"/>
              </a:solidFill>
              <a:latin typeface="Times New Roman" panose="02020603050405020304" pitchFamily="18" charset="0"/>
              <a:cs typeface="Times New Roman" panose="02020603050405020304" pitchFamily="18" charset="0"/>
            </a:endParaRPr>
          </a:p>
          <a:p>
            <a:pPr algn="ctr">
              <a:spcBef>
                <a:spcPct val="0"/>
              </a:spcBef>
              <a:buFontTx/>
              <a:buNone/>
            </a:pPr>
            <a:r>
              <a:rPr lang="en-US" altLang="en-US" sz="2400" dirty="0">
                <a:solidFill>
                  <a:schemeClr val="accent4"/>
                </a:solidFill>
                <a:latin typeface="Times New Roman" panose="02020603050405020304" pitchFamily="18" charset="0"/>
                <a:cs typeface="Times New Roman" panose="02020603050405020304" pitchFamily="18" charset="0"/>
              </a:rPr>
              <a:t> </a:t>
            </a:r>
            <a:endParaRPr lang="en-US" altLang="en-US" sz="1400" dirty="0">
              <a:solidFill>
                <a:schemeClr val="accent4"/>
              </a:solidFill>
              <a:latin typeface="Times New Roman" panose="02020603050405020304" pitchFamily="18" charset="0"/>
              <a:cs typeface="Times New Roman" panose="02020603050405020304" pitchFamily="18" charset="0"/>
            </a:endParaRPr>
          </a:p>
          <a:p>
            <a:pPr>
              <a:spcBef>
                <a:spcPct val="0"/>
              </a:spcBef>
              <a:buFontTx/>
              <a:buNone/>
            </a:pPr>
            <a:r>
              <a:rPr lang="en-US" altLang="en-US" sz="2400" dirty="0">
                <a:solidFill>
                  <a:schemeClr val="accent4"/>
                </a:solidFill>
                <a:latin typeface="Times New Roman" panose="02020603050405020304" pitchFamily="18" charset="0"/>
                <a:cs typeface="Times New Roman" panose="02020603050405020304" pitchFamily="18" charset="0"/>
              </a:rPr>
              <a:t>The idea that matter was made of atoms had been rejected by most Greek philosophers in favor of the idea that matter was continuous, like water, rather than particles, like sand. </a:t>
            </a:r>
          </a:p>
          <a:p>
            <a:pPr algn="ct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spcBef>
                <a:spcPct val="0"/>
              </a:spcBef>
              <a:buFontTx/>
              <a:buNone/>
            </a:pPr>
            <a:r>
              <a:rPr lang="en-US" altLang="en-US" sz="2400" dirty="0">
                <a:solidFill>
                  <a:schemeClr val="accent4"/>
                </a:solidFill>
                <a:latin typeface="Times New Roman" panose="02020603050405020304" pitchFamily="18" charset="0"/>
                <a:cs typeface="Times New Roman" panose="02020603050405020304" pitchFamily="18" charset="0"/>
              </a:rPr>
              <a:t>Dalton used the results of </a:t>
            </a:r>
            <a:r>
              <a:rPr lang="en-US" altLang="en-US" sz="2400" b="1" dirty="0">
                <a:solidFill>
                  <a:schemeClr val="accent4"/>
                </a:solidFill>
                <a:latin typeface="Times New Roman" panose="02020603050405020304" pitchFamily="18" charset="0"/>
                <a:cs typeface="Times New Roman" panose="02020603050405020304" pitchFamily="18" charset="0"/>
              </a:rPr>
              <a:t>experiments</a:t>
            </a:r>
            <a:r>
              <a:rPr lang="en-US" altLang="en-US" sz="2400" dirty="0">
                <a:solidFill>
                  <a:schemeClr val="accent4"/>
                </a:solidFill>
                <a:latin typeface="Times New Roman" panose="02020603050405020304" pitchFamily="18" charset="0"/>
                <a:cs typeface="Times New Roman" panose="02020603050405020304" pitchFamily="18" charset="0"/>
              </a:rPr>
              <a:t> in chemistry to revive this idea in the form of a theory that explained a huge number of experiments.  Compounds were made by combining </a:t>
            </a:r>
            <a:r>
              <a:rPr lang="en-US" altLang="en-US" sz="2400" b="1" dirty="0">
                <a:solidFill>
                  <a:srgbClr val="8E0000"/>
                </a:solidFill>
                <a:latin typeface="Times New Roman" panose="02020603050405020304" pitchFamily="18" charset="0"/>
                <a:cs typeface="Times New Roman" panose="02020603050405020304" pitchFamily="18" charset="0"/>
              </a:rPr>
              <a:t>atoms</a:t>
            </a:r>
            <a:r>
              <a:rPr lang="en-US" altLang="en-US" sz="2400" dirty="0">
                <a:solidFill>
                  <a:srgbClr val="000000"/>
                </a:solidFill>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of different </a:t>
            </a:r>
            <a:r>
              <a:rPr lang="en-US" altLang="en-US" sz="2400" b="1" dirty="0">
                <a:solidFill>
                  <a:srgbClr val="0000CC"/>
                </a:solidFill>
                <a:latin typeface="Times New Roman" panose="02020603050405020304" pitchFamily="18" charset="0"/>
                <a:cs typeface="Times New Roman" panose="02020603050405020304" pitchFamily="18" charset="0"/>
              </a:rPr>
              <a:t>elements</a:t>
            </a:r>
            <a:r>
              <a:rPr lang="en-US" altLang="en-US" sz="2400" dirty="0">
                <a:solidFill>
                  <a:srgbClr val="000000"/>
                </a:solidFill>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in particular ratios.  </a:t>
            </a:r>
          </a:p>
          <a:p>
            <a:pPr>
              <a:spcBef>
                <a:spcPct val="0"/>
              </a:spcBef>
              <a:buFontTx/>
              <a:buNone/>
            </a:pPr>
            <a:endParaRPr lang="en-US" altLang="en-US" sz="2400" b="1" dirty="0">
              <a:solidFill>
                <a:srgbClr val="000000"/>
              </a:solidFill>
              <a:latin typeface="Times New Roman" panose="02020603050405020304" pitchFamily="18" charset="0"/>
              <a:cs typeface="Times New Roman" panose="02020603050405020304" pitchFamily="18" charset="0"/>
            </a:endParaRPr>
          </a:p>
          <a:p>
            <a:pPr algn="ctr">
              <a:spcBef>
                <a:spcPct val="0"/>
              </a:spcBef>
              <a:buFontTx/>
              <a:buNone/>
            </a:pPr>
            <a:r>
              <a:rPr lang="en-US" altLang="en-US" sz="2400" b="1" dirty="0">
                <a:solidFill>
                  <a:srgbClr val="000000"/>
                </a:solidFill>
                <a:latin typeface="Times New Roman" panose="02020603050405020304" pitchFamily="18" charset="0"/>
                <a:cs typeface="Times New Roman" panose="02020603050405020304" pitchFamily="18" charset="0"/>
              </a:rPr>
              <a:t>Atoms of different elements have </a:t>
            </a:r>
          </a:p>
          <a:p>
            <a:pPr algn="ctr">
              <a:spcBef>
                <a:spcPct val="0"/>
              </a:spcBef>
              <a:buFontTx/>
              <a:buNone/>
            </a:pPr>
            <a:r>
              <a:rPr lang="en-US" altLang="en-US" sz="2400" b="1" dirty="0">
                <a:solidFill>
                  <a:srgbClr val="000000"/>
                </a:solidFill>
                <a:latin typeface="Times New Roman" panose="02020603050405020304" pitchFamily="18" charset="0"/>
                <a:cs typeface="Times New Roman" panose="02020603050405020304" pitchFamily="18" charset="0"/>
              </a:rPr>
              <a:t>unique sizes, weights, and other properties.  </a:t>
            </a:r>
          </a:p>
        </p:txBody>
      </p:sp>
      <p:pic>
        <p:nvPicPr>
          <p:cNvPr id="4" name="Picture 3">
            <a:extLst>
              <a:ext uri="{FF2B5EF4-FFF2-40B4-BE49-F238E27FC236}">
                <a16:creationId xmlns:a16="http://schemas.microsoft.com/office/drawing/2014/main" id="{A077C23A-A863-4438-A046-3F72718837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9747" y="860088"/>
            <a:ext cx="1463675" cy="146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5150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
            <a:extLst>
              <a:ext uri="{FF2B5EF4-FFF2-40B4-BE49-F238E27FC236}">
                <a16:creationId xmlns:a16="http://schemas.microsoft.com/office/drawing/2014/main" id="{B6C168C2-008C-4475-B2F3-19B05F9198B8}"/>
              </a:ext>
            </a:extLst>
          </p:cNvPr>
          <p:cNvSpPr txBox="1">
            <a:spLocks/>
          </p:cNvSpPr>
          <p:nvPr/>
        </p:nvSpPr>
        <p:spPr bwMode="auto">
          <a:xfrm>
            <a:off x="2627141" y="127780"/>
            <a:ext cx="9386668" cy="673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spcBef>
                <a:spcPct val="0"/>
              </a:spcBef>
              <a:buFontTx/>
              <a:buNone/>
            </a:pPr>
            <a:r>
              <a:rPr lang="en-US" altLang="en-US" sz="2400" dirty="0">
                <a:solidFill>
                  <a:schemeClr val="accent4"/>
                </a:solidFill>
                <a:latin typeface="Times New Roman" panose="02020603050405020304" pitchFamily="18" charset="0"/>
                <a:cs typeface="Times New Roman" panose="02020603050405020304" pitchFamily="18" charset="0"/>
              </a:rPr>
              <a:t>		 Solid sphere: Dalton (1803)</a:t>
            </a:r>
          </a:p>
          <a:p>
            <a:pPr algn="ct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lgn="ct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spcBef>
                <a:spcPct val="0"/>
              </a:spcBef>
              <a:buFontTx/>
              <a:buNone/>
            </a:pPr>
            <a:r>
              <a:rPr lang="en-US" altLang="en-US" sz="2400" dirty="0">
                <a:solidFill>
                  <a:schemeClr val="accent4"/>
                </a:solidFill>
                <a:latin typeface="Times New Roman" panose="02020603050405020304" pitchFamily="18" charset="0"/>
                <a:cs typeface="Times New Roman" panose="02020603050405020304" pitchFamily="18" charset="0"/>
              </a:rPr>
              <a:t>				  Electron discovered (1897)</a:t>
            </a:r>
          </a:p>
          <a:p>
            <a:pPr algn="ct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lgn="ct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lgn="ct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lgn="ct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lgn="ct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spcBef>
                <a:spcPct val="0"/>
              </a:spcBef>
              <a:buFontTx/>
              <a:buNone/>
            </a:pPr>
            <a:r>
              <a:rPr lang="en-US" altLang="en-US" sz="2400" dirty="0">
                <a:solidFill>
                  <a:schemeClr val="accent4"/>
                </a:solidFill>
                <a:latin typeface="Times New Roman" panose="02020603050405020304" pitchFamily="18" charset="0"/>
                <a:cs typeface="Times New Roman" panose="02020603050405020304" pitchFamily="18" charset="0"/>
              </a:rPr>
              <a:t>      Rutherford experiment (1911)</a:t>
            </a:r>
          </a:p>
          <a:p>
            <a:pPr algn="ct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lgn="ct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spcBef>
                <a:spcPct val="0"/>
              </a:spcBef>
              <a:buFontTx/>
              <a:buNone/>
            </a:pPr>
            <a:r>
              <a:rPr lang="en-US" altLang="en-US" sz="2400" dirty="0">
                <a:solidFill>
                  <a:schemeClr val="accent4"/>
                </a:solidFill>
                <a:latin typeface="Times New Roman" panose="02020603050405020304" pitchFamily="18" charset="0"/>
                <a:cs typeface="Times New Roman" panose="02020603050405020304" pitchFamily="18" charset="0"/>
              </a:rPr>
              <a:t>Electrons in specific energy levels: Bohr (1913)</a:t>
            </a:r>
          </a:p>
        </p:txBody>
      </p:sp>
      <p:pic>
        <p:nvPicPr>
          <p:cNvPr id="4" name="Picture 3">
            <a:extLst>
              <a:ext uri="{FF2B5EF4-FFF2-40B4-BE49-F238E27FC236}">
                <a16:creationId xmlns:a16="http://schemas.microsoft.com/office/drawing/2014/main" id="{2DFCC323-6365-413D-86EE-2A87906EE4A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0257" y="1445028"/>
            <a:ext cx="1767669" cy="1767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a:extLst>
              <a:ext uri="{FF2B5EF4-FFF2-40B4-BE49-F238E27FC236}">
                <a16:creationId xmlns:a16="http://schemas.microsoft.com/office/drawing/2014/main" id="{BD961FFD-2197-4A2F-9A8C-C4DCD6B314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2882" y="2545165"/>
            <a:ext cx="1767669" cy="1767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solar">
            <a:extLst>
              <a:ext uri="{FF2B5EF4-FFF2-40B4-BE49-F238E27FC236}">
                <a16:creationId xmlns:a16="http://schemas.microsoft.com/office/drawing/2014/main" id="{1D0355BA-881F-4198-92D0-E69A2C2464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0180" y="3600365"/>
            <a:ext cx="1767669" cy="1767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bohr">
            <a:extLst>
              <a:ext uri="{FF2B5EF4-FFF2-40B4-BE49-F238E27FC236}">
                <a16:creationId xmlns:a16="http://schemas.microsoft.com/office/drawing/2014/main" id="{FE2449AA-2634-4EA1-8C8F-3F1CBA5EC49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24705" y="4729076"/>
            <a:ext cx="1767669" cy="1842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C9943FB4-F6EE-4FA4-8344-2490ADC77002}"/>
              </a:ext>
            </a:extLst>
          </p:cNvPr>
          <p:cNvSpPr/>
          <p:nvPr/>
        </p:nvSpPr>
        <p:spPr>
          <a:xfrm>
            <a:off x="3070773" y="43374"/>
            <a:ext cx="6494086" cy="646331"/>
          </a:xfrm>
          <a:prstGeom prst="rect">
            <a:avLst/>
          </a:prstGeom>
        </p:spPr>
        <p:txBody>
          <a:bodyPr wrap="none">
            <a:spAutoFit/>
          </a:bodyPr>
          <a:lstStyle/>
          <a:p>
            <a:pPr algn="ctr">
              <a:spcBef>
                <a:spcPct val="0"/>
              </a:spcBef>
              <a:buFontTx/>
              <a:buNone/>
            </a:pPr>
            <a:r>
              <a:rPr lang="en-US" alt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History of Early Atomic Models</a:t>
            </a:r>
          </a:p>
        </p:txBody>
      </p:sp>
    </p:spTree>
    <p:extLst>
      <p:ext uri="{BB962C8B-B14F-4D97-AF65-F5344CB8AC3E}">
        <p14:creationId xmlns:p14="http://schemas.microsoft.com/office/powerpoint/2010/main" val="3121922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B591E1E-4360-4E3A-838C-6955219961AA}"/>
              </a:ext>
            </a:extLst>
          </p:cNvPr>
          <p:cNvSpPr txBox="1">
            <a:spLocks/>
          </p:cNvSpPr>
          <p:nvPr/>
        </p:nvSpPr>
        <p:spPr>
          <a:xfrm>
            <a:off x="1986504" y="14068"/>
            <a:ext cx="9067180" cy="658368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a:buFontTx/>
              <a:buNone/>
            </a:pPr>
            <a:r>
              <a:rPr lang="en-US" altLang="en-US" sz="3600" b="1" dirty="0">
                <a:solidFill>
                  <a:srgbClr val="8E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Light emission spectra from atoms </a:t>
            </a:r>
          </a:p>
          <a:p>
            <a:pPr marL="0" indent="0" algn="ctr">
              <a:buFontTx/>
              <a:buNone/>
            </a:pPr>
            <a:r>
              <a:rPr lang="en-US" altLang="en-US" sz="2200" b="1" dirty="0">
                <a:latin typeface="Times New Roman" panose="02020603050405020304" pitchFamily="18" charset="0"/>
                <a:cs typeface="Times New Roman" panose="02020603050405020304" pitchFamily="18" charset="0"/>
              </a:rPr>
              <a:t>explained by the Bohr model “jumps” </a:t>
            </a:r>
          </a:p>
          <a:p>
            <a:pPr marL="0" indent="0">
              <a:buFontTx/>
              <a:buNone/>
            </a:pPr>
            <a:endParaRPr lang="en-US" altLang="en-US" sz="2200" dirty="0">
              <a:latin typeface="Times New Roman" panose="02020603050405020304" pitchFamily="18" charset="0"/>
              <a:cs typeface="Times New Roman" panose="02020603050405020304" pitchFamily="18" charset="0"/>
            </a:endParaRPr>
          </a:p>
          <a:p>
            <a:pPr marL="0" indent="0">
              <a:buFontTx/>
              <a:buNone/>
            </a:pPr>
            <a:endParaRPr lang="en-US" altLang="en-US" sz="2200" dirty="0">
              <a:latin typeface="Times New Roman" panose="02020603050405020304" pitchFamily="18" charset="0"/>
              <a:cs typeface="Times New Roman" panose="02020603050405020304" pitchFamily="18" charset="0"/>
            </a:endParaRPr>
          </a:p>
          <a:p>
            <a:pPr marL="0" indent="0">
              <a:buFontTx/>
              <a:buNone/>
            </a:pPr>
            <a:endParaRPr lang="en-US" altLang="en-US" sz="2200" dirty="0">
              <a:latin typeface="Times New Roman" panose="02020603050405020304" pitchFamily="18" charset="0"/>
              <a:cs typeface="Times New Roman" panose="02020603050405020304" pitchFamily="18" charset="0"/>
            </a:endParaRPr>
          </a:p>
          <a:p>
            <a:pPr marL="0" indent="0">
              <a:buFontTx/>
              <a:buNone/>
            </a:pPr>
            <a:endParaRPr lang="en-US" altLang="en-US" sz="2200" dirty="0">
              <a:latin typeface="Times New Roman" panose="02020603050405020304" pitchFamily="18" charset="0"/>
              <a:cs typeface="Times New Roman" panose="02020603050405020304" pitchFamily="18" charset="0"/>
            </a:endParaRPr>
          </a:p>
          <a:p>
            <a:pPr marL="0" indent="0">
              <a:buFontTx/>
              <a:buNone/>
            </a:pPr>
            <a:endParaRPr lang="en-US" altLang="en-US" sz="2200" dirty="0">
              <a:latin typeface="Times New Roman" panose="02020603050405020304" pitchFamily="18" charset="0"/>
              <a:cs typeface="Times New Roman" panose="02020603050405020304" pitchFamily="18" charset="0"/>
            </a:endParaRPr>
          </a:p>
          <a:p>
            <a:pPr marL="0" indent="0">
              <a:buFontTx/>
              <a:buNone/>
            </a:pPr>
            <a:endParaRPr lang="en-US" altLang="en-US" sz="2200" dirty="0">
              <a:latin typeface="Times New Roman" panose="02020603050405020304" pitchFamily="18" charset="0"/>
              <a:cs typeface="Times New Roman" panose="02020603050405020304" pitchFamily="18" charset="0"/>
            </a:endParaRPr>
          </a:p>
          <a:p>
            <a:pPr marL="0" indent="0">
              <a:buFontTx/>
              <a:buNone/>
            </a:pPr>
            <a:endParaRPr lang="en-US" altLang="en-US" sz="2200" dirty="0">
              <a:latin typeface="Times New Roman" panose="02020603050405020304" pitchFamily="18" charset="0"/>
              <a:cs typeface="Times New Roman" panose="02020603050405020304" pitchFamily="18" charset="0"/>
            </a:endParaRPr>
          </a:p>
          <a:p>
            <a:pPr marL="0" indent="0">
              <a:buFontTx/>
              <a:buNone/>
            </a:pPr>
            <a:endParaRPr lang="en-US" altLang="en-US" sz="2200" dirty="0">
              <a:latin typeface="Times New Roman" panose="02020603050405020304" pitchFamily="18" charset="0"/>
              <a:cs typeface="Times New Roman" panose="02020603050405020304" pitchFamily="18" charset="0"/>
            </a:endParaRPr>
          </a:p>
          <a:p>
            <a:pPr marL="0" indent="0">
              <a:buFontTx/>
              <a:buNone/>
            </a:pPr>
            <a:endParaRPr lang="en-US" altLang="en-US" sz="2200" dirty="0">
              <a:latin typeface="Times New Roman" panose="02020603050405020304" pitchFamily="18" charset="0"/>
              <a:cs typeface="Times New Roman" panose="02020603050405020304" pitchFamily="18" charset="0"/>
            </a:endParaRPr>
          </a:p>
          <a:p>
            <a:pPr marL="0" indent="0">
              <a:buFontTx/>
              <a:buNone/>
            </a:pPr>
            <a:endParaRPr lang="en-US" altLang="en-US" sz="2200" dirty="0">
              <a:latin typeface="Times New Roman" panose="02020603050405020304" pitchFamily="18" charset="0"/>
              <a:cs typeface="Times New Roman" panose="02020603050405020304" pitchFamily="18" charset="0"/>
            </a:endParaRPr>
          </a:p>
          <a:p>
            <a:pPr marL="0" indent="0">
              <a:buFontTx/>
              <a:buNone/>
            </a:pPr>
            <a:endParaRPr lang="en-US" altLang="en-US" dirty="0">
              <a:latin typeface="Times New Roman" panose="02020603050405020304" pitchFamily="18" charset="0"/>
              <a:cs typeface="Times New Roman" panose="02020603050405020304" pitchFamily="18" charset="0"/>
            </a:endParaRPr>
          </a:p>
          <a:p>
            <a:pPr marL="0" indent="0">
              <a:buFontTx/>
              <a:buNone/>
            </a:pPr>
            <a:r>
              <a:rPr lang="en-US" altLang="en-US" sz="2200" b="1" dirty="0">
                <a:latin typeface="Times New Roman" panose="02020603050405020304" pitchFamily="18" charset="0"/>
                <a:cs typeface="Times New Roman" panose="02020603050405020304" pitchFamily="18" charset="0"/>
              </a:rPr>
              <a:t>but also explained by Quantum Mechanics “transitions” between distinct energy levels unique to each element. </a:t>
            </a:r>
          </a:p>
          <a:p>
            <a:pPr marL="0" indent="0">
              <a:buFontTx/>
              <a:buNone/>
            </a:pPr>
            <a:endParaRPr lang="en-US" altLang="en-US" sz="2200" dirty="0">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CAAE1B35-C39C-4B57-8AF5-4735633B433B}"/>
              </a:ext>
            </a:extLst>
          </p:cNvPr>
          <p:cNvPicPr>
            <a:picLocks noChangeAspect="1"/>
          </p:cNvPicPr>
          <p:nvPr/>
        </p:nvPicPr>
        <p:blipFill>
          <a:blip r:embed="rId2"/>
          <a:stretch>
            <a:fillRect/>
          </a:stretch>
        </p:blipFill>
        <p:spPr>
          <a:xfrm>
            <a:off x="5342517" y="1182781"/>
            <a:ext cx="6849483" cy="4767854"/>
          </a:xfrm>
          <a:prstGeom prst="rect">
            <a:avLst/>
          </a:prstGeom>
        </p:spPr>
      </p:pic>
      <p:pic>
        <p:nvPicPr>
          <p:cNvPr id="10" name="Picture 9">
            <a:extLst>
              <a:ext uri="{FF2B5EF4-FFF2-40B4-BE49-F238E27FC236}">
                <a16:creationId xmlns:a16="http://schemas.microsoft.com/office/drawing/2014/main" id="{9968B18F-B176-4E5C-9750-09B0DC707231}"/>
              </a:ext>
            </a:extLst>
          </p:cNvPr>
          <p:cNvPicPr>
            <a:picLocks noChangeAspect="1"/>
          </p:cNvPicPr>
          <p:nvPr/>
        </p:nvPicPr>
        <p:blipFill>
          <a:blip r:embed="rId3"/>
          <a:stretch>
            <a:fillRect/>
          </a:stretch>
        </p:blipFill>
        <p:spPr>
          <a:xfrm>
            <a:off x="1275757" y="1584607"/>
            <a:ext cx="4066760" cy="4090612"/>
          </a:xfrm>
          <a:prstGeom prst="rect">
            <a:avLst/>
          </a:prstGeom>
        </p:spPr>
      </p:pic>
      <p:sp>
        <p:nvSpPr>
          <p:cNvPr id="11" name="TextBox 10">
            <a:extLst>
              <a:ext uri="{FF2B5EF4-FFF2-40B4-BE49-F238E27FC236}">
                <a16:creationId xmlns:a16="http://schemas.microsoft.com/office/drawing/2014/main" id="{06BB5C1D-A0D1-42D0-87DC-ED8A8F057E9C}"/>
              </a:ext>
            </a:extLst>
          </p:cNvPr>
          <p:cNvSpPr txBox="1"/>
          <p:nvPr/>
        </p:nvSpPr>
        <p:spPr>
          <a:xfrm>
            <a:off x="7238634" y="4403189"/>
            <a:ext cx="3474028" cy="338554"/>
          </a:xfrm>
          <a:prstGeom prst="rect">
            <a:avLst/>
          </a:prstGeom>
          <a:noFill/>
        </p:spPr>
        <p:txBody>
          <a:bodyPr wrap="none" rtlCol="0">
            <a:spAutoFit/>
          </a:bodyPr>
          <a:lstStyle/>
          <a:p>
            <a:r>
              <a:rPr lang="en-US" sz="1600" b="1" dirty="0">
                <a:solidFill>
                  <a:schemeClr val="tx1"/>
                </a:solidFill>
                <a:latin typeface="Times New Roman" panose="02020603050405020304" pitchFamily="18" charset="0"/>
                <a:cs typeface="Times New Roman" panose="02020603050405020304" pitchFamily="18" charset="0"/>
              </a:rPr>
              <a:t>Emission line spectrum for Hydrogen</a:t>
            </a:r>
          </a:p>
        </p:txBody>
      </p:sp>
    </p:spTree>
    <p:extLst>
      <p:ext uri="{BB962C8B-B14F-4D97-AF65-F5344CB8AC3E}">
        <p14:creationId xmlns:p14="http://schemas.microsoft.com/office/powerpoint/2010/main" val="4089873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B29CE7-CAF7-45B8-9695-529A52B1B3F6}"/>
              </a:ext>
            </a:extLst>
          </p:cNvPr>
          <p:cNvSpPr txBox="1">
            <a:spLocks/>
          </p:cNvSpPr>
          <p:nvPr/>
        </p:nvSpPr>
        <p:spPr bwMode="auto">
          <a:xfrm>
            <a:off x="2810020" y="0"/>
            <a:ext cx="8908367"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lgn="ctr">
              <a:spcBef>
                <a:spcPct val="0"/>
              </a:spcBef>
              <a:buFontTx/>
              <a:buNone/>
            </a:pPr>
            <a:r>
              <a:rPr lang="en-US" alt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Development of “Modern” Models</a:t>
            </a:r>
            <a:endParaRPr lang="en-US" altLang="en-US" sz="2400"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r>
              <a:rPr lang="en-US" altLang="en-US" sz="2400" dirty="0">
                <a:solidFill>
                  <a:srgbClr val="000000"/>
                </a:solidFill>
                <a:latin typeface="Times New Roman" panose="02020603050405020304" pitchFamily="18" charset="0"/>
                <a:cs typeface="Times New Roman" panose="02020603050405020304" pitchFamily="18" charset="0"/>
              </a:rPr>
              <a:t>                         Rutherford (1911)</a:t>
            </a:r>
          </a:p>
          <a:p>
            <a:pPr algn="ct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lgn="ct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lgn="ct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r>
              <a:rPr lang="en-US" altLang="en-US" sz="2400" dirty="0">
                <a:solidFill>
                  <a:srgbClr val="000000"/>
                </a:solidFill>
                <a:latin typeface="Times New Roman" panose="02020603050405020304" pitchFamily="18" charset="0"/>
                <a:cs typeface="Times New Roman" panose="02020603050405020304" pitchFamily="18" charset="0"/>
              </a:rPr>
              <a:t>				</a:t>
            </a:r>
          </a:p>
          <a:p>
            <a:pP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r>
              <a:rPr lang="en-US" altLang="en-US" sz="2400" dirty="0">
                <a:solidFill>
                  <a:srgbClr val="000000"/>
                </a:solidFill>
                <a:latin typeface="Times New Roman" panose="02020603050405020304" pitchFamily="18" charset="0"/>
                <a:cs typeface="Times New Roman" panose="02020603050405020304" pitchFamily="18" charset="0"/>
              </a:rPr>
              <a:t>				Bohr (1913)</a:t>
            </a:r>
          </a:p>
          <a:p>
            <a:pP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12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endParaRPr lang="en-US" altLang="en-US" sz="1200" dirty="0">
              <a:solidFill>
                <a:srgbClr val="000000"/>
              </a:solidFill>
              <a:latin typeface="Times New Roman" panose="02020603050405020304" pitchFamily="18" charset="0"/>
              <a:cs typeface="Times New Roman" panose="02020603050405020304" pitchFamily="18" charset="0"/>
            </a:endParaRPr>
          </a:p>
          <a:p>
            <a:pPr>
              <a:spcBef>
                <a:spcPct val="0"/>
              </a:spcBef>
              <a:buFontTx/>
              <a:buNone/>
            </a:pPr>
            <a:r>
              <a:rPr lang="en-US" altLang="en-US" sz="1200" dirty="0">
                <a:solidFill>
                  <a:srgbClr val="000000"/>
                </a:solidFill>
                <a:latin typeface="Times New Roman" panose="02020603050405020304" pitchFamily="18" charset="0"/>
                <a:cs typeface="Times New Roman" panose="02020603050405020304" pitchFamily="18" charset="0"/>
              </a:rPr>
              <a:t>    </a:t>
            </a:r>
          </a:p>
          <a:p>
            <a:pPr>
              <a:spcBef>
                <a:spcPct val="0"/>
              </a:spcBef>
              <a:buFontTx/>
              <a:buNone/>
            </a:pPr>
            <a:r>
              <a:rPr lang="en-US" altLang="en-US" sz="2400" b="1" dirty="0">
                <a:solidFill>
                  <a:srgbClr val="0000CC"/>
                </a:solidFill>
                <a:latin typeface="Times New Roman" panose="02020603050405020304" pitchFamily="18" charset="0"/>
                <a:cs typeface="Times New Roman" panose="02020603050405020304" pitchFamily="18" charset="0"/>
              </a:rPr>
              <a:t>Quantum Mechanics:</a:t>
            </a:r>
          </a:p>
          <a:p>
            <a:pPr>
              <a:spcBef>
                <a:spcPct val="0"/>
              </a:spcBef>
              <a:buFontTx/>
              <a:buNone/>
            </a:pPr>
            <a:r>
              <a:rPr lang="en-US" altLang="en-US" sz="1200" dirty="0">
                <a:solidFill>
                  <a:srgbClr val="000000"/>
                </a:solidFill>
                <a:latin typeface="Times New Roman" panose="02020603050405020304" pitchFamily="18" charset="0"/>
                <a:cs typeface="Times New Roman" panose="02020603050405020304" pitchFamily="18" charset="0"/>
              </a:rPr>
              <a:t>    </a:t>
            </a:r>
          </a:p>
          <a:p>
            <a:pPr>
              <a:spcBef>
                <a:spcPct val="0"/>
              </a:spcBef>
              <a:buFontTx/>
              <a:buNone/>
            </a:pPr>
            <a:r>
              <a:rPr lang="en-US" altLang="en-US" sz="2400" dirty="0">
                <a:solidFill>
                  <a:schemeClr val="accent4"/>
                </a:solidFill>
                <a:latin typeface="Times New Roman" panose="02020603050405020304" pitchFamily="18" charset="0"/>
                <a:cs typeface="Times New Roman" panose="02020603050405020304" pitchFamily="18" charset="0"/>
              </a:rPr>
              <a:t>Same energy levels but</a:t>
            </a:r>
            <a:r>
              <a:rPr lang="en-US" altLang="en-US" sz="2400" dirty="0">
                <a:solidFill>
                  <a:srgbClr val="000000"/>
                </a:solidFill>
                <a:latin typeface="Times New Roman" panose="02020603050405020304" pitchFamily="18" charset="0"/>
                <a:cs typeface="Times New Roman" panose="02020603050405020304" pitchFamily="18" charset="0"/>
              </a:rPr>
              <a:t> </a:t>
            </a:r>
            <a:r>
              <a:rPr lang="en-US" altLang="en-US" sz="2400" dirty="0">
                <a:solidFill>
                  <a:srgbClr val="8E0000"/>
                </a:solidFill>
                <a:latin typeface="Times New Roman" panose="02020603050405020304" pitchFamily="18" charset="0"/>
                <a:cs typeface="Times New Roman" panose="02020603050405020304" pitchFamily="18" charset="0"/>
              </a:rPr>
              <a:t>matter</a:t>
            </a:r>
          </a:p>
          <a:p>
            <a:pPr>
              <a:spcBef>
                <a:spcPct val="0"/>
              </a:spcBef>
              <a:buFontTx/>
              <a:buNone/>
            </a:pPr>
            <a:r>
              <a:rPr lang="en-US" altLang="en-US" sz="2400" dirty="0">
                <a:solidFill>
                  <a:srgbClr val="8E0000"/>
                </a:solidFill>
                <a:latin typeface="Times New Roman" panose="02020603050405020304" pitchFamily="18" charset="0"/>
                <a:cs typeface="Times New Roman" panose="02020603050405020304" pitchFamily="18" charset="0"/>
              </a:rPr>
              <a:t>wave probabilities </a:t>
            </a:r>
            <a:r>
              <a:rPr lang="en-US" altLang="en-US" sz="2400" dirty="0">
                <a:solidFill>
                  <a:schemeClr val="accent4"/>
                </a:solidFill>
                <a:latin typeface="Times New Roman" panose="02020603050405020304" pitchFamily="18" charset="0"/>
                <a:cs typeface="Times New Roman" panose="02020603050405020304" pitchFamily="18" charset="0"/>
              </a:rPr>
              <a:t>(1925)</a:t>
            </a:r>
          </a:p>
        </p:txBody>
      </p:sp>
      <p:pic>
        <p:nvPicPr>
          <p:cNvPr id="3" name="Picture 5" descr="solar">
            <a:extLst>
              <a:ext uri="{FF2B5EF4-FFF2-40B4-BE49-F238E27FC236}">
                <a16:creationId xmlns:a16="http://schemas.microsoft.com/office/drawing/2014/main" id="{2668B876-2B2A-4B4A-BB24-BD31F34876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1171" y="949325"/>
            <a:ext cx="1463675"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6" descr="bohr">
            <a:extLst>
              <a:ext uri="{FF2B5EF4-FFF2-40B4-BE49-F238E27FC236}">
                <a16:creationId xmlns:a16="http://schemas.microsoft.com/office/drawing/2014/main" id="{6C340DFC-D406-4995-8554-1E76285AD4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9977" y="2555630"/>
            <a:ext cx="1677597" cy="1746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probability">
            <a:extLst>
              <a:ext uri="{FF2B5EF4-FFF2-40B4-BE49-F238E27FC236}">
                <a16:creationId xmlns:a16="http://schemas.microsoft.com/office/drawing/2014/main" id="{4318E6A5-DFB5-4C5A-8534-C29A75F6ED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1880" y="5224182"/>
            <a:ext cx="5321454" cy="1537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a:extLst>
              <a:ext uri="{FF2B5EF4-FFF2-40B4-BE49-F238E27FC236}">
                <a16:creationId xmlns:a16="http://schemas.microsoft.com/office/drawing/2014/main" id="{DD3EA68D-AC7E-466F-AE20-58B9FB1BD50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47755" y="2879187"/>
            <a:ext cx="4044246" cy="173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Arrow: Right 6">
            <a:extLst>
              <a:ext uri="{FF2B5EF4-FFF2-40B4-BE49-F238E27FC236}">
                <a16:creationId xmlns:a16="http://schemas.microsoft.com/office/drawing/2014/main" id="{247AAE98-1065-4FB2-B87E-EB9CD1094801}"/>
              </a:ext>
            </a:extLst>
          </p:cNvPr>
          <p:cNvSpPr/>
          <p:nvPr/>
        </p:nvSpPr>
        <p:spPr>
          <a:xfrm>
            <a:off x="6845943" y="2848708"/>
            <a:ext cx="970671" cy="2954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24F42B55-88CD-40A8-9CA0-3C4F67E881F1}"/>
              </a:ext>
            </a:extLst>
          </p:cNvPr>
          <p:cNvPicPr>
            <a:picLocks noChangeAspect="1"/>
          </p:cNvPicPr>
          <p:nvPr/>
        </p:nvPicPr>
        <p:blipFill>
          <a:blip r:embed="rId6"/>
          <a:stretch>
            <a:fillRect/>
          </a:stretch>
        </p:blipFill>
        <p:spPr>
          <a:xfrm>
            <a:off x="8261756" y="2409073"/>
            <a:ext cx="2100301" cy="327484"/>
          </a:xfrm>
          <a:prstGeom prst="rect">
            <a:avLst/>
          </a:prstGeom>
        </p:spPr>
      </p:pic>
      <p:pic>
        <p:nvPicPr>
          <p:cNvPr id="9" name="Picture 8">
            <a:extLst>
              <a:ext uri="{FF2B5EF4-FFF2-40B4-BE49-F238E27FC236}">
                <a16:creationId xmlns:a16="http://schemas.microsoft.com/office/drawing/2014/main" id="{6EC2D41B-5B6A-4D14-AEA6-5BB761F36103}"/>
              </a:ext>
            </a:extLst>
          </p:cNvPr>
          <p:cNvPicPr>
            <a:picLocks noChangeAspect="1"/>
          </p:cNvPicPr>
          <p:nvPr/>
        </p:nvPicPr>
        <p:blipFill>
          <a:blip r:embed="rId7"/>
          <a:stretch>
            <a:fillRect/>
          </a:stretch>
        </p:blipFill>
        <p:spPr>
          <a:xfrm>
            <a:off x="10465481" y="2148279"/>
            <a:ext cx="1687853" cy="701797"/>
          </a:xfrm>
          <a:prstGeom prst="rect">
            <a:avLst/>
          </a:prstGeom>
        </p:spPr>
      </p:pic>
    </p:spTree>
    <p:extLst>
      <p:ext uri="{BB962C8B-B14F-4D97-AF65-F5344CB8AC3E}">
        <p14:creationId xmlns:p14="http://schemas.microsoft.com/office/powerpoint/2010/main" val="3448456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E4A8E8-52D2-4BBB-BFAA-AAAA8DD4309A}"/>
              </a:ext>
            </a:extLst>
          </p:cNvPr>
          <p:cNvSpPr txBox="1">
            <a:spLocks/>
          </p:cNvSpPr>
          <p:nvPr/>
        </p:nvSpPr>
        <p:spPr bwMode="auto">
          <a:xfrm>
            <a:off x="3991121" y="0"/>
            <a:ext cx="4209757" cy="637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lvl="1">
              <a:spcBef>
                <a:spcPct val="0"/>
              </a:spcBef>
              <a:buNone/>
              <a:defRPr/>
            </a:pPr>
            <a:r>
              <a:rPr lang="en-US" alt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Atomic Structure</a:t>
            </a:r>
            <a:endParaRPr lang="en-US" altLang="en-US" sz="2400" dirty="0">
              <a:solidFill>
                <a:srgbClr val="000000"/>
              </a:solidFill>
              <a:latin typeface="Times New Roman" panose="02020603050405020304" pitchFamily="18" charset="0"/>
              <a:cs typeface="Times New Roman" panose="02020603050405020304" pitchFamily="18" charset="0"/>
            </a:endParaRPr>
          </a:p>
        </p:txBody>
      </p:sp>
      <p:pic>
        <p:nvPicPr>
          <p:cNvPr id="15" name="Picture 2">
            <a:extLst>
              <a:ext uri="{FF2B5EF4-FFF2-40B4-BE49-F238E27FC236}">
                <a16:creationId xmlns:a16="http://schemas.microsoft.com/office/drawing/2014/main" id="{0F39EB2D-5860-485D-ADE5-BE981020D7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8340" y="3872759"/>
            <a:ext cx="2973361" cy="2974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3">
            <a:extLst>
              <a:ext uri="{FF2B5EF4-FFF2-40B4-BE49-F238E27FC236}">
                <a16:creationId xmlns:a16="http://schemas.microsoft.com/office/drawing/2014/main" id="{BA30A557-4B50-4963-810C-D78BE05275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55876" y="1316502"/>
            <a:ext cx="3425825" cy="260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4">
            <a:extLst>
              <a:ext uri="{FF2B5EF4-FFF2-40B4-BE49-F238E27FC236}">
                <a16:creationId xmlns:a16="http://schemas.microsoft.com/office/drawing/2014/main" id="{0FF6CCC7-D8B2-48BD-841D-79497574609B}"/>
              </a:ext>
            </a:extLst>
          </p:cNvPr>
          <p:cNvSpPr txBox="1">
            <a:spLocks noChangeArrowheads="1"/>
          </p:cNvSpPr>
          <p:nvPr/>
        </p:nvSpPr>
        <p:spPr bwMode="auto">
          <a:xfrm>
            <a:off x="5943807" y="1695630"/>
            <a:ext cx="1293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b="1" dirty="0">
                <a:solidFill>
                  <a:schemeClr val="accent1"/>
                </a:solidFill>
                <a:cs typeface="Times New Roman" panose="02020603050405020304" pitchFamily="18" charset="0"/>
              </a:rPr>
              <a:t>Na atom</a:t>
            </a:r>
          </a:p>
        </p:txBody>
      </p:sp>
      <p:sp>
        <p:nvSpPr>
          <p:cNvPr id="18" name="Text Box 5">
            <a:extLst>
              <a:ext uri="{FF2B5EF4-FFF2-40B4-BE49-F238E27FC236}">
                <a16:creationId xmlns:a16="http://schemas.microsoft.com/office/drawing/2014/main" id="{25955650-DF30-41B6-A401-BC61F4BE1C2C}"/>
              </a:ext>
            </a:extLst>
          </p:cNvPr>
          <p:cNvSpPr txBox="1">
            <a:spLocks noChangeArrowheads="1"/>
          </p:cNvSpPr>
          <p:nvPr/>
        </p:nvSpPr>
        <p:spPr bwMode="auto">
          <a:xfrm>
            <a:off x="5904914" y="3080775"/>
            <a:ext cx="17475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b="1" dirty="0">
                <a:solidFill>
                  <a:srgbClr val="0000FF"/>
                </a:solidFill>
                <a:cs typeface="Times New Roman" panose="02020603050405020304" pitchFamily="18" charset="0"/>
              </a:rPr>
              <a:t>11 electrons</a:t>
            </a:r>
          </a:p>
        </p:txBody>
      </p:sp>
      <p:sp>
        <p:nvSpPr>
          <p:cNvPr id="19" name="Text Box 6">
            <a:extLst>
              <a:ext uri="{FF2B5EF4-FFF2-40B4-BE49-F238E27FC236}">
                <a16:creationId xmlns:a16="http://schemas.microsoft.com/office/drawing/2014/main" id="{1E0F854A-E631-4410-A646-956F24AE6D26}"/>
              </a:ext>
            </a:extLst>
          </p:cNvPr>
          <p:cNvSpPr txBox="1">
            <a:spLocks noChangeArrowheads="1"/>
          </p:cNvSpPr>
          <p:nvPr/>
        </p:nvSpPr>
        <p:spPr bwMode="auto">
          <a:xfrm>
            <a:off x="5961391" y="4434615"/>
            <a:ext cx="11414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b="1" dirty="0">
                <a:solidFill>
                  <a:schemeClr val="accent1"/>
                </a:solidFill>
                <a:cs typeface="Times New Roman" panose="02020603050405020304" pitchFamily="18" charset="0"/>
              </a:rPr>
              <a:t>Na </a:t>
            </a:r>
            <a:r>
              <a:rPr lang="en-US" altLang="en-US" b="1" baseline="30000" dirty="0">
                <a:solidFill>
                  <a:schemeClr val="accent1"/>
                </a:solidFill>
                <a:cs typeface="Times New Roman" panose="02020603050405020304" pitchFamily="18" charset="0"/>
              </a:rPr>
              <a:t>  </a:t>
            </a:r>
            <a:r>
              <a:rPr lang="en-US" altLang="en-US" b="1" dirty="0">
                <a:solidFill>
                  <a:schemeClr val="accent1"/>
                </a:solidFill>
                <a:cs typeface="Times New Roman" panose="02020603050405020304" pitchFamily="18" charset="0"/>
              </a:rPr>
              <a:t>ion</a:t>
            </a:r>
            <a:endParaRPr lang="en-US" altLang="en-US" b="1" baseline="30000" dirty="0">
              <a:solidFill>
                <a:schemeClr val="accent1"/>
              </a:solidFill>
              <a:cs typeface="Times New Roman" panose="02020603050405020304" pitchFamily="18" charset="0"/>
            </a:endParaRPr>
          </a:p>
        </p:txBody>
      </p:sp>
      <p:graphicFrame>
        <p:nvGraphicFramePr>
          <p:cNvPr id="20" name="Object 2">
            <a:extLst>
              <a:ext uri="{FF2B5EF4-FFF2-40B4-BE49-F238E27FC236}">
                <a16:creationId xmlns:a16="http://schemas.microsoft.com/office/drawing/2014/main" id="{C99C3B18-CB52-455C-975A-48A581F3B1AB}"/>
              </a:ext>
            </a:extLst>
          </p:cNvPr>
          <p:cNvGraphicFramePr>
            <a:graphicFrameLocks noChangeAspect="1"/>
          </p:cNvGraphicFramePr>
          <p:nvPr>
            <p:extLst>
              <p:ext uri="{D42A27DB-BD31-4B8C-83A1-F6EECF244321}">
                <p14:modId xmlns:p14="http://schemas.microsoft.com/office/powerpoint/2010/main" val="3107878432"/>
              </p:ext>
            </p:extLst>
          </p:nvPr>
        </p:nvGraphicFramePr>
        <p:xfrm>
          <a:off x="6001850" y="2134996"/>
          <a:ext cx="914400" cy="652463"/>
        </p:xfrm>
        <a:graphic>
          <a:graphicData uri="http://schemas.openxmlformats.org/presentationml/2006/ole">
            <mc:AlternateContent xmlns:mc="http://schemas.openxmlformats.org/markup-compatibility/2006">
              <mc:Choice xmlns:v="urn:schemas-microsoft-com:vml" Requires="v">
                <p:oleObj spid="_x0000_s9226" name="Equation" r:id="rId5" imgW="355320" imgH="241200" progId="Equation.3">
                  <p:embed/>
                </p:oleObj>
              </mc:Choice>
              <mc:Fallback>
                <p:oleObj name="Equation" r:id="rId5" imgW="355320" imgH="241200" progId="Equation.3">
                  <p:embed/>
                  <p:pic>
                    <p:nvPicPr>
                      <p:cNvPr id="21506" name="Object 2">
                        <a:extLst>
                          <a:ext uri="{FF2B5EF4-FFF2-40B4-BE49-F238E27FC236}">
                            <a16:creationId xmlns:a16="http://schemas.microsoft.com/office/drawing/2014/main" id="{FC8BE8DB-B8B7-4F8D-8AC5-B5A2B52F502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01850" y="2134996"/>
                        <a:ext cx="914400" cy="652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1" name="Object 3">
            <a:extLst>
              <a:ext uri="{FF2B5EF4-FFF2-40B4-BE49-F238E27FC236}">
                <a16:creationId xmlns:a16="http://schemas.microsoft.com/office/drawing/2014/main" id="{5F0BD93F-948C-4447-AABF-134742524DAA}"/>
              </a:ext>
            </a:extLst>
          </p:cNvPr>
          <p:cNvGraphicFramePr>
            <a:graphicFrameLocks noChangeAspect="1"/>
          </p:cNvGraphicFramePr>
          <p:nvPr>
            <p:extLst>
              <p:ext uri="{D42A27DB-BD31-4B8C-83A1-F6EECF244321}">
                <p14:modId xmlns:p14="http://schemas.microsoft.com/office/powerpoint/2010/main" val="3756749365"/>
              </p:ext>
            </p:extLst>
          </p:nvPr>
        </p:nvGraphicFramePr>
        <p:xfrm>
          <a:off x="6003339" y="5317587"/>
          <a:ext cx="1176338" cy="652463"/>
        </p:xfrm>
        <a:graphic>
          <a:graphicData uri="http://schemas.openxmlformats.org/presentationml/2006/ole">
            <mc:AlternateContent xmlns:mc="http://schemas.openxmlformats.org/markup-compatibility/2006">
              <mc:Choice xmlns:v="urn:schemas-microsoft-com:vml" Requires="v">
                <p:oleObj spid="_x0000_s9227" name="Equation" r:id="rId7" imgW="457200" imgH="241200" progId="Equation.3">
                  <p:embed/>
                </p:oleObj>
              </mc:Choice>
              <mc:Fallback>
                <p:oleObj name="Equation" r:id="rId7" imgW="457200" imgH="241200" progId="Equation.3">
                  <p:embed/>
                  <p:pic>
                    <p:nvPicPr>
                      <p:cNvPr id="21507" name="Object 3">
                        <a:extLst>
                          <a:ext uri="{FF2B5EF4-FFF2-40B4-BE49-F238E27FC236}">
                            <a16:creationId xmlns:a16="http://schemas.microsoft.com/office/drawing/2014/main" id="{210B36AA-B365-40F3-89F3-092359D9B10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03339" y="5317587"/>
                        <a:ext cx="1176338" cy="652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 name="Text Box 9">
            <a:extLst>
              <a:ext uri="{FF2B5EF4-FFF2-40B4-BE49-F238E27FC236}">
                <a16:creationId xmlns:a16="http://schemas.microsoft.com/office/drawing/2014/main" id="{93458554-08F3-460B-8D06-D931ED193DC3}"/>
              </a:ext>
            </a:extLst>
          </p:cNvPr>
          <p:cNvSpPr txBox="1">
            <a:spLocks noChangeArrowheads="1"/>
          </p:cNvSpPr>
          <p:nvPr/>
        </p:nvSpPr>
        <p:spPr bwMode="auto">
          <a:xfrm>
            <a:off x="5904914" y="6079587"/>
            <a:ext cx="17475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b="1">
                <a:solidFill>
                  <a:srgbClr val="0000FF"/>
                </a:solidFill>
                <a:cs typeface="Times New Roman" panose="02020603050405020304" pitchFamily="18" charset="0"/>
              </a:rPr>
              <a:t>10 electrons</a:t>
            </a:r>
          </a:p>
        </p:txBody>
      </p:sp>
      <p:sp>
        <p:nvSpPr>
          <p:cNvPr id="23" name="Text Box 10">
            <a:extLst>
              <a:ext uri="{FF2B5EF4-FFF2-40B4-BE49-F238E27FC236}">
                <a16:creationId xmlns:a16="http://schemas.microsoft.com/office/drawing/2014/main" id="{BFE35CB9-E91A-4067-92D0-5CC362D97A44}"/>
              </a:ext>
            </a:extLst>
          </p:cNvPr>
          <p:cNvSpPr txBox="1">
            <a:spLocks noChangeArrowheads="1"/>
          </p:cNvSpPr>
          <p:nvPr/>
        </p:nvSpPr>
        <p:spPr bwMode="auto">
          <a:xfrm>
            <a:off x="8945947" y="886264"/>
            <a:ext cx="25410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b="1" dirty="0">
                <a:solidFill>
                  <a:srgbClr val="006600"/>
                </a:solidFill>
                <a:cs typeface="Times New Roman" panose="02020603050405020304" pitchFamily="18" charset="0"/>
              </a:rPr>
              <a:t>- Valence electron</a:t>
            </a:r>
          </a:p>
        </p:txBody>
      </p:sp>
      <p:sp>
        <p:nvSpPr>
          <p:cNvPr id="24" name="Line 11">
            <a:extLst>
              <a:ext uri="{FF2B5EF4-FFF2-40B4-BE49-F238E27FC236}">
                <a16:creationId xmlns:a16="http://schemas.microsoft.com/office/drawing/2014/main" id="{CF2D121D-9BD2-4F06-80CE-937F20C100FC}"/>
              </a:ext>
            </a:extLst>
          </p:cNvPr>
          <p:cNvSpPr>
            <a:spLocks noChangeShapeType="1"/>
          </p:cNvSpPr>
          <p:nvPr/>
        </p:nvSpPr>
        <p:spPr bwMode="auto">
          <a:xfrm flipH="1">
            <a:off x="9976337" y="1316502"/>
            <a:ext cx="217789" cy="31886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sz="2400">
              <a:latin typeface="Times New Roman" panose="02020603050405020304" pitchFamily="18" charset="0"/>
              <a:cs typeface="Times New Roman" panose="02020603050405020304" pitchFamily="18" charset="0"/>
            </a:endParaRPr>
          </a:p>
        </p:txBody>
      </p:sp>
      <p:sp>
        <p:nvSpPr>
          <p:cNvPr id="25" name="Text Box 12">
            <a:extLst>
              <a:ext uri="{FF2B5EF4-FFF2-40B4-BE49-F238E27FC236}">
                <a16:creationId xmlns:a16="http://schemas.microsoft.com/office/drawing/2014/main" id="{979D9A2D-9930-44BA-BA80-93CE7510727B}"/>
              </a:ext>
            </a:extLst>
          </p:cNvPr>
          <p:cNvSpPr txBox="1">
            <a:spLocks noChangeArrowheads="1"/>
          </p:cNvSpPr>
          <p:nvPr/>
        </p:nvSpPr>
        <p:spPr bwMode="auto">
          <a:xfrm>
            <a:off x="6154615" y="893298"/>
            <a:ext cx="27382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b="1">
                <a:solidFill>
                  <a:srgbClr val="0000FF"/>
                </a:solidFill>
                <a:cs typeface="Times New Roman" panose="02020603050405020304" pitchFamily="18" charset="0"/>
              </a:rPr>
              <a:t>Outermost electron</a:t>
            </a:r>
          </a:p>
        </p:txBody>
      </p:sp>
      <p:grpSp>
        <p:nvGrpSpPr>
          <p:cNvPr id="26" name="Group 10">
            <a:extLst>
              <a:ext uri="{FF2B5EF4-FFF2-40B4-BE49-F238E27FC236}">
                <a16:creationId xmlns:a16="http://schemas.microsoft.com/office/drawing/2014/main" id="{6F846B65-1531-4745-9884-080AC6D0E5F8}"/>
              </a:ext>
            </a:extLst>
          </p:cNvPr>
          <p:cNvGrpSpPr>
            <a:grpSpLocks/>
          </p:cNvGrpSpPr>
          <p:nvPr/>
        </p:nvGrpSpPr>
        <p:grpSpPr bwMode="auto">
          <a:xfrm>
            <a:off x="1439654" y="2112498"/>
            <a:ext cx="3657600" cy="3657600"/>
            <a:chOff x="1392" y="1536"/>
            <a:chExt cx="2304" cy="2304"/>
          </a:xfrm>
        </p:grpSpPr>
        <p:grpSp>
          <p:nvGrpSpPr>
            <p:cNvPr id="27" name="Group 8">
              <a:extLst>
                <a:ext uri="{FF2B5EF4-FFF2-40B4-BE49-F238E27FC236}">
                  <a16:creationId xmlns:a16="http://schemas.microsoft.com/office/drawing/2014/main" id="{D5FF396C-2552-4420-8667-38D369F1BEBD}"/>
                </a:ext>
              </a:extLst>
            </p:cNvPr>
            <p:cNvGrpSpPr>
              <a:grpSpLocks/>
            </p:cNvGrpSpPr>
            <p:nvPr/>
          </p:nvGrpSpPr>
          <p:grpSpPr bwMode="auto">
            <a:xfrm>
              <a:off x="1392" y="1536"/>
              <a:ext cx="2304" cy="2304"/>
              <a:chOff x="1392" y="1536"/>
              <a:chExt cx="2304" cy="2304"/>
            </a:xfrm>
          </p:grpSpPr>
          <p:sp>
            <p:nvSpPr>
              <p:cNvPr id="29" name="Oval 7">
                <a:extLst>
                  <a:ext uri="{FF2B5EF4-FFF2-40B4-BE49-F238E27FC236}">
                    <a16:creationId xmlns:a16="http://schemas.microsoft.com/office/drawing/2014/main" id="{ED70BACE-84A7-4ACC-8DD5-2A6E43796E38}"/>
                  </a:ext>
                </a:extLst>
              </p:cNvPr>
              <p:cNvSpPr>
                <a:spLocks noChangeArrowheads="1"/>
              </p:cNvSpPr>
              <p:nvPr/>
            </p:nvSpPr>
            <p:spPr bwMode="auto">
              <a:xfrm>
                <a:off x="1392" y="1536"/>
                <a:ext cx="2304" cy="2304"/>
              </a:xfrm>
              <a:prstGeom prst="ellipse">
                <a:avLst/>
              </a:prstGeom>
              <a:solidFill>
                <a:schemeClr val="bg1"/>
              </a:solidFill>
              <a:ln w="12700">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sz="1800"/>
              </a:p>
            </p:txBody>
          </p:sp>
          <p:sp>
            <p:nvSpPr>
              <p:cNvPr id="30" name="Oval 6">
                <a:extLst>
                  <a:ext uri="{FF2B5EF4-FFF2-40B4-BE49-F238E27FC236}">
                    <a16:creationId xmlns:a16="http://schemas.microsoft.com/office/drawing/2014/main" id="{5794DA36-D6C8-405F-B64B-EAB23A6A1613}"/>
                  </a:ext>
                </a:extLst>
              </p:cNvPr>
              <p:cNvSpPr>
                <a:spLocks noChangeArrowheads="1"/>
              </p:cNvSpPr>
              <p:nvPr/>
            </p:nvSpPr>
            <p:spPr bwMode="auto">
              <a:xfrm>
                <a:off x="1776" y="1920"/>
                <a:ext cx="1488" cy="1536"/>
              </a:xfrm>
              <a:prstGeom prst="ellipse">
                <a:avLst/>
              </a:prstGeom>
              <a:solidFill>
                <a:schemeClr val="bg1"/>
              </a:solidFill>
              <a:ln w="12700">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sz="1800"/>
              </a:p>
            </p:txBody>
          </p:sp>
          <p:sp>
            <p:nvSpPr>
              <p:cNvPr id="31" name="Oval 5">
                <a:extLst>
                  <a:ext uri="{FF2B5EF4-FFF2-40B4-BE49-F238E27FC236}">
                    <a16:creationId xmlns:a16="http://schemas.microsoft.com/office/drawing/2014/main" id="{B2960D94-F2C1-4942-8DF0-BCABF7F0B24A}"/>
                  </a:ext>
                </a:extLst>
              </p:cNvPr>
              <p:cNvSpPr>
                <a:spLocks noChangeArrowheads="1"/>
              </p:cNvSpPr>
              <p:nvPr/>
            </p:nvSpPr>
            <p:spPr bwMode="auto">
              <a:xfrm>
                <a:off x="2064" y="2256"/>
                <a:ext cx="912" cy="864"/>
              </a:xfrm>
              <a:prstGeom prst="ellipse">
                <a:avLst/>
              </a:prstGeom>
              <a:solidFill>
                <a:schemeClr val="bg1"/>
              </a:solidFill>
              <a:ln w="12700">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sz="1800"/>
              </a:p>
            </p:txBody>
          </p:sp>
        </p:grpSp>
        <p:sp>
          <p:nvSpPr>
            <p:cNvPr id="28" name="Oval 4">
              <a:extLst>
                <a:ext uri="{FF2B5EF4-FFF2-40B4-BE49-F238E27FC236}">
                  <a16:creationId xmlns:a16="http://schemas.microsoft.com/office/drawing/2014/main" id="{8596B4A6-6DD6-45E4-BB0B-B3C2C10258F1}"/>
                </a:ext>
              </a:extLst>
            </p:cNvPr>
            <p:cNvSpPr>
              <a:spLocks noChangeArrowheads="1"/>
            </p:cNvSpPr>
            <p:nvPr/>
          </p:nvSpPr>
          <p:spPr bwMode="auto">
            <a:xfrm>
              <a:off x="2352" y="2496"/>
              <a:ext cx="384" cy="384"/>
            </a:xfrm>
            <a:prstGeom prst="ellipse">
              <a:avLst/>
            </a:prstGeom>
            <a:solidFill>
              <a:schemeClr val="bg1"/>
            </a:solidFill>
            <a:ln w="12700">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sz="1800"/>
            </a:p>
          </p:txBody>
        </p:sp>
      </p:grpSp>
      <p:sp>
        <p:nvSpPr>
          <p:cNvPr id="32" name="Text Box 11">
            <a:extLst>
              <a:ext uri="{FF2B5EF4-FFF2-40B4-BE49-F238E27FC236}">
                <a16:creationId xmlns:a16="http://schemas.microsoft.com/office/drawing/2014/main" id="{03A616BD-DC6D-4199-AD95-A9A5AE277E4D}"/>
              </a:ext>
            </a:extLst>
          </p:cNvPr>
          <p:cNvSpPr txBox="1">
            <a:spLocks noChangeArrowheads="1"/>
          </p:cNvSpPr>
          <p:nvPr/>
        </p:nvSpPr>
        <p:spPr bwMode="auto">
          <a:xfrm>
            <a:off x="3116054" y="3026898"/>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2000" b="1"/>
              <a:t>n =2</a:t>
            </a:r>
          </a:p>
        </p:txBody>
      </p:sp>
      <p:sp>
        <p:nvSpPr>
          <p:cNvPr id="33" name="Text Box 13">
            <a:extLst>
              <a:ext uri="{FF2B5EF4-FFF2-40B4-BE49-F238E27FC236}">
                <a16:creationId xmlns:a16="http://schemas.microsoft.com/office/drawing/2014/main" id="{146C42EB-E516-4C78-A3D3-E9B5C28239FF}"/>
              </a:ext>
            </a:extLst>
          </p:cNvPr>
          <p:cNvSpPr txBox="1">
            <a:spLocks noChangeArrowheads="1"/>
          </p:cNvSpPr>
          <p:nvPr/>
        </p:nvSpPr>
        <p:spPr bwMode="auto">
          <a:xfrm>
            <a:off x="3116054" y="3407898"/>
            <a:ext cx="4762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2000" b="1"/>
              <a:t>n =1</a:t>
            </a:r>
          </a:p>
        </p:txBody>
      </p:sp>
      <p:sp>
        <p:nvSpPr>
          <p:cNvPr id="34" name="Text Box 14">
            <a:extLst>
              <a:ext uri="{FF2B5EF4-FFF2-40B4-BE49-F238E27FC236}">
                <a16:creationId xmlns:a16="http://schemas.microsoft.com/office/drawing/2014/main" id="{382ADC7E-6508-4D5A-A96D-41F97DE255C5}"/>
              </a:ext>
            </a:extLst>
          </p:cNvPr>
          <p:cNvSpPr txBox="1">
            <a:spLocks noChangeArrowheads="1"/>
          </p:cNvSpPr>
          <p:nvPr/>
        </p:nvSpPr>
        <p:spPr bwMode="auto">
          <a:xfrm>
            <a:off x="3039854" y="2493498"/>
            <a:ext cx="4762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2000" b="1"/>
              <a:t>n =3</a:t>
            </a:r>
          </a:p>
        </p:txBody>
      </p:sp>
      <p:sp>
        <p:nvSpPr>
          <p:cNvPr id="35" name="Text Box 15">
            <a:extLst>
              <a:ext uri="{FF2B5EF4-FFF2-40B4-BE49-F238E27FC236}">
                <a16:creationId xmlns:a16="http://schemas.microsoft.com/office/drawing/2014/main" id="{41C2F70C-0B27-4F41-9C40-99756CCAD356}"/>
              </a:ext>
            </a:extLst>
          </p:cNvPr>
          <p:cNvSpPr txBox="1">
            <a:spLocks noChangeArrowheads="1"/>
          </p:cNvSpPr>
          <p:nvPr/>
        </p:nvSpPr>
        <p:spPr bwMode="auto">
          <a:xfrm>
            <a:off x="3116054" y="1883898"/>
            <a:ext cx="4762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2000" b="1"/>
              <a:t>n =4</a:t>
            </a:r>
          </a:p>
        </p:txBody>
      </p:sp>
      <p:sp>
        <p:nvSpPr>
          <p:cNvPr id="36" name="Oval 16">
            <a:extLst>
              <a:ext uri="{FF2B5EF4-FFF2-40B4-BE49-F238E27FC236}">
                <a16:creationId xmlns:a16="http://schemas.microsoft.com/office/drawing/2014/main" id="{BA7D562D-4EA7-420B-B2FF-BCDDCD636D69}"/>
              </a:ext>
            </a:extLst>
          </p:cNvPr>
          <p:cNvSpPr>
            <a:spLocks noChangeArrowheads="1"/>
          </p:cNvSpPr>
          <p:nvPr/>
        </p:nvSpPr>
        <p:spPr bwMode="auto">
          <a:xfrm>
            <a:off x="3192254" y="3788898"/>
            <a:ext cx="228600" cy="228600"/>
          </a:xfrm>
          <a:prstGeom prst="ellipse">
            <a:avLst/>
          </a:prstGeom>
          <a:solidFill>
            <a:srgbClr val="800000"/>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sz="1800"/>
          </a:p>
        </p:txBody>
      </p:sp>
      <p:sp>
        <p:nvSpPr>
          <p:cNvPr id="37" name="Line 18">
            <a:extLst>
              <a:ext uri="{FF2B5EF4-FFF2-40B4-BE49-F238E27FC236}">
                <a16:creationId xmlns:a16="http://schemas.microsoft.com/office/drawing/2014/main" id="{9EB05961-FF7A-4A92-A256-0291490774EC}"/>
              </a:ext>
            </a:extLst>
          </p:cNvPr>
          <p:cNvSpPr>
            <a:spLocks noChangeShapeType="1"/>
          </p:cNvSpPr>
          <p:nvPr/>
        </p:nvSpPr>
        <p:spPr bwMode="auto">
          <a:xfrm flipV="1">
            <a:off x="2016803" y="4169898"/>
            <a:ext cx="1175451" cy="2133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38" name="Text Box 19">
            <a:extLst>
              <a:ext uri="{FF2B5EF4-FFF2-40B4-BE49-F238E27FC236}">
                <a16:creationId xmlns:a16="http://schemas.microsoft.com/office/drawing/2014/main" id="{2781BF91-FB24-46D3-A600-A378DD012386}"/>
              </a:ext>
            </a:extLst>
          </p:cNvPr>
          <p:cNvSpPr txBox="1">
            <a:spLocks noChangeArrowheads="1"/>
          </p:cNvSpPr>
          <p:nvPr/>
        </p:nvSpPr>
        <p:spPr bwMode="auto">
          <a:xfrm>
            <a:off x="1701843" y="6227298"/>
            <a:ext cx="12282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b="1" dirty="0">
                <a:solidFill>
                  <a:srgbClr val="990033"/>
                </a:solidFill>
              </a:rPr>
              <a:t>Nucleus</a:t>
            </a:r>
          </a:p>
        </p:txBody>
      </p:sp>
      <p:sp>
        <p:nvSpPr>
          <p:cNvPr id="39" name="Text Box 20">
            <a:extLst>
              <a:ext uri="{FF2B5EF4-FFF2-40B4-BE49-F238E27FC236}">
                <a16:creationId xmlns:a16="http://schemas.microsoft.com/office/drawing/2014/main" id="{AE8FBBE8-D155-4136-B9BB-73AFD6153E51}"/>
              </a:ext>
            </a:extLst>
          </p:cNvPr>
          <p:cNvSpPr txBox="1">
            <a:spLocks noChangeArrowheads="1"/>
          </p:cNvSpPr>
          <p:nvPr/>
        </p:nvSpPr>
        <p:spPr bwMode="auto">
          <a:xfrm>
            <a:off x="900038" y="1434990"/>
            <a:ext cx="9541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b="1" dirty="0">
                <a:solidFill>
                  <a:schemeClr val="accent1"/>
                </a:solidFill>
              </a:rPr>
              <a:t>Shells</a:t>
            </a:r>
          </a:p>
        </p:txBody>
      </p:sp>
      <p:sp>
        <p:nvSpPr>
          <p:cNvPr id="40" name="Line 21">
            <a:extLst>
              <a:ext uri="{FF2B5EF4-FFF2-40B4-BE49-F238E27FC236}">
                <a16:creationId xmlns:a16="http://schemas.microsoft.com/office/drawing/2014/main" id="{A9F52DC8-1CBF-4B4C-BEAF-746B546FC85D}"/>
              </a:ext>
            </a:extLst>
          </p:cNvPr>
          <p:cNvSpPr>
            <a:spLocks noChangeShapeType="1"/>
          </p:cNvSpPr>
          <p:nvPr/>
        </p:nvSpPr>
        <p:spPr bwMode="auto">
          <a:xfrm>
            <a:off x="1534904" y="1919541"/>
            <a:ext cx="1481124" cy="58788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41" name="Line 22">
            <a:extLst>
              <a:ext uri="{FF2B5EF4-FFF2-40B4-BE49-F238E27FC236}">
                <a16:creationId xmlns:a16="http://schemas.microsoft.com/office/drawing/2014/main" id="{4E61C0FE-C230-4041-93D9-A74A6D4032A3}"/>
              </a:ext>
            </a:extLst>
          </p:cNvPr>
          <p:cNvSpPr>
            <a:spLocks noChangeShapeType="1"/>
          </p:cNvSpPr>
          <p:nvPr/>
        </p:nvSpPr>
        <p:spPr bwMode="auto">
          <a:xfrm>
            <a:off x="1363454" y="1942427"/>
            <a:ext cx="1718322" cy="116067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42" name="Line 23">
            <a:extLst>
              <a:ext uri="{FF2B5EF4-FFF2-40B4-BE49-F238E27FC236}">
                <a16:creationId xmlns:a16="http://schemas.microsoft.com/office/drawing/2014/main" id="{DA1891EB-7F67-43A1-A7A9-467C9BAB3606}"/>
              </a:ext>
            </a:extLst>
          </p:cNvPr>
          <p:cNvSpPr>
            <a:spLocks noChangeShapeType="1"/>
          </p:cNvSpPr>
          <p:nvPr/>
        </p:nvSpPr>
        <p:spPr bwMode="auto">
          <a:xfrm>
            <a:off x="1737826" y="1767141"/>
            <a:ext cx="12954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43" name="Line 24">
            <a:extLst>
              <a:ext uri="{FF2B5EF4-FFF2-40B4-BE49-F238E27FC236}">
                <a16:creationId xmlns:a16="http://schemas.microsoft.com/office/drawing/2014/main" id="{9137887E-E181-4650-BE09-185121395E71}"/>
              </a:ext>
            </a:extLst>
          </p:cNvPr>
          <p:cNvSpPr>
            <a:spLocks noChangeShapeType="1"/>
          </p:cNvSpPr>
          <p:nvPr/>
        </p:nvSpPr>
        <p:spPr bwMode="auto">
          <a:xfrm>
            <a:off x="1245332" y="2049055"/>
            <a:ext cx="1718322" cy="166364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Tree>
    <p:extLst>
      <p:ext uri="{BB962C8B-B14F-4D97-AF65-F5344CB8AC3E}">
        <p14:creationId xmlns:p14="http://schemas.microsoft.com/office/powerpoint/2010/main" val="24987789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E49BB99-8DB7-48DA-B5E8-3F8292E6BEC9}"/>
              </a:ext>
            </a:extLst>
          </p:cNvPr>
          <p:cNvSpPr txBox="1">
            <a:spLocks/>
          </p:cNvSpPr>
          <p:nvPr/>
        </p:nvSpPr>
        <p:spPr bwMode="auto">
          <a:xfrm>
            <a:off x="2402060" y="0"/>
            <a:ext cx="939604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lgn="ctr">
              <a:spcBef>
                <a:spcPct val="0"/>
              </a:spcBef>
              <a:buFontTx/>
              <a:buNone/>
            </a:pPr>
            <a:r>
              <a:rPr lang="en-US" alt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Structure of the Periodic Table</a:t>
            </a:r>
          </a:p>
          <a:p>
            <a:pPr algn="ctr">
              <a:spcBef>
                <a:spcPct val="0"/>
              </a:spcBef>
              <a:buFontTx/>
              <a:buNone/>
            </a:pPr>
            <a:endParaRPr lang="en-US" altLang="en-US" sz="2400" dirty="0">
              <a:solidFill>
                <a:srgbClr val="000000"/>
              </a:solidFill>
              <a:latin typeface="Times New Roman" panose="02020603050405020304" pitchFamily="18" charset="0"/>
              <a:cs typeface="Times New Roman" panose="02020603050405020304" pitchFamily="18" charset="0"/>
            </a:endParaRPr>
          </a:p>
          <a:p>
            <a:pPr algn="ctr">
              <a:spcBef>
                <a:spcPct val="0"/>
              </a:spcBef>
              <a:buFontTx/>
              <a:buNone/>
            </a:pPr>
            <a:r>
              <a:rPr lang="en-US" altLang="en-US" sz="2400" dirty="0">
                <a:solidFill>
                  <a:srgbClr val="000000"/>
                </a:solidFill>
                <a:latin typeface="Times New Roman" panose="02020603050405020304" pitchFamily="18" charset="0"/>
                <a:cs typeface="Times New Roman" panose="02020603050405020304" pitchFamily="18" charset="0"/>
              </a:rPr>
              <a:t> </a:t>
            </a:r>
          </a:p>
          <a:p>
            <a:pPr>
              <a:spcBef>
                <a:spcPct val="0"/>
              </a:spcBef>
              <a:buFontTx/>
              <a:buNone/>
            </a:pPr>
            <a:r>
              <a:rPr lang="en-US" altLang="en-US" sz="2400" dirty="0">
                <a:solidFill>
                  <a:schemeClr val="accent4"/>
                </a:solidFill>
                <a:latin typeface="Times New Roman" panose="02020603050405020304" pitchFamily="18" charset="0"/>
                <a:cs typeface="Times New Roman" panose="02020603050405020304" pitchFamily="18" charset="0"/>
              </a:rPr>
              <a:t>The original arrangement of the Periodic Table came from organizing elements by their properties, which repeated in a regular pattern with a particular period (frequency).  </a:t>
            </a:r>
          </a:p>
          <a:p>
            <a:pP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spcBef>
                <a:spcPct val="0"/>
              </a:spcBef>
              <a:buFontTx/>
              <a:buNone/>
            </a:pPr>
            <a:r>
              <a:rPr lang="en-US" altLang="en-US" sz="2400" dirty="0">
                <a:solidFill>
                  <a:schemeClr val="accent4"/>
                </a:solidFill>
                <a:latin typeface="Times New Roman" panose="02020603050405020304" pitchFamily="18" charset="0"/>
                <a:cs typeface="Times New Roman" panose="02020603050405020304" pitchFamily="18" charset="0"/>
              </a:rPr>
              <a:t>Elements in the </a:t>
            </a:r>
            <a:r>
              <a:rPr lang="en-US" altLang="en-US" sz="2400" b="1" dirty="0">
                <a:solidFill>
                  <a:srgbClr val="8E0000"/>
                </a:solidFill>
                <a:latin typeface="Times New Roman" panose="02020603050405020304" pitchFamily="18" charset="0"/>
                <a:cs typeface="Times New Roman" panose="02020603050405020304" pitchFamily="18" charset="0"/>
              </a:rPr>
              <a:t>same column </a:t>
            </a:r>
            <a:r>
              <a:rPr lang="en-US" altLang="en-US" sz="2400" dirty="0">
                <a:solidFill>
                  <a:schemeClr val="accent4"/>
                </a:solidFill>
                <a:latin typeface="Times New Roman" panose="02020603050405020304" pitchFamily="18" charset="0"/>
                <a:cs typeface="Times New Roman" panose="02020603050405020304" pitchFamily="18" charset="0"/>
              </a:rPr>
              <a:t>(group or family) have very </a:t>
            </a:r>
            <a:r>
              <a:rPr lang="en-US" altLang="en-US" sz="2400" b="1" dirty="0">
                <a:solidFill>
                  <a:srgbClr val="8E0000"/>
                </a:solidFill>
                <a:latin typeface="Times New Roman" panose="02020603050405020304" pitchFamily="18" charset="0"/>
                <a:cs typeface="Times New Roman" panose="02020603050405020304" pitchFamily="18" charset="0"/>
              </a:rPr>
              <a:t>similar chemical properties</a:t>
            </a:r>
            <a:r>
              <a:rPr lang="en-US" altLang="en-US" sz="2400" dirty="0">
                <a:solidFill>
                  <a:srgbClr val="000000"/>
                </a:solidFill>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(see the next slide). </a:t>
            </a:r>
          </a:p>
          <a:p>
            <a:pP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spcBef>
                <a:spcPct val="0"/>
              </a:spcBef>
              <a:buFontTx/>
              <a:buNone/>
            </a:pPr>
            <a:r>
              <a:rPr lang="en-US" altLang="en-US" sz="2400" dirty="0">
                <a:solidFill>
                  <a:schemeClr val="accent4"/>
                </a:solidFill>
                <a:latin typeface="Times New Roman" panose="02020603050405020304" pitchFamily="18" charset="0"/>
                <a:cs typeface="Times New Roman" panose="02020603050405020304" pitchFamily="18" charset="0"/>
              </a:rPr>
              <a:t>Elements in the same row show a smooth trend in properties as you move from one side to the other. </a:t>
            </a:r>
          </a:p>
          <a:p>
            <a:pPr>
              <a:spcBef>
                <a:spcPct val="0"/>
              </a:spcBef>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pPr>
              <a:spcBef>
                <a:spcPct val="0"/>
              </a:spcBef>
              <a:buFontTx/>
              <a:buNone/>
            </a:pPr>
            <a:r>
              <a:rPr lang="en-US" altLang="en-US" sz="2400" dirty="0">
                <a:solidFill>
                  <a:schemeClr val="accent4"/>
                </a:solidFill>
                <a:latin typeface="Times New Roman" panose="02020603050405020304" pitchFamily="18" charset="0"/>
                <a:cs typeface="Times New Roman" panose="02020603050405020304" pitchFamily="18" charset="0"/>
              </a:rPr>
              <a:t>We now understand this to be a result of </a:t>
            </a:r>
            <a:r>
              <a:rPr lang="en-US" altLang="en-US" sz="2400" b="1" dirty="0">
                <a:solidFill>
                  <a:srgbClr val="0000CC"/>
                </a:solidFill>
                <a:latin typeface="Times New Roman" panose="02020603050405020304" pitchFamily="18" charset="0"/>
                <a:cs typeface="Times New Roman" panose="02020603050405020304" pitchFamily="18" charset="0"/>
              </a:rPr>
              <a:t>the organization of electron energy levels </a:t>
            </a:r>
            <a:r>
              <a:rPr lang="en-US" altLang="en-US" sz="2400" dirty="0">
                <a:solidFill>
                  <a:schemeClr val="accent4"/>
                </a:solidFill>
                <a:latin typeface="Times New Roman" panose="02020603050405020304" pitchFamily="18" charset="0"/>
                <a:cs typeface="Times New Roman" panose="02020603050405020304" pitchFamily="18" charset="0"/>
              </a:rPr>
              <a:t>given by quantum mechanics.   </a:t>
            </a:r>
          </a:p>
        </p:txBody>
      </p:sp>
    </p:spTree>
    <p:extLst>
      <p:ext uri="{BB962C8B-B14F-4D97-AF65-F5344CB8AC3E}">
        <p14:creationId xmlns:p14="http://schemas.microsoft.com/office/powerpoint/2010/main" val="13903016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043F78-4830-462E-9164-F7AFAD0B9BCB}"/>
              </a:ext>
            </a:extLst>
          </p:cNvPr>
          <p:cNvSpPr txBox="1">
            <a:spLocks/>
          </p:cNvSpPr>
          <p:nvPr/>
        </p:nvSpPr>
        <p:spPr>
          <a:xfrm>
            <a:off x="2152357" y="0"/>
            <a:ext cx="10039643" cy="685800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alt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Structure of the Periodic Table</a:t>
            </a:r>
          </a:p>
          <a:p>
            <a:pPr marL="0" indent="0">
              <a:buNone/>
            </a:pPr>
            <a:endParaRPr lang="en-US" altLang="en-US" sz="12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FontTx/>
              <a:buNone/>
            </a:pPr>
            <a:r>
              <a:rPr lang="en-US" altLang="en-US" sz="2400" dirty="0">
                <a:solidFill>
                  <a:srgbClr val="8E0000"/>
                </a:solidFill>
                <a:latin typeface="Times New Roman" panose="02020603050405020304" pitchFamily="18" charset="0"/>
                <a:cs typeface="Times New Roman" panose="02020603050405020304" pitchFamily="18" charset="0"/>
              </a:rPr>
              <a:t>Electrons fill distinct energy “shells” and each row corresponds to the filling of a shell. </a:t>
            </a:r>
            <a:endParaRPr lang="en-US" altLang="en-US" sz="2400" dirty="0">
              <a:latin typeface="Times New Roman" panose="02020603050405020304" pitchFamily="18" charset="0"/>
              <a:cs typeface="Times New Roman" panose="02020603050405020304" pitchFamily="18" charset="0"/>
            </a:endParaRPr>
          </a:p>
          <a:p>
            <a:pPr marL="0" indent="0">
              <a:buFontTx/>
              <a:buNone/>
            </a:pPr>
            <a:endParaRPr lang="en-US" altLang="en-US" sz="2000" dirty="0"/>
          </a:p>
          <a:p>
            <a:pPr marL="0" indent="0">
              <a:buFontTx/>
              <a:buNone/>
            </a:pPr>
            <a:endParaRPr lang="en-US" altLang="en-US" sz="2400" dirty="0"/>
          </a:p>
          <a:p>
            <a:pPr marL="0" indent="0">
              <a:buFontTx/>
              <a:buNone/>
            </a:pPr>
            <a:endParaRPr lang="en-US" altLang="en-US" sz="2400" dirty="0"/>
          </a:p>
          <a:p>
            <a:pPr marL="0" indent="0">
              <a:buFontTx/>
              <a:buNone/>
            </a:pPr>
            <a:endParaRPr lang="en-US" altLang="en-US" sz="2400" dirty="0"/>
          </a:p>
          <a:p>
            <a:pPr marL="0" indent="0">
              <a:buFontTx/>
              <a:buNone/>
            </a:pPr>
            <a:endParaRPr lang="en-US" altLang="en-US" sz="2400" dirty="0"/>
          </a:p>
          <a:p>
            <a:pPr marL="0" indent="0">
              <a:buFontTx/>
              <a:buNone/>
            </a:pPr>
            <a:endParaRPr lang="en-US" altLang="en-US" sz="2400" dirty="0"/>
          </a:p>
          <a:p>
            <a:pPr marL="0" indent="0">
              <a:buFontTx/>
              <a:buNone/>
            </a:pPr>
            <a:endParaRPr lang="en-US" altLang="en-US" sz="2400" dirty="0"/>
          </a:p>
          <a:p>
            <a:pPr marL="0" indent="0">
              <a:buFontTx/>
              <a:buNone/>
            </a:pPr>
            <a:endParaRPr lang="en-US" altLang="en-US" sz="2400" dirty="0"/>
          </a:p>
          <a:p>
            <a:pPr marL="0" indent="0">
              <a:buFontTx/>
              <a:buNone/>
            </a:pPr>
            <a:endParaRPr lang="en-US" altLang="en-US" sz="1200" dirty="0"/>
          </a:p>
          <a:p>
            <a:pPr marL="0" indent="0">
              <a:buFontTx/>
              <a:buNone/>
            </a:pPr>
            <a:r>
              <a:rPr lang="en-US" altLang="en-US" sz="2400" dirty="0">
                <a:solidFill>
                  <a:schemeClr val="tx1"/>
                </a:solidFill>
                <a:latin typeface="Times New Roman" panose="02020603050405020304" pitchFamily="18" charset="0"/>
                <a:cs typeface="Times New Roman" panose="02020603050405020304" pitchFamily="18" charset="0"/>
              </a:rPr>
              <a:t>All of chemistry can be understood starting from this basic concept of atomic physics.  </a:t>
            </a:r>
          </a:p>
          <a:p>
            <a:pPr marL="0" indent="0">
              <a:buFontTx/>
              <a:buNone/>
            </a:pPr>
            <a:endParaRPr lang="en-US" altLang="en-US" sz="2400" dirty="0"/>
          </a:p>
        </p:txBody>
      </p:sp>
      <p:pic>
        <p:nvPicPr>
          <p:cNvPr id="3" name="Picture 3">
            <a:extLst>
              <a:ext uri="{FF2B5EF4-FFF2-40B4-BE49-F238E27FC236}">
                <a16:creationId xmlns:a16="http://schemas.microsoft.com/office/drawing/2014/main" id="{99F6F981-5C35-4589-AA8D-4852B11264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5394" y="1749483"/>
            <a:ext cx="6235726" cy="428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a:extLst>
              <a:ext uri="{FF2B5EF4-FFF2-40B4-BE49-F238E27FC236}">
                <a16:creationId xmlns:a16="http://schemas.microsoft.com/office/drawing/2014/main" id="{267D7A6D-7A61-4B19-932E-B29198E6BE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80915" y="2643445"/>
            <a:ext cx="2761233" cy="2893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2517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79DB9063-63CD-4A69-A306-AFBC87C112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8120" y="0"/>
            <a:ext cx="10543880" cy="6858000"/>
          </a:xfrm>
          <a:prstGeom prst="rect">
            <a:avLst/>
          </a:prstGeom>
        </p:spPr>
      </p:pic>
    </p:spTree>
    <p:extLst>
      <p:ext uri="{BB962C8B-B14F-4D97-AF65-F5344CB8AC3E}">
        <p14:creationId xmlns:p14="http://schemas.microsoft.com/office/powerpoint/2010/main" val="2146642292"/>
      </p:ext>
    </p:extLst>
  </p:cSld>
  <p:clrMapOvr>
    <a:masterClrMapping/>
  </p:clrMapOvr>
</p:sld>
</file>

<file path=ppt/theme/theme1.xml><?xml version="1.0" encoding="utf-8"?>
<a:theme xmlns:a="http://schemas.openxmlformats.org/drawingml/2006/main" name="SKETCH LESSON">
  <a:themeElements>
    <a:clrScheme name="Simple Light">
      <a:dk1>
        <a:srgbClr val="000000"/>
      </a:dk1>
      <a:lt1>
        <a:srgbClr val="FFFFFF"/>
      </a:lt1>
      <a:dk2>
        <a:srgbClr val="595959"/>
      </a:dk2>
      <a:lt2>
        <a:srgbClr val="EEEEEE"/>
      </a:lt2>
      <a:accent1>
        <a:srgbClr val="FEB8B3"/>
      </a:accent1>
      <a:accent2>
        <a:srgbClr val="A6DFDA"/>
      </a:accent2>
      <a:accent3>
        <a:srgbClr val="FED58A"/>
      </a:accent3>
      <a:accent4>
        <a:srgbClr val="FF9991"/>
      </a:accent4>
      <a:accent5>
        <a:srgbClr val="8FE2DB"/>
      </a:accent5>
      <a:accent6>
        <a:srgbClr val="FFBF49"/>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Sketchnotes Lesson by Slidesgo</Template>
  <TotalTime>3145</TotalTime>
  <Words>610</Words>
  <Application>Microsoft Office PowerPoint</Application>
  <PresentationFormat>Widescreen</PresentationFormat>
  <Paragraphs>159</Paragraphs>
  <Slides>16</Slides>
  <Notes>0</Notes>
  <HiddenSlides>0</HiddenSlides>
  <MMClips>0</MMClips>
  <ScaleCrop>false</ScaleCrop>
  <HeadingPairs>
    <vt:vector size="8" baseType="variant">
      <vt:variant>
        <vt:lpstr>Fonts Used</vt:lpstr>
      </vt:variant>
      <vt:variant>
        <vt:i4>10</vt:i4>
      </vt:variant>
      <vt:variant>
        <vt:lpstr>Theme</vt:lpstr>
      </vt:variant>
      <vt:variant>
        <vt:i4>3</vt:i4>
      </vt:variant>
      <vt:variant>
        <vt:lpstr>Embedded OLE Servers</vt:lpstr>
      </vt:variant>
      <vt:variant>
        <vt:i4>1</vt:i4>
      </vt:variant>
      <vt:variant>
        <vt:lpstr>Slide Titles</vt:lpstr>
      </vt:variant>
      <vt:variant>
        <vt:i4>16</vt:i4>
      </vt:variant>
    </vt:vector>
  </HeadingPairs>
  <TitlesOfParts>
    <vt:vector size="30" baseType="lpstr">
      <vt:lpstr>Arial</vt:lpstr>
      <vt:lpstr>Calibri</vt:lpstr>
      <vt:lpstr>Century Gothic</vt:lpstr>
      <vt:lpstr>Comfortaa</vt:lpstr>
      <vt:lpstr>Permanent Marker</vt:lpstr>
      <vt:lpstr>Proxima Nova</vt:lpstr>
      <vt:lpstr>Proxima Nova Semibold</vt:lpstr>
      <vt:lpstr>Times New Roman</vt:lpstr>
      <vt:lpstr>Wingdings</vt:lpstr>
      <vt:lpstr>Wingdings 3</vt:lpstr>
      <vt:lpstr>SKETCH LESSON</vt:lpstr>
      <vt:lpstr>Slidesgo Final Pages</vt:lpstr>
      <vt:lpstr>Wisp</vt:lpstr>
      <vt:lpstr>Microsoft Equation 3.0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Shantanu Chakraborty</dc:creator>
  <cp:lastModifiedBy>Shantanu Chakraborty</cp:lastModifiedBy>
  <cp:revision>380</cp:revision>
  <dcterms:created xsi:type="dcterms:W3CDTF">2020-05-02T18:19:18Z</dcterms:created>
  <dcterms:modified xsi:type="dcterms:W3CDTF">2020-06-01T20:36:13Z</dcterms:modified>
</cp:coreProperties>
</file>