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 id="2147483707" r:id="rId3"/>
  </p:sldMasterIdLst>
  <p:notesMasterIdLst>
    <p:notesMasterId r:id="rId25"/>
  </p:notesMasterIdLst>
  <p:sldIdLst>
    <p:sldId id="258" r:id="rId4"/>
    <p:sldId id="260" r:id="rId5"/>
    <p:sldId id="261" r:id="rId6"/>
    <p:sldId id="262" r:id="rId7"/>
    <p:sldId id="263" r:id="rId8"/>
    <p:sldId id="264" r:id="rId9"/>
    <p:sldId id="270" r:id="rId10"/>
    <p:sldId id="265" r:id="rId11"/>
    <p:sldId id="266" r:id="rId12"/>
    <p:sldId id="267" r:id="rId13"/>
    <p:sldId id="268" r:id="rId14"/>
    <p:sldId id="271" r:id="rId15"/>
    <p:sldId id="269" r:id="rId16"/>
    <p:sldId id="272" r:id="rId17"/>
    <p:sldId id="273" r:id="rId18"/>
    <p:sldId id="274" r:id="rId19"/>
    <p:sldId id="275" r:id="rId20"/>
    <p:sldId id="280" r:id="rId21"/>
    <p:sldId id="276" r:id="rId22"/>
    <p:sldId id="278" r:id="rId23"/>
    <p:sldId id="279" r:id="rId2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8000"/>
    <a:srgbClr val="EEB500"/>
    <a:srgbClr val="000099"/>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82" autoAdjust="0"/>
    <p:restoredTop sz="93506" autoAdjust="0"/>
  </p:normalViewPr>
  <p:slideViewPr>
    <p:cSldViewPr snapToGrid="0">
      <p:cViewPr varScale="1">
        <p:scale>
          <a:sx n="67" d="100"/>
          <a:sy n="67" d="100"/>
        </p:scale>
        <p:origin x="618"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133D2B-1B85-4E74-9E87-9AA86A6DCA4D}" type="datetimeFigureOut">
              <a:rPr lang="en-US" smtClean="0"/>
              <a:t>6/3/2020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4982E-19A4-451C-9F51-9D3E792F2106}" type="slidenum">
              <a:rPr lang="en-US" smtClean="0"/>
              <a:t>‹#›</a:t>
            </a:fld>
            <a:endParaRPr lang="en-US"/>
          </a:p>
        </p:txBody>
      </p:sp>
    </p:spTree>
    <p:extLst>
      <p:ext uri="{BB962C8B-B14F-4D97-AF65-F5344CB8AC3E}">
        <p14:creationId xmlns:p14="http://schemas.microsoft.com/office/powerpoint/2010/main" val="3558272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44982E-19A4-451C-9F51-9D3E792F2106}" type="slidenum">
              <a:rPr lang="en-US" smtClean="0"/>
              <a:t>9</a:t>
            </a:fld>
            <a:endParaRPr lang="en-US"/>
          </a:p>
        </p:txBody>
      </p:sp>
    </p:spTree>
    <p:extLst>
      <p:ext uri="{BB962C8B-B14F-4D97-AF65-F5344CB8AC3E}">
        <p14:creationId xmlns:p14="http://schemas.microsoft.com/office/powerpoint/2010/main" val="1975577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 TITLE" type="title">
  <p:cSld name="OPEN TITLE">
    <p:spTree>
      <p:nvGrpSpPr>
        <p:cNvPr id="1" name="Shape 8"/>
        <p:cNvGrpSpPr/>
        <p:nvPr/>
      </p:nvGrpSpPr>
      <p:grpSpPr>
        <a:xfrm>
          <a:off x="0" y="0"/>
          <a:ext cx="0" cy="0"/>
          <a:chOff x="0" y="0"/>
          <a:chExt cx="0" cy="0"/>
        </a:xfrm>
      </p:grpSpPr>
      <p:grpSp>
        <p:nvGrpSpPr>
          <p:cNvPr id="9" name="Google Shape;9;p2"/>
          <p:cNvGrpSpPr/>
          <p:nvPr/>
        </p:nvGrpSpPr>
        <p:grpSpPr>
          <a:xfrm>
            <a:off x="-16603" y="413700"/>
            <a:ext cx="12241067" cy="6051067"/>
            <a:chOff x="-12452" y="310275"/>
            <a:chExt cx="9180800" cy="4538300"/>
          </a:xfrm>
        </p:grpSpPr>
        <p:cxnSp>
          <p:nvCxnSpPr>
            <p:cNvPr id="10" name="Google Shape;10;p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 name="Google Shape;11;p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 name="Google Shape;12;p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3" name="Google Shape;13;p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 name="Google Shape;14;p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 name="Google Shape;15;p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 name="Google Shape;16;p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 name="Google Shape;17;p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 name="Google Shape;18;p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 name="Google Shape;19;p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 name="Google Shape;20;p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 name="Google Shape;21;p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 name="Google Shape;22;p2"/>
          <p:cNvSpPr txBox="1">
            <a:spLocks noGrp="1"/>
          </p:cNvSpPr>
          <p:nvPr>
            <p:ph type="ctrTitle"/>
          </p:nvPr>
        </p:nvSpPr>
        <p:spPr>
          <a:xfrm>
            <a:off x="415600" y="1930400"/>
            <a:ext cx="11360800" cy="1942000"/>
          </a:xfrm>
          <a:prstGeom prst="rect">
            <a:avLst/>
          </a:prstGeom>
        </p:spPr>
        <p:txBody>
          <a:bodyPr spcFirstLastPara="1" wrap="square" lIns="91425" tIns="91425" rIns="91425" bIns="91425" anchor="b" anchorCtr="0">
            <a:noAutofit/>
          </a:bodyPr>
          <a:lstStyle>
            <a:lvl1pPr lvl="0" algn="ctr">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algn="ctr">
              <a:spcBef>
                <a:spcPts val="0"/>
              </a:spcBef>
              <a:spcAft>
                <a:spcPts val="0"/>
              </a:spcAft>
              <a:buSzPts val="5200"/>
              <a:buFont typeface="Permanent Marker"/>
              <a:buNone/>
              <a:defRPr sz="6933">
                <a:latin typeface="Permanent Marker"/>
                <a:ea typeface="Permanent Marker"/>
                <a:cs typeface="Permanent Marker"/>
                <a:sym typeface="Permanent Marker"/>
              </a:defRPr>
            </a:lvl2pPr>
            <a:lvl3pPr lvl="2" algn="ctr">
              <a:spcBef>
                <a:spcPts val="0"/>
              </a:spcBef>
              <a:spcAft>
                <a:spcPts val="0"/>
              </a:spcAft>
              <a:buSzPts val="5200"/>
              <a:buFont typeface="Permanent Marker"/>
              <a:buNone/>
              <a:defRPr sz="6933">
                <a:latin typeface="Permanent Marker"/>
                <a:ea typeface="Permanent Marker"/>
                <a:cs typeface="Permanent Marker"/>
                <a:sym typeface="Permanent Marker"/>
              </a:defRPr>
            </a:lvl3pPr>
            <a:lvl4pPr lvl="3" algn="ctr">
              <a:spcBef>
                <a:spcPts val="0"/>
              </a:spcBef>
              <a:spcAft>
                <a:spcPts val="0"/>
              </a:spcAft>
              <a:buSzPts val="5200"/>
              <a:buFont typeface="Permanent Marker"/>
              <a:buNone/>
              <a:defRPr sz="6933">
                <a:latin typeface="Permanent Marker"/>
                <a:ea typeface="Permanent Marker"/>
                <a:cs typeface="Permanent Marker"/>
                <a:sym typeface="Permanent Marker"/>
              </a:defRPr>
            </a:lvl4pPr>
            <a:lvl5pPr lvl="4" algn="ctr">
              <a:spcBef>
                <a:spcPts val="0"/>
              </a:spcBef>
              <a:spcAft>
                <a:spcPts val="0"/>
              </a:spcAft>
              <a:buSzPts val="5200"/>
              <a:buFont typeface="Permanent Marker"/>
              <a:buNone/>
              <a:defRPr sz="6933">
                <a:latin typeface="Permanent Marker"/>
                <a:ea typeface="Permanent Marker"/>
                <a:cs typeface="Permanent Marker"/>
                <a:sym typeface="Permanent Marker"/>
              </a:defRPr>
            </a:lvl5pPr>
            <a:lvl6pPr lvl="5" algn="ctr">
              <a:spcBef>
                <a:spcPts val="0"/>
              </a:spcBef>
              <a:spcAft>
                <a:spcPts val="0"/>
              </a:spcAft>
              <a:buSzPts val="5200"/>
              <a:buFont typeface="Permanent Marker"/>
              <a:buNone/>
              <a:defRPr sz="6933">
                <a:latin typeface="Permanent Marker"/>
                <a:ea typeface="Permanent Marker"/>
                <a:cs typeface="Permanent Marker"/>
                <a:sym typeface="Permanent Marker"/>
              </a:defRPr>
            </a:lvl6pPr>
            <a:lvl7pPr lvl="6" algn="ctr">
              <a:spcBef>
                <a:spcPts val="0"/>
              </a:spcBef>
              <a:spcAft>
                <a:spcPts val="0"/>
              </a:spcAft>
              <a:buSzPts val="5200"/>
              <a:buFont typeface="Permanent Marker"/>
              <a:buNone/>
              <a:defRPr sz="6933">
                <a:latin typeface="Permanent Marker"/>
                <a:ea typeface="Permanent Marker"/>
                <a:cs typeface="Permanent Marker"/>
                <a:sym typeface="Permanent Marker"/>
              </a:defRPr>
            </a:lvl7pPr>
            <a:lvl8pPr lvl="7" algn="ctr">
              <a:spcBef>
                <a:spcPts val="0"/>
              </a:spcBef>
              <a:spcAft>
                <a:spcPts val="0"/>
              </a:spcAft>
              <a:buSzPts val="5200"/>
              <a:buFont typeface="Permanent Marker"/>
              <a:buNone/>
              <a:defRPr sz="6933">
                <a:latin typeface="Permanent Marker"/>
                <a:ea typeface="Permanent Marker"/>
                <a:cs typeface="Permanent Marker"/>
                <a:sym typeface="Permanent Marker"/>
              </a:defRPr>
            </a:lvl8pPr>
            <a:lvl9pPr lvl="8" algn="ctr">
              <a:spcBef>
                <a:spcPts val="0"/>
              </a:spcBef>
              <a:spcAft>
                <a:spcPts val="0"/>
              </a:spcAft>
              <a:buSzPts val="5200"/>
              <a:buFont typeface="Permanent Marker"/>
              <a:buNone/>
              <a:defRPr sz="6933">
                <a:latin typeface="Permanent Marker"/>
                <a:ea typeface="Permanent Marker"/>
                <a:cs typeface="Permanent Marker"/>
                <a:sym typeface="Permanent Marker"/>
              </a:defRPr>
            </a:lvl9pPr>
          </a:lstStyle>
          <a:p>
            <a:r>
              <a:rPr lang="en-US"/>
              <a:t>Click to edit Master title style</a:t>
            </a:r>
            <a:endParaRPr/>
          </a:p>
        </p:txBody>
      </p:sp>
      <p:sp>
        <p:nvSpPr>
          <p:cNvPr id="23" name="Google Shape;23;p2"/>
          <p:cNvSpPr txBox="1">
            <a:spLocks noGrp="1"/>
          </p:cNvSpPr>
          <p:nvPr>
            <p:ph type="subTitle" idx="1"/>
          </p:nvPr>
        </p:nvSpPr>
        <p:spPr>
          <a:xfrm>
            <a:off x="415600" y="3849867"/>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100"/>
              <a:buNone/>
              <a:defRPr/>
            </a:lvl1pPr>
            <a:lvl2pPr lvl="1" algn="ctr">
              <a:lnSpc>
                <a:spcPct val="100000"/>
              </a:lnSpc>
              <a:spcBef>
                <a:spcPts val="0"/>
              </a:spcBef>
              <a:spcAft>
                <a:spcPts val="0"/>
              </a:spcAft>
              <a:buSzPts val="1100"/>
              <a:buNone/>
              <a:defRPr/>
            </a:lvl2pPr>
            <a:lvl3pPr lvl="2" algn="ctr">
              <a:lnSpc>
                <a:spcPct val="100000"/>
              </a:lnSpc>
              <a:spcBef>
                <a:spcPts val="0"/>
              </a:spcBef>
              <a:spcAft>
                <a:spcPts val="0"/>
              </a:spcAft>
              <a:buSzPts val="1100"/>
              <a:buNone/>
              <a:defRPr/>
            </a:lvl3pPr>
            <a:lvl4pPr lvl="3" algn="ctr">
              <a:lnSpc>
                <a:spcPct val="100000"/>
              </a:lnSpc>
              <a:spcBef>
                <a:spcPts val="0"/>
              </a:spcBef>
              <a:spcAft>
                <a:spcPts val="0"/>
              </a:spcAft>
              <a:buSzPts val="1100"/>
              <a:buNone/>
              <a:defRPr/>
            </a:lvl4pPr>
            <a:lvl5pPr lvl="4" algn="ctr">
              <a:lnSpc>
                <a:spcPct val="100000"/>
              </a:lnSpc>
              <a:spcBef>
                <a:spcPts val="0"/>
              </a:spcBef>
              <a:spcAft>
                <a:spcPts val="0"/>
              </a:spcAft>
              <a:buSzPts val="1100"/>
              <a:buNone/>
              <a:defRPr/>
            </a:lvl5pPr>
            <a:lvl6pPr lvl="5" algn="ctr">
              <a:lnSpc>
                <a:spcPct val="100000"/>
              </a:lnSpc>
              <a:spcBef>
                <a:spcPts val="0"/>
              </a:spcBef>
              <a:spcAft>
                <a:spcPts val="0"/>
              </a:spcAft>
              <a:buSzPts val="1100"/>
              <a:buNone/>
              <a:defRPr/>
            </a:lvl6pPr>
            <a:lvl7pPr lvl="6" algn="ctr">
              <a:lnSpc>
                <a:spcPct val="100000"/>
              </a:lnSpc>
              <a:spcBef>
                <a:spcPts val="0"/>
              </a:spcBef>
              <a:spcAft>
                <a:spcPts val="0"/>
              </a:spcAft>
              <a:buSzPts val="1100"/>
              <a:buNone/>
              <a:defRPr/>
            </a:lvl7pPr>
            <a:lvl8pPr lvl="7" algn="ctr">
              <a:lnSpc>
                <a:spcPct val="100000"/>
              </a:lnSpc>
              <a:spcBef>
                <a:spcPts val="0"/>
              </a:spcBef>
              <a:spcAft>
                <a:spcPts val="0"/>
              </a:spcAft>
              <a:buSzPts val="1100"/>
              <a:buNone/>
              <a:defRPr/>
            </a:lvl8pPr>
            <a:lvl9pPr lvl="8" algn="ctr">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4027058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S">
  <p:cSld name="BIG NUMBERS">
    <p:spTree>
      <p:nvGrpSpPr>
        <p:cNvPr id="1" name="Shape 158"/>
        <p:cNvGrpSpPr/>
        <p:nvPr/>
      </p:nvGrpSpPr>
      <p:grpSpPr>
        <a:xfrm>
          <a:off x="0" y="0"/>
          <a:ext cx="0" cy="0"/>
          <a:chOff x="0" y="0"/>
          <a:chExt cx="0" cy="0"/>
        </a:xfrm>
      </p:grpSpPr>
      <p:grpSp>
        <p:nvGrpSpPr>
          <p:cNvPr id="159" name="Google Shape;159;p11"/>
          <p:cNvGrpSpPr/>
          <p:nvPr/>
        </p:nvGrpSpPr>
        <p:grpSpPr>
          <a:xfrm>
            <a:off x="-16603" y="413700"/>
            <a:ext cx="12241067" cy="6051067"/>
            <a:chOff x="-12452" y="310275"/>
            <a:chExt cx="9180800" cy="4538300"/>
          </a:xfrm>
        </p:grpSpPr>
        <p:cxnSp>
          <p:nvCxnSpPr>
            <p:cNvPr id="160" name="Google Shape;160;p11"/>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1" name="Google Shape;161;p11"/>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2" name="Google Shape;162;p11"/>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3" name="Google Shape;163;p11"/>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4" name="Google Shape;164;p11"/>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5" name="Google Shape;165;p11"/>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6" name="Google Shape;166;p11"/>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7" name="Google Shape;167;p11"/>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8" name="Google Shape;168;p11"/>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9" name="Google Shape;169;p11"/>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0" name="Google Shape;170;p11"/>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1" name="Google Shape;171;p11"/>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72" name="Google Shape;172;p11"/>
          <p:cNvSpPr txBox="1">
            <a:spLocks noGrp="1"/>
          </p:cNvSpPr>
          <p:nvPr>
            <p:ph type="title" hasCustomPrompt="1"/>
          </p:nvPr>
        </p:nvSpPr>
        <p:spPr>
          <a:xfrm>
            <a:off x="3335000" y="9346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3" name="Google Shape;173;p11"/>
          <p:cNvSpPr txBox="1">
            <a:spLocks noGrp="1"/>
          </p:cNvSpPr>
          <p:nvPr>
            <p:ph type="title" idx="2" hasCustomPrompt="1"/>
          </p:nvPr>
        </p:nvSpPr>
        <p:spPr>
          <a:xfrm>
            <a:off x="3335000" y="28142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4" name="Google Shape;174;p11"/>
          <p:cNvSpPr txBox="1">
            <a:spLocks noGrp="1"/>
          </p:cNvSpPr>
          <p:nvPr>
            <p:ph type="title" idx="3" hasCustomPrompt="1"/>
          </p:nvPr>
        </p:nvSpPr>
        <p:spPr>
          <a:xfrm>
            <a:off x="3335000" y="46938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Tree>
    <p:extLst>
      <p:ext uri="{BB962C8B-B14F-4D97-AF65-F5344CB8AC3E}">
        <p14:creationId xmlns:p14="http://schemas.microsoft.com/office/powerpoint/2010/main" val="2656620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175"/>
        <p:cNvGrpSpPr/>
        <p:nvPr/>
      </p:nvGrpSpPr>
      <p:grpSpPr>
        <a:xfrm>
          <a:off x="0" y="0"/>
          <a:ext cx="0" cy="0"/>
          <a:chOff x="0" y="0"/>
          <a:chExt cx="0" cy="0"/>
        </a:xfrm>
      </p:grpSpPr>
      <p:grpSp>
        <p:nvGrpSpPr>
          <p:cNvPr id="176" name="Google Shape;176;p12"/>
          <p:cNvGrpSpPr/>
          <p:nvPr/>
        </p:nvGrpSpPr>
        <p:grpSpPr>
          <a:xfrm>
            <a:off x="-16603" y="413700"/>
            <a:ext cx="12241067" cy="6051067"/>
            <a:chOff x="-12452" y="310275"/>
            <a:chExt cx="9180800" cy="4538300"/>
          </a:xfrm>
        </p:grpSpPr>
        <p:cxnSp>
          <p:nvCxnSpPr>
            <p:cNvPr id="177" name="Google Shape;177;p1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8" name="Google Shape;178;p1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9" name="Google Shape;179;p1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0" name="Google Shape;180;p1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1" name="Google Shape;181;p1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2" name="Google Shape;182;p1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3" name="Google Shape;183;p1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4" name="Google Shape;184;p1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5" name="Google Shape;185;p1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6" name="Google Shape;186;p1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7" name="Google Shape;187;p1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8" name="Google Shape;188;p1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89" name="Google Shape;189;p12"/>
          <p:cNvSpPr txBox="1">
            <a:spLocks noGrp="1"/>
          </p:cNvSpPr>
          <p:nvPr>
            <p:ph type="ctrTitle"/>
          </p:nvPr>
        </p:nvSpPr>
        <p:spPr>
          <a:xfrm>
            <a:off x="4416800" y="1603533"/>
            <a:ext cx="33584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419484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THREE COLUMNS">
  <p:cSld name="1_TITLE + THREE COLUMNS">
    <p:spTree>
      <p:nvGrpSpPr>
        <p:cNvPr id="1" name="Shape 190"/>
        <p:cNvGrpSpPr/>
        <p:nvPr/>
      </p:nvGrpSpPr>
      <p:grpSpPr>
        <a:xfrm>
          <a:off x="0" y="0"/>
          <a:ext cx="0" cy="0"/>
          <a:chOff x="0" y="0"/>
          <a:chExt cx="0" cy="0"/>
        </a:xfrm>
      </p:grpSpPr>
      <p:grpSp>
        <p:nvGrpSpPr>
          <p:cNvPr id="191" name="Google Shape;191;p13"/>
          <p:cNvGrpSpPr/>
          <p:nvPr/>
        </p:nvGrpSpPr>
        <p:grpSpPr>
          <a:xfrm>
            <a:off x="-16603" y="413700"/>
            <a:ext cx="12241067" cy="6051067"/>
            <a:chOff x="-12452" y="310275"/>
            <a:chExt cx="9180800" cy="4538300"/>
          </a:xfrm>
        </p:grpSpPr>
        <p:cxnSp>
          <p:nvCxnSpPr>
            <p:cNvPr id="192" name="Google Shape;192;p1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3" name="Google Shape;193;p1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4" name="Google Shape;194;p1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5" name="Google Shape;195;p1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6" name="Google Shape;196;p1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7" name="Google Shape;197;p1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8" name="Google Shape;198;p1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9" name="Google Shape;199;p1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0" name="Google Shape;200;p1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1" name="Google Shape;201;p1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2" name="Google Shape;202;p1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3" name="Google Shape;203;p1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04" name="Google Shape;204;p13"/>
          <p:cNvSpPr txBox="1">
            <a:spLocks noGrp="1"/>
          </p:cNvSpPr>
          <p:nvPr>
            <p:ph type="subTitle" idx="1"/>
          </p:nvPr>
        </p:nvSpPr>
        <p:spPr>
          <a:xfrm>
            <a:off x="8303733" y="2601400"/>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5" name="Google Shape;205;p13"/>
          <p:cNvSpPr txBox="1">
            <a:spLocks noGrp="1"/>
          </p:cNvSpPr>
          <p:nvPr>
            <p:ph type="ctrTitle"/>
          </p:nvPr>
        </p:nvSpPr>
        <p:spPr>
          <a:xfrm>
            <a:off x="8303733" y="1946433"/>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6" name="Google Shape;206;p13"/>
          <p:cNvSpPr txBox="1">
            <a:spLocks noGrp="1"/>
          </p:cNvSpPr>
          <p:nvPr>
            <p:ph type="subTitle" idx="2"/>
          </p:nvPr>
        </p:nvSpPr>
        <p:spPr>
          <a:xfrm>
            <a:off x="8303733" y="3959267"/>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7" name="Google Shape;207;p13"/>
          <p:cNvSpPr txBox="1">
            <a:spLocks noGrp="1"/>
          </p:cNvSpPr>
          <p:nvPr>
            <p:ph type="ctrTitle" idx="3"/>
          </p:nvPr>
        </p:nvSpPr>
        <p:spPr>
          <a:xfrm>
            <a:off x="8303733" y="3304300"/>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8" name="Google Shape;208;p13"/>
          <p:cNvSpPr txBox="1">
            <a:spLocks noGrp="1"/>
          </p:cNvSpPr>
          <p:nvPr>
            <p:ph type="subTitle" idx="4"/>
          </p:nvPr>
        </p:nvSpPr>
        <p:spPr>
          <a:xfrm>
            <a:off x="8303733" y="5317133"/>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9" name="Google Shape;209;p13"/>
          <p:cNvSpPr txBox="1">
            <a:spLocks noGrp="1"/>
          </p:cNvSpPr>
          <p:nvPr>
            <p:ph type="ctrTitle" idx="5"/>
          </p:nvPr>
        </p:nvSpPr>
        <p:spPr>
          <a:xfrm>
            <a:off x="8303733" y="4662167"/>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10" name="Google Shape;210;p13"/>
          <p:cNvSpPr txBox="1">
            <a:spLocks noGrp="1"/>
          </p:cNvSpPr>
          <p:nvPr>
            <p:ph type="ctrTitle" idx="6"/>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3569344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LUMNS ">
  <p:cSld name="TWO COLUMNS ">
    <p:spTree>
      <p:nvGrpSpPr>
        <p:cNvPr id="1" name="Shape 211"/>
        <p:cNvGrpSpPr/>
        <p:nvPr/>
      </p:nvGrpSpPr>
      <p:grpSpPr>
        <a:xfrm>
          <a:off x="0" y="0"/>
          <a:ext cx="0" cy="0"/>
          <a:chOff x="0" y="0"/>
          <a:chExt cx="0" cy="0"/>
        </a:xfrm>
      </p:grpSpPr>
      <p:grpSp>
        <p:nvGrpSpPr>
          <p:cNvPr id="212" name="Google Shape;212;p14"/>
          <p:cNvGrpSpPr/>
          <p:nvPr/>
        </p:nvGrpSpPr>
        <p:grpSpPr>
          <a:xfrm>
            <a:off x="-16603" y="413700"/>
            <a:ext cx="12241067" cy="6051067"/>
            <a:chOff x="-12452" y="310275"/>
            <a:chExt cx="9180800" cy="4538300"/>
          </a:xfrm>
        </p:grpSpPr>
        <p:cxnSp>
          <p:nvCxnSpPr>
            <p:cNvPr id="213" name="Google Shape;213;p1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4" name="Google Shape;214;p1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5" name="Google Shape;215;p1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6" name="Google Shape;216;p1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7" name="Google Shape;217;p1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8" name="Google Shape;218;p1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9" name="Google Shape;219;p1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0" name="Google Shape;220;p1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1" name="Google Shape;221;p1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2" name="Google Shape;222;p1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3" name="Google Shape;223;p1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4" name="Google Shape;224;p1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5" name="Google Shape;225;p14"/>
          <p:cNvSpPr txBox="1">
            <a:spLocks noGrp="1"/>
          </p:cNvSpPr>
          <p:nvPr>
            <p:ph type="subTitle" idx="1"/>
          </p:nvPr>
        </p:nvSpPr>
        <p:spPr>
          <a:xfrm>
            <a:off x="3111900"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6" name="Google Shape;226;p14"/>
          <p:cNvSpPr txBox="1">
            <a:spLocks noGrp="1"/>
          </p:cNvSpPr>
          <p:nvPr>
            <p:ph type="subTitle" idx="2"/>
          </p:nvPr>
        </p:nvSpPr>
        <p:spPr>
          <a:xfrm>
            <a:off x="6818067"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7" name="Google Shape;227;p14"/>
          <p:cNvSpPr txBox="1">
            <a:spLocks noGrp="1"/>
          </p:cNvSpPr>
          <p:nvPr>
            <p:ph type="ctrTitle"/>
          </p:nvPr>
        </p:nvSpPr>
        <p:spPr>
          <a:xfrm>
            <a:off x="3246884"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28" name="Google Shape;228;p14"/>
          <p:cNvSpPr txBox="1">
            <a:spLocks noGrp="1"/>
          </p:cNvSpPr>
          <p:nvPr>
            <p:ph type="ctrTitle" idx="3"/>
          </p:nvPr>
        </p:nvSpPr>
        <p:spPr>
          <a:xfrm>
            <a:off x="6953051"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561322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229"/>
        <p:cNvGrpSpPr/>
        <p:nvPr/>
      </p:nvGrpSpPr>
      <p:grpSpPr>
        <a:xfrm>
          <a:off x="0" y="0"/>
          <a:ext cx="0" cy="0"/>
          <a:chOff x="0" y="0"/>
          <a:chExt cx="0" cy="0"/>
        </a:xfrm>
      </p:grpSpPr>
      <p:grpSp>
        <p:nvGrpSpPr>
          <p:cNvPr id="230" name="Google Shape;230;p15"/>
          <p:cNvGrpSpPr/>
          <p:nvPr/>
        </p:nvGrpSpPr>
        <p:grpSpPr>
          <a:xfrm>
            <a:off x="-16603" y="413700"/>
            <a:ext cx="12241067" cy="6051067"/>
            <a:chOff x="-12452" y="310275"/>
            <a:chExt cx="9180800" cy="4538300"/>
          </a:xfrm>
        </p:grpSpPr>
        <p:cxnSp>
          <p:nvCxnSpPr>
            <p:cNvPr id="231" name="Google Shape;231;p1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2" name="Google Shape;232;p1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3" name="Google Shape;233;p1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4" name="Google Shape;234;p1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5" name="Google Shape;235;p1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6" name="Google Shape;236;p1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7" name="Google Shape;237;p1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8" name="Google Shape;238;p1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9" name="Google Shape;239;p1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0" name="Google Shape;240;p1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1" name="Google Shape;241;p1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2" name="Google Shape;242;p1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43" name="Google Shape;243;p15"/>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8974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SIX COLUMNS">
  <p:cSld name="TITLE + SIX COLUMNS">
    <p:spTree>
      <p:nvGrpSpPr>
        <p:cNvPr id="1" name="Shape 244"/>
        <p:cNvGrpSpPr/>
        <p:nvPr/>
      </p:nvGrpSpPr>
      <p:grpSpPr>
        <a:xfrm>
          <a:off x="0" y="0"/>
          <a:ext cx="0" cy="0"/>
          <a:chOff x="0" y="0"/>
          <a:chExt cx="0" cy="0"/>
        </a:xfrm>
      </p:grpSpPr>
      <p:grpSp>
        <p:nvGrpSpPr>
          <p:cNvPr id="245" name="Google Shape;245;p16"/>
          <p:cNvGrpSpPr/>
          <p:nvPr/>
        </p:nvGrpSpPr>
        <p:grpSpPr>
          <a:xfrm>
            <a:off x="-16603" y="413700"/>
            <a:ext cx="12241067" cy="6051067"/>
            <a:chOff x="-12452" y="310275"/>
            <a:chExt cx="9180800" cy="4538300"/>
          </a:xfrm>
        </p:grpSpPr>
        <p:cxnSp>
          <p:nvCxnSpPr>
            <p:cNvPr id="246" name="Google Shape;246;p1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7" name="Google Shape;247;p1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8" name="Google Shape;248;p1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9" name="Google Shape;249;p1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0" name="Google Shape;250;p1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1" name="Google Shape;251;p1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2" name="Google Shape;252;p1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3" name="Google Shape;253;p1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4" name="Google Shape;254;p1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5" name="Google Shape;255;p1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6" name="Google Shape;256;p1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7" name="Google Shape;257;p1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58" name="Google Shape;258;p16"/>
          <p:cNvSpPr txBox="1">
            <a:spLocks noGrp="1"/>
          </p:cNvSpPr>
          <p:nvPr>
            <p:ph type="subTitle" idx="1"/>
          </p:nvPr>
        </p:nvSpPr>
        <p:spPr>
          <a:xfrm>
            <a:off x="1974803"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59" name="Google Shape;259;p16"/>
          <p:cNvSpPr txBox="1">
            <a:spLocks noGrp="1"/>
          </p:cNvSpPr>
          <p:nvPr>
            <p:ph type="subTitle" idx="2"/>
          </p:nvPr>
        </p:nvSpPr>
        <p:spPr>
          <a:xfrm>
            <a:off x="4969788"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0" name="Google Shape;260;p16"/>
          <p:cNvSpPr txBox="1">
            <a:spLocks noGrp="1"/>
          </p:cNvSpPr>
          <p:nvPr>
            <p:ph type="subTitle" idx="3"/>
          </p:nvPr>
        </p:nvSpPr>
        <p:spPr>
          <a:xfrm>
            <a:off x="7964777"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1" name="Google Shape;261;p16"/>
          <p:cNvSpPr txBox="1">
            <a:spLocks noGrp="1"/>
          </p:cNvSpPr>
          <p:nvPr>
            <p:ph type="ctrTitle"/>
          </p:nvPr>
        </p:nvSpPr>
        <p:spPr>
          <a:xfrm>
            <a:off x="188501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2" name="Google Shape;262;p16"/>
          <p:cNvSpPr txBox="1">
            <a:spLocks noGrp="1"/>
          </p:cNvSpPr>
          <p:nvPr>
            <p:ph type="ctrTitle" idx="4"/>
          </p:nvPr>
        </p:nvSpPr>
        <p:spPr>
          <a:xfrm>
            <a:off x="4880020"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3" name="Google Shape;263;p16"/>
          <p:cNvSpPr txBox="1">
            <a:spLocks noGrp="1"/>
          </p:cNvSpPr>
          <p:nvPr>
            <p:ph type="ctrTitle" idx="5"/>
          </p:nvPr>
        </p:nvSpPr>
        <p:spPr>
          <a:xfrm>
            <a:off x="787499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4" name="Google Shape;264;p16"/>
          <p:cNvSpPr txBox="1">
            <a:spLocks noGrp="1"/>
          </p:cNvSpPr>
          <p:nvPr>
            <p:ph type="subTitle" idx="6"/>
          </p:nvPr>
        </p:nvSpPr>
        <p:spPr>
          <a:xfrm>
            <a:off x="1974803"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5" name="Google Shape;265;p16"/>
          <p:cNvSpPr txBox="1">
            <a:spLocks noGrp="1"/>
          </p:cNvSpPr>
          <p:nvPr>
            <p:ph type="subTitle" idx="7"/>
          </p:nvPr>
        </p:nvSpPr>
        <p:spPr>
          <a:xfrm>
            <a:off x="4969788"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6" name="Google Shape;266;p16"/>
          <p:cNvSpPr txBox="1">
            <a:spLocks noGrp="1"/>
          </p:cNvSpPr>
          <p:nvPr>
            <p:ph type="subTitle" idx="8"/>
          </p:nvPr>
        </p:nvSpPr>
        <p:spPr>
          <a:xfrm>
            <a:off x="7964760"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7" name="Google Shape;267;p16"/>
          <p:cNvSpPr txBox="1">
            <a:spLocks noGrp="1"/>
          </p:cNvSpPr>
          <p:nvPr>
            <p:ph type="ctrTitle" idx="9"/>
          </p:nvPr>
        </p:nvSpPr>
        <p:spPr>
          <a:xfrm>
            <a:off x="1885000"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8" name="Google Shape;268;p16"/>
          <p:cNvSpPr txBox="1">
            <a:spLocks noGrp="1"/>
          </p:cNvSpPr>
          <p:nvPr>
            <p:ph type="ctrTitle" idx="13"/>
          </p:nvPr>
        </p:nvSpPr>
        <p:spPr>
          <a:xfrm>
            <a:off x="4880004"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9" name="Google Shape;269;p16"/>
          <p:cNvSpPr txBox="1">
            <a:spLocks noGrp="1"/>
          </p:cNvSpPr>
          <p:nvPr>
            <p:ph type="ctrTitle" idx="14"/>
          </p:nvPr>
        </p:nvSpPr>
        <p:spPr>
          <a:xfrm>
            <a:off x="7874981"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70" name="Google Shape;270;p16"/>
          <p:cNvSpPr txBox="1">
            <a:spLocks noGrp="1"/>
          </p:cNvSpPr>
          <p:nvPr>
            <p:ph type="ctrTitle" idx="15"/>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795807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ANKS &amp; CREDITS">
  <p:cSld name="THANKS &amp; CREDITS">
    <p:spTree>
      <p:nvGrpSpPr>
        <p:cNvPr id="1" name="Shape 271"/>
        <p:cNvGrpSpPr/>
        <p:nvPr/>
      </p:nvGrpSpPr>
      <p:grpSpPr>
        <a:xfrm>
          <a:off x="0" y="0"/>
          <a:ext cx="0" cy="0"/>
          <a:chOff x="0" y="0"/>
          <a:chExt cx="0" cy="0"/>
        </a:xfrm>
      </p:grpSpPr>
      <p:grpSp>
        <p:nvGrpSpPr>
          <p:cNvPr id="272" name="Google Shape;272;p17"/>
          <p:cNvGrpSpPr/>
          <p:nvPr/>
        </p:nvGrpSpPr>
        <p:grpSpPr>
          <a:xfrm>
            <a:off x="-16603" y="413700"/>
            <a:ext cx="12241067" cy="6051067"/>
            <a:chOff x="-12452" y="310275"/>
            <a:chExt cx="9180800" cy="4538300"/>
          </a:xfrm>
        </p:grpSpPr>
        <p:cxnSp>
          <p:nvCxnSpPr>
            <p:cNvPr id="273" name="Google Shape;273;p1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4" name="Google Shape;274;p1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5" name="Google Shape;275;p1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6" name="Google Shape;276;p1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7" name="Google Shape;277;p1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8" name="Google Shape;278;p1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9" name="Google Shape;279;p1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0" name="Google Shape;280;p1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1" name="Google Shape;281;p1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2" name="Google Shape;282;p1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3" name="Google Shape;283;p1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4" name="Google Shape;284;p1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85" name="Google Shape;285;p17"/>
          <p:cNvSpPr txBox="1">
            <a:spLocks noGrp="1"/>
          </p:cNvSpPr>
          <p:nvPr>
            <p:ph type="ctrTitle"/>
          </p:nvPr>
        </p:nvSpPr>
        <p:spPr>
          <a:xfrm>
            <a:off x="1252700" y="1197133"/>
            <a:ext cx="68352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286" name="Google Shape;286;p17"/>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287" name="Google Shape;287;p17"/>
          <p:cNvSpPr txBox="1"/>
          <p:nvPr/>
        </p:nvSpPr>
        <p:spPr>
          <a:xfrm>
            <a:off x="1252700" y="4710800"/>
            <a:ext cx="4138000" cy="1358800"/>
          </a:xfrm>
          <a:prstGeom prst="rect">
            <a:avLst/>
          </a:prstGeom>
          <a:noFill/>
          <a:ln>
            <a:noFill/>
          </a:ln>
        </p:spPr>
        <p:txBody>
          <a:bodyPr spcFirstLastPara="1" wrap="square" lIns="121900" tIns="121900" rIns="121900" bIns="121900" anchor="t" anchorCtr="0">
            <a:noAutofit/>
          </a:bodyPr>
          <a:lstStyle/>
          <a:p>
            <a:pPr marL="0" lvl="0" indent="0" algn="l" rtl="0">
              <a:spcBef>
                <a:spcPts val="400"/>
              </a:spcBef>
              <a:spcAft>
                <a:spcPts val="0"/>
              </a:spcAft>
              <a:buNone/>
            </a:pPr>
            <a:r>
              <a:rPr lang="en" sz="1067">
                <a:latin typeface="Comfortaa"/>
                <a:ea typeface="Comfortaa"/>
                <a:cs typeface="Comfortaa"/>
                <a:sym typeface="Comfortaa"/>
              </a:rPr>
              <a:t>CREDITS: This presentation template was created by </a:t>
            </a:r>
            <a:r>
              <a:rPr lang="en" sz="1067" b="1">
                <a:uFill>
                  <a:noFill/>
                </a:uFill>
                <a:latin typeface="Comfortaa"/>
                <a:ea typeface="Comfortaa"/>
                <a:cs typeface="Comfortaa"/>
                <a:sym typeface="Comfortaa"/>
                <a:hlinkClick r:id="rId2"/>
              </a:rPr>
              <a:t>Slidesgo</a:t>
            </a:r>
            <a:r>
              <a:rPr lang="en" sz="1067">
                <a:latin typeface="Comfortaa"/>
                <a:ea typeface="Comfortaa"/>
                <a:cs typeface="Comfortaa"/>
                <a:sym typeface="Comfortaa"/>
              </a:rPr>
              <a:t>, including icons by </a:t>
            </a:r>
            <a:r>
              <a:rPr lang="en" sz="1067" b="1">
                <a:uFill>
                  <a:noFill/>
                </a:uFill>
                <a:latin typeface="Comfortaa"/>
                <a:ea typeface="Comfortaa"/>
                <a:cs typeface="Comfortaa"/>
                <a:sym typeface="Comfortaa"/>
                <a:hlinkClick r:id="rId3"/>
              </a:rPr>
              <a:t>Flatico</a:t>
            </a:r>
            <a:r>
              <a:rPr lang="en" sz="1067">
                <a:uFill>
                  <a:noFill/>
                </a:uFill>
                <a:latin typeface="Comfortaa"/>
                <a:ea typeface="Comfortaa"/>
                <a:cs typeface="Comfortaa"/>
                <a:sym typeface="Comfortaa"/>
                <a:hlinkClick r:id="rId3"/>
              </a:rPr>
              <a:t>n</a:t>
            </a:r>
            <a:r>
              <a:rPr lang="en" sz="1067">
                <a:latin typeface="Comfortaa"/>
                <a:ea typeface="Comfortaa"/>
                <a:cs typeface="Comfortaa"/>
                <a:sym typeface="Comfortaa"/>
              </a:rPr>
              <a:t>, and infographics &amp; images by </a:t>
            </a:r>
            <a:r>
              <a:rPr lang="en" sz="1067" b="1">
                <a:uFill>
                  <a:noFill/>
                </a:uFill>
                <a:latin typeface="Comfortaa"/>
                <a:ea typeface="Comfortaa"/>
                <a:cs typeface="Comfortaa"/>
                <a:sym typeface="Comfortaa"/>
                <a:hlinkClick r:id="rId4"/>
              </a:rPr>
              <a:t>Freepik</a:t>
            </a:r>
            <a:r>
              <a:rPr lang="en" sz="1067">
                <a:latin typeface="Comfortaa"/>
                <a:ea typeface="Comfortaa"/>
                <a:cs typeface="Comfortaa"/>
                <a:sym typeface="Comfortaa"/>
              </a:rPr>
              <a:t>. </a:t>
            </a:r>
            <a:endParaRPr sz="1067">
              <a:latin typeface="Comfortaa"/>
              <a:ea typeface="Comfortaa"/>
              <a:cs typeface="Comfortaa"/>
              <a:sym typeface="Comfortaa"/>
            </a:endParaRPr>
          </a:p>
          <a:p>
            <a:pPr marL="0" lvl="0" indent="0" algn="l" rtl="0">
              <a:spcBef>
                <a:spcPts val="400"/>
              </a:spcBef>
              <a:spcAft>
                <a:spcPts val="0"/>
              </a:spcAft>
              <a:buNone/>
            </a:pPr>
            <a:endParaRPr sz="1067">
              <a:latin typeface="Comfortaa"/>
              <a:ea typeface="Comfortaa"/>
              <a:cs typeface="Comfortaa"/>
              <a:sym typeface="Comfortaa"/>
            </a:endParaRPr>
          </a:p>
        </p:txBody>
      </p:sp>
    </p:spTree>
    <p:extLst>
      <p:ext uri="{BB962C8B-B14F-4D97-AF65-F5344CB8AC3E}">
        <p14:creationId xmlns:p14="http://schemas.microsoft.com/office/powerpoint/2010/main" val="1302885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BULLET POINTS">
  <p:cSld name="1_TITLE + BULLET POINTS">
    <p:spTree>
      <p:nvGrpSpPr>
        <p:cNvPr id="1" name="Shape 288"/>
        <p:cNvGrpSpPr/>
        <p:nvPr/>
      </p:nvGrpSpPr>
      <p:grpSpPr>
        <a:xfrm>
          <a:off x="0" y="0"/>
          <a:ext cx="0" cy="0"/>
          <a:chOff x="0" y="0"/>
          <a:chExt cx="0" cy="0"/>
        </a:xfrm>
      </p:grpSpPr>
      <p:grpSp>
        <p:nvGrpSpPr>
          <p:cNvPr id="289" name="Google Shape;289;p18"/>
          <p:cNvGrpSpPr/>
          <p:nvPr/>
        </p:nvGrpSpPr>
        <p:grpSpPr>
          <a:xfrm>
            <a:off x="-16603" y="413700"/>
            <a:ext cx="12241067" cy="6051067"/>
            <a:chOff x="-12452" y="310275"/>
            <a:chExt cx="9180800" cy="4538300"/>
          </a:xfrm>
        </p:grpSpPr>
        <p:cxnSp>
          <p:nvCxnSpPr>
            <p:cNvPr id="290" name="Google Shape;290;p18"/>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1" name="Google Shape;291;p18"/>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2" name="Google Shape;292;p18"/>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3" name="Google Shape;293;p18"/>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4" name="Google Shape;294;p18"/>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5" name="Google Shape;295;p18"/>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6" name="Google Shape;296;p18"/>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7" name="Google Shape;297;p18"/>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8" name="Google Shape;298;p18"/>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9" name="Google Shape;299;p18"/>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0" name="Google Shape;300;p18"/>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1" name="Google Shape;301;p18"/>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02" name="Google Shape;302;p18"/>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03" name="Google Shape;303;p18"/>
          <p:cNvSpPr txBox="1">
            <a:spLocks noGrp="1"/>
          </p:cNvSpPr>
          <p:nvPr>
            <p:ph type="body" idx="1"/>
          </p:nvPr>
        </p:nvSpPr>
        <p:spPr>
          <a:xfrm>
            <a:off x="14795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
        <p:nvSpPr>
          <p:cNvPr id="304" name="Google Shape;304;p18"/>
          <p:cNvSpPr txBox="1">
            <a:spLocks noGrp="1"/>
          </p:cNvSpPr>
          <p:nvPr>
            <p:ph type="body" idx="2"/>
          </p:nvPr>
        </p:nvSpPr>
        <p:spPr>
          <a:xfrm>
            <a:off x="62928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997676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305"/>
        <p:cNvGrpSpPr/>
        <p:nvPr/>
      </p:nvGrpSpPr>
      <p:grpSpPr>
        <a:xfrm>
          <a:off x="0" y="0"/>
          <a:ext cx="0" cy="0"/>
          <a:chOff x="0" y="0"/>
          <a:chExt cx="0" cy="0"/>
        </a:xfrm>
      </p:grpSpPr>
      <p:grpSp>
        <p:nvGrpSpPr>
          <p:cNvPr id="306" name="Google Shape;306;p19"/>
          <p:cNvGrpSpPr/>
          <p:nvPr/>
        </p:nvGrpSpPr>
        <p:grpSpPr>
          <a:xfrm>
            <a:off x="-16603" y="413700"/>
            <a:ext cx="12241067" cy="6051067"/>
            <a:chOff x="-12452" y="310275"/>
            <a:chExt cx="9180800" cy="4538300"/>
          </a:xfrm>
        </p:grpSpPr>
        <p:cxnSp>
          <p:nvCxnSpPr>
            <p:cNvPr id="307" name="Google Shape;307;p1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8" name="Google Shape;308;p1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9" name="Google Shape;309;p1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0" name="Google Shape;310;p1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1" name="Google Shape;311;p1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2" name="Google Shape;312;p1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3" name="Google Shape;313;p1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4" name="Google Shape;314;p1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5" name="Google Shape;315;p1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6" name="Google Shape;316;p1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7" name="Google Shape;317;p1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8" name="Google Shape;318;p1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Tree>
    <p:extLst>
      <p:ext uri="{BB962C8B-B14F-4D97-AF65-F5344CB8AC3E}">
        <p14:creationId xmlns:p14="http://schemas.microsoft.com/office/powerpoint/2010/main" val="2348793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319"/>
        <p:cNvGrpSpPr/>
        <p:nvPr/>
      </p:nvGrpSpPr>
      <p:grpSpPr>
        <a:xfrm>
          <a:off x="0" y="0"/>
          <a:ext cx="0" cy="0"/>
          <a:chOff x="0" y="0"/>
          <a:chExt cx="0" cy="0"/>
        </a:xfrm>
      </p:grpSpPr>
    </p:spTree>
    <p:extLst>
      <p:ext uri="{BB962C8B-B14F-4D97-AF65-F5344CB8AC3E}">
        <p14:creationId xmlns:p14="http://schemas.microsoft.com/office/powerpoint/2010/main" val="2890722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24"/>
        <p:cNvGrpSpPr/>
        <p:nvPr/>
      </p:nvGrpSpPr>
      <p:grpSpPr>
        <a:xfrm>
          <a:off x="0" y="0"/>
          <a:ext cx="0" cy="0"/>
          <a:chOff x="0" y="0"/>
          <a:chExt cx="0" cy="0"/>
        </a:xfrm>
      </p:grpSpPr>
      <p:grpSp>
        <p:nvGrpSpPr>
          <p:cNvPr id="25" name="Google Shape;25;p3"/>
          <p:cNvGrpSpPr/>
          <p:nvPr/>
        </p:nvGrpSpPr>
        <p:grpSpPr>
          <a:xfrm>
            <a:off x="-16603" y="413700"/>
            <a:ext cx="12241067" cy="6051067"/>
            <a:chOff x="-12452" y="310275"/>
            <a:chExt cx="9180800" cy="4538300"/>
          </a:xfrm>
        </p:grpSpPr>
        <p:cxnSp>
          <p:nvCxnSpPr>
            <p:cNvPr id="26" name="Google Shape;26;p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 name="Google Shape;27;p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 name="Google Shape;28;p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 name="Google Shape;29;p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 name="Google Shape;30;p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 name="Google Shape;31;p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2" name="Google Shape;32;p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3" name="Google Shape;33;p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4" name="Google Shape;34;p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5" name="Google Shape;35;p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6" name="Google Shape;36;p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7" name="Google Shape;37;p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8" name="Google Shape;38;p3"/>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9" name="Google Shape;39;p3"/>
          <p:cNvSpPr txBox="1">
            <a:spLocks noGrp="1"/>
          </p:cNvSpPr>
          <p:nvPr>
            <p:ph type="body" idx="1"/>
          </p:nvPr>
        </p:nvSpPr>
        <p:spPr>
          <a:xfrm>
            <a:off x="1252700" y="1968500"/>
            <a:ext cx="8085200" cy="4064000"/>
          </a:xfrm>
          <a:prstGeom prst="rect">
            <a:avLst/>
          </a:prstGeom>
        </p:spPr>
        <p:txBody>
          <a:bodyPr spcFirstLastPara="1" wrap="square" lIns="91425" tIns="91425" rIns="91425" bIns="91425" anchor="t" anchorCtr="0">
            <a:noAutofit/>
          </a:bodyPr>
          <a:lstStyle>
            <a:lvl1pPr marL="609585" lvl="0" indent="-389457" rtl="0">
              <a:lnSpc>
                <a:spcPct val="115000"/>
              </a:lnSpc>
              <a:spcBef>
                <a:spcPts val="0"/>
              </a:spcBef>
              <a:spcAft>
                <a:spcPts val="0"/>
              </a:spcAft>
              <a:buSzPts val="1000"/>
              <a:buFont typeface="Comfortaa"/>
              <a:buChar char="●"/>
              <a:defRPr sz="1333">
                <a:latin typeface="Comfortaa"/>
                <a:ea typeface="Comfortaa"/>
                <a:cs typeface="Comfortaa"/>
                <a:sym typeface="Comfortaa"/>
              </a:defRPr>
            </a:lvl1pPr>
            <a:lvl2pPr marL="1219170" lvl="1"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2pPr>
            <a:lvl3pPr marL="1828754" lvl="2"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3pPr>
            <a:lvl4pPr marL="2438339" lvl="3"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4pPr>
            <a:lvl5pPr marL="3047924" lvl="4"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5pPr>
            <a:lvl6pPr marL="3657509" lvl="5"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6pPr>
            <a:lvl7pPr marL="4267093" lvl="6"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7pPr>
            <a:lvl8pPr marL="4876678" lvl="7"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8pPr>
            <a:lvl9pPr marL="5486263" lvl="8" indent="-389457" rtl="0">
              <a:lnSpc>
                <a:spcPct val="115000"/>
              </a:lnSpc>
              <a:spcBef>
                <a:spcPts val="2133"/>
              </a:spcBef>
              <a:spcAft>
                <a:spcPts val="2133"/>
              </a:spcAft>
              <a:buSzPts val="1000"/>
              <a:buFont typeface="Comfortaa"/>
              <a:buChar char="■"/>
              <a:defRPr sz="1333">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3682605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C48E3-B4F9-4A13-A811-970D136E2BDA}"/>
              </a:ext>
            </a:extLst>
          </p:cNvPr>
          <p:cNvSpPr>
            <a:spLocks noGrp="1"/>
          </p:cNvSpPr>
          <p:nvPr>
            <p:ph type="dt" sz="half" idx="10"/>
          </p:nvPr>
        </p:nvSpPr>
        <p:spPr/>
        <p:txBody>
          <a:bodyPr/>
          <a:lstStyle/>
          <a:p>
            <a:fld id="{2293C9D8-B2D4-47A0-98D4-F96309ABADD3}" type="datetimeFigureOut">
              <a:rPr lang="en-US" smtClean="0"/>
              <a:t>6/3/2020</a:t>
            </a:fld>
            <a:endParaRPr lang="en-US"/>
          </a:p>
        </p:txBody>
      </p:sp>
      <p:sp>
        <p:nvSpPr>
          <p:cNvPr id="3" name="Footer Placeholder 2">
            <a:extLst>
              <a:ext uri="{FF2B5EF4-FFF2-40B4-BE49-F238E27FC236}">
                <a16:creationId xmlns:a16="http://schemas.microsoft.com/office/drawing/2014/main" id="{6D8C9C30-408F-4996-83FA-A3E5ADF6A6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DA7940-3309-4B20-9C58-7102665AA62F}"/>
              </a:ext>
            </a:extLst>
          </p:cNvPr>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2873651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323"/>
        <p:cNvGrpSpPr/>
        <p:nvPr/>
      </p:nvGrpSpPr>
      <p:grpSpPr>
        <a:xfrm>
          <a:off x="0" y="0"/>
          <a:ext cx="0" cy="0"/>
          <a:chOff x="0" y="0"/>
          <a:chExt cx="0" cy="0"/>
        </a:xfrm>
      </p:grpSpPr>
    </p:spTree>
    <p:extLst>
      <p:ext uri="{BB962C8B-B14F-4D97-AF65-F5344CB8AC3E}">
        <p14:creationId xmlns:p14="http://schemas.microsoft.com/office/powerpoint/2010/main" val="39109679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6/3/2020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668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6/3/2020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2720333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6/3/2020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68318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6/3/2020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85882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6/3/2020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361225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6/3/2020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792649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93C9D8-B2D4-47A0-98D4-F96309ABADD3}" type="datetimeFigureOut">
              <a:rPr lang="en-US" smtClean="0"/>
              <a:t>6/3/2020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14283391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6/3/2020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65150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0"/>
        <p:cNvGrpSpPr/>
        <p:nvPr/>
      </p:nvGrpSpPr>
      <p:grpSpPr>
        <a:xfrm>
          <a:off x="0" y="0"/>
          <a:ext cx="0" cy="0"/>
          <a:chOff x="0" y="0"/>
          <a:chExt cx="0" cy="0"/>
        </a:xfrm>
      </p:grpSpPr>
      <p:grpSp>
        <p:nvGrpSpPr>
          <p:cNvPr id="41" name="Google Shape;41;p4"/>
          <p:cNvGrpSpPr/>
          <p:nvPr/>
        </p:nvGrpSpPr>
        <p:grpSpPr>
          <a:xfrm>
            <a:off x="-16603" y="413700"/>
            <a:ext cx="12241067" cy="6051067"/>
            <a:chOff x="-12452" y="310275"/>
            <a:chExt cx="9180800" cy="4538300"/>
          </a:xfrm>
        </p:grpSpPr>
        <p:cxnSp>
          <p:nvCxnSpPr>
            <p:cNvPr id="42" name="Google Shape;42;p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3" name="Google Shape;43;p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4" name="Google Shape;44;p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5" name="Google Shape;45;p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6" name="Google Shape;46;p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7" name="Google Shape;47;p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8" name="Google Shape;48;p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9" name="Google Shape;49;p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0" name="Google Shape;50;p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1" name="Google Shape;51;p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2" name="Google Shape;52;p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3" name="Google Shape;53;p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54" name="Google Shape;54;p4"/>
          <p:cNvSpPr txBox="1">
            <a:spLocks noGrp="1"/>
          </p:cNvSpPr>
          <p:nvPr>
            <p:ph type="title" hasCustomPrompt="1"/>
          </p:nvPr>
        </p:nvSpPr>
        <p:spPr>
          <a:xfrm>
            <a:off x="1895117"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5" name="Google Shape;55;p4"/>
          <p:cNvSpPr txBox="1">
            <a:spLocks noGrp="1"/>
          </p:cNvSpPr>
          <p:nvPr>
            <p:ph type="title" idx="2" hasCustomPrompt="1"/>
          </p:nvPr>
        </p:nvSpPr>
        <p:spPr>
          <a:xfrm>
            <a:off x="428050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6" name="Google Shape;56;p4"/>
          <p:cNvSpPr txBox="1">
            <a:spLocks noGrp="1"/>
          </p:cNvSpPr>
          <p:nvPr>
            <p:ph type="title" idx="3" hasCustomPrompt="1"/>
          </p:nvPr>
        </p:nvSpPr>
        <p:spPr>
          <a:xfrm>
            <a:off x="666589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7" name="Google Shape;57;p4"/>
          <p:cNvSpPr txBox="1">
            <a:spLocks noGrp="1"/>
          </p:cNvSpPr>
          <p:nvPr>
            <p:ph type="title" idx="4" hasCustomPrompt="1"/>
          </p:nvPr>
        </p:nvSpPr>
        <p:spPr>
          <a:xfrm>
            <a:off x="9051284"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8" name="Google Shape;58;p4"/>
          <p:cNvSpPr txBox="1">
            <a:spLocks noGrp="1"/>
          </p:cNvSpPr>
          <p:nvPr>
            <p:ph type="ctrTitle" idx="5"/>
          </p:nvPr>
        </p:nvSpPr>
        <p:spPr>
          <a:xfrm>
            <a:off x="415600" y="824767"/>
            <a:ext cx="113608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Font typeface="Permanent Marker"/>
              <a:buNone/>
              <a:defRPr sz="2400">
                <a:latin typeface="Permanent Marker"/>
                <a:ea typeface="Permanent Marker"/>
                <a:cs typeface="Permanent Marker"/>
                <a:sym typeface="Permanent Marker"/>
              </a:defRPr>
            </a:lvl1pPr>
            <a:lvl2pPr lvl="1" algn="ctr" rtl="0">
              <a:spcBef>
                <a:spcPts val="0"/>
              </a:spcBef>
              <a:spcAft>
                <a:spcPts val="0"/>
              </a:spcAft>
              <a:buSzPts val="2400"/>
              <a:buFont typeface="Permanent Marker"/>
              <a:buNone/>
              <a:defRPr sz="3200">
                <a:latin typeface="Permanent Marker"/>
                <a:ea typeface="Permanent Marker"/>
                <a:cs typeface="Permanent Marker"/>
                <a:sym typeface="Permanent Marker"/>
              </a:defRPr>
            </a:lvl2pPr>
            <a:lvl3pPr lvl="2" algn="ctr" rtl="0">
              <a:spcBef>
                <a:spcPts val="0"/>
              </a:spcBef>
              <a:spcAft>
                <a:spcPts val="0"/>
              </a:spcAft>
              <a:buSzPts val="2400"/>
              <a:buFont typeface="Permanent Marker"/>
              <a:buNone/>
              <a:defRPr sz="3200">
                <a:latin typeface="Permanent Marker"/>
                <a:ea typeface="Permanent Marker"/>
                <a:cs typeface="Permanent Marker"/>
                <a:sym typeface="Permanent Marker"/>
              </a:defRPr>
            </a:lvl3pPr>
            <a:lvl4pPr lvl="3" algn="ctr" rtl="0">
              <a:spcBef>
                <a:spcPts val="0"/>
              </a:spcBef>
              <a:spcAft>
                <a:spcPts val="0"/>
              </a:spcAft>
              <a:buSzPts val="2400"/>
              <a:buFont typeface="Permanent Marker"/>
              <a:buNone/>
              <a:defRPr sz="3200">
                <a:latin typeface="Permanent Marker"/>
                <a:ea typeface="Permanent Marker"/>
                <a:cs typeface="Permanent Marker"/>
                <a:sym typeface="Permanent Marker"/>
              </a:defRPr>
            </a:lvl4pPr>
            <a:lvl5pPr lvl="4" algn="ctr" rtl="0">
              <a:spcBef>
                <a:spcPts val="0"/>
              </a:spcBef>
              <a:spcAft>
                <a:spcPts val="0"/>
              </a:spcAft>
              <a:buSzPts val="2400"/>
              <a:buFont typeface="Permanent Marker"/>
              <a:buNone/>
              <a:defRPr sz="3200">
                <a:latin typeface="Permanent Marker"/>
                <a:ea typeface="Permanent Marker"/>
                <a:cs typeface="Permanent Marker"/>
                <a:sym typeface="Permanent Marker"/>
              </a:defRPr>
            </a:lvl5pPr>
            <a:lvl6pPr lvl="5" algn="ctr" rtl="0">
              <a:spcBef>
                <a:spcPts val="0"/>
              </a:spcBef>
              <a:spcAft>
                <a:spcPts val="0"/>
              </a:spcAft>
              <a:buSzPts val="2400"/>
              <a:buFont typeface="Permanent Marker"/>
              <a:buNone/>
              <a:defRPr sz="3200">
                <a:latin typeface="Permanent Marker"/>
                <a:ea typeface="Permanent Marker"/>
                <a:cs typeface="Permanent Marker"/>
                <a:sym typeface="Permanent Marker"/>
              </a:defRPr>
            </a:lvl6pPr>
            <a:lvl7pPr lvl="6" algn="ctr" rtl="0">
              <a:spcBef>
                <a:spcPts val="0"/>
              </a:spcBef>
              <a:spcAft>
                <a:spcPts val="0"/>
              </a:spcAft>
              <a:buSzPts val="2400"/>
              <a:buFont typeface="Permanent Marker"/>
              <a:buNone/>
              <a:defRPr sz="3200">
                <a:latin typeface="Permanent Marker"/>
                <a:ea typeface="Permanent Marker"/>
                <a:cs typeface="Permanent Marker"/>
                <a:sym typeface="Permanent Marker"/>
              </a:defRPr>
            </a:lvl7pPr>
            <a:lvl8pPr lvl="7" algn="ctr" rtl="0">
              <a:spcBef>
                <a:spcPts val="0"/>
              </a:spcBef>
              <a:spcAft>
                <a:spcPts val="0"/>
              </a:spcAft>
              <a:buSzPts val="2400"/>
              <a:buFont typeface="Permanent Marker"/>
              <a:buNone/>
              <a:defRPr sz="3200">
                <a:latin typeface="Permanent Marker"/>
                <a:ea typeface="Permanent Marker"/>
                <a:cs typeface="Permanent Marker"/>
                <a:sym typeface="Permanent Marker"/>
              </a:defRPr>
            </a:lvl8pPr>
            <a:lvl9pPr lvl="8" algn="ctr" rtl="0">
              <a:spcBef>
                <a:spcPts val="0"/>
              </a:spcBef>
              <a:spcAft>
                <a:spcPts val="0"/>
              </a:spcAft>
              <a:buSzPts val="2400"/>
              <a:buFont typeface="Permanent Marker"/>
              <a:buNone/>
              <a:defRPr sz="3200">
                <a:latin typeface="Permanent Marker"/>
                <a:ea typeface="Permanent Marker"/>
                <a:cs typeface="Permanent Marker"/>
                <a:sym typeface="Permanent Marker"/>
              </a:defRPr>
            </a:lvl9pPr>
          </a:lstStyle>
          <a:p>
            <a:r>
              <a:rPr lang="en-US"/>
              <a:t>Click to edit Master title style</a:t>
            </a:r>
            <a:endParaRPr/>
          </a:p>
        </p:txBody>
      </p:sp>
      <p:sp>
        <p:nvSpPr>
          <p:cNvPr id="59" name="Google Shape;59;p4"/>
          <p:cNvSpPr txBox="1">
            <a:spLocks noGrp="1"/>
          </p:cNvSpPr>
          <p:nvPr>
            <p:ph type="subTitle" idx="1"/>
          </p:nvPr>
        </p:nvSpPr>
        <p:spPr>
          <a:xfrm>
            <a:off x="1521933"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0" name="Google Shape;60;p4"/>
          <p:cNvSpPr txBox="1">
            <a:spLocks noGrp="1"/>
          </p:cNvSpPr>
          <p:nvPr>
            <p:ph type="subTitle" idx="6"/>
          </p:nvPr>
        </p:nvSpPr>
        <p:spPr>
          <a:xfrm>
            <a:off x="39073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1" name="Google Shape;61;p4"/>
          <p:cNvSpPr txBox="1">
            <a:spLocks noGrp="1"/>
          </p:cNvSpPr>
          <p:nvPr>
            <p:ph type="subTitle" idx="7"/>
          </p:nvPr>
        </p:nvSpPr>
        <p:spPr>
          <a:xfrm>
            <a:off x="6292667"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2" name="Google Shape;62;p4"/>
          <p:cNvSpPr txBox="1">
            <a:spLocks noGrp="1"/>
          </p:cNvSpPr>
          <p:nvPr>
            <p:ph type="subTitle" idx="8"/>
          </p:nvPr>
        </p:nvSpPr>
        <p:spPr>
          <a:xfrm>
            <a:off x="8678100" y="49101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3" name="Google Shape;63;p4"/>
          <p:cNvSpPr txBox="1">
            <a:spLocks noGrp="1"/>
          </p:cNvSpPr>
          <p:nvPr>
            <p:ph type="subTitle" idx="9"/>
          </p:nvPr>
        </p:nvSpPr>
        <p:spPr>
          <a:xfrm>
            <a:off x="62927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Tree>
    <p:extLst>
      <p:ext uri="{BB962C8B-B14F-4D97-AF65-F5344CB8AC3E}">
        <p14:creationId xmlns:p14="http://schemas.microsoft.com/office/powerpoint/2010/main" val="42793389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6/3/2020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07847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590917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37773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6/3/2020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2369013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6/3/2020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97143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6/3/2020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4488999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6/3/2020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928065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6/3/2020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244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64"/>
        <p:cNvGrpSpPr/>
        <p:nvPr/>
      </p:nvGrpSpPr>
      <p:grpSpPr>
        <a:xfrm>
          <a:off x="0" y="0"/>
          <a:ext cx="0" cy="0"/>
          <a:chOff x="0" y="0"/>
          <a:chExt cx="0" cy="0"/>
        </a:xfrm>
      </p:grpSpPr>
      <p:grpSp>
        <p:nvGrpSpPr>
          <p:cNvPr id="65" name="Google Shape;65;p5"/>
          <p:cNvGrpSpPr/>
          <p:nvPr/>
        </p:nvGrpSpPr>
        <p:grpSpPr>
          <a:xfrm>
            <a:off x="-16603" y="413700"/>
            <a:ext cx="12241067" cy="6051067"/>
            <a:chOff x="-12452" y="310275"/>
            <a:chExt cx="9180800" cy="4538300"/>
          </a:xfrm>
        </p:grpSpPr>
        <p:cxnSp>
          <p:nvCxnSpPr>
            <p:cNvPr id="66" name="Google Shape;66;p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7" name="Google Shape;67;p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8" name="Google Shape;68;p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9" name="Google Shape;69;p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0" name="Google Shape;70;p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1" name="Google Shape;71;p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2" name="Google Shape;72;p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3" name="Google Shape;73;p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4" name="Google Shape;74;p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5" name="Google Shape;75;p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6" name="Google Shape;76;p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7" name="Google Shape;77;p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78" name="Google Shape;78;p5"/>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79" name="Google Shape;79;p5"/>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400394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80"/>
        <p:cNvGrpSpPr/>
        <p:nvPr/>
      </p:nvGrpSpPr>
      <p:grpSpPr>
        <a:xfrm>
          <a:off x="0" y="0"/>
          <a:ext cx="0" cy="0"/>
          <a:chOff x="0" y="0"/>
          <a:chExt cx="0" cy="0"/>
        </a:xfrm>
      </p:grpSpPr>
      <p:grpSp>
        <p:nvGrpSpPr>
          <p:cNvPr id="81" name="Google Shape;81;p6"/>
          <p:cNvGrpSpPr/>
          <p:nvPr/>
        </p:nvGrpSpPr>
        <p:grpSpPr>
          <a:xfrm>
            <a:off x="-16603" y="413700"/>
            <a:ext cx="12241067" cy="6051067"/>
            <a:chOff x="-12452" y="310275"/>
            <a:chExt cx="9180800" cy="4538300"/>
          </a:xfrm>
        </p:grpSpPr>
        <p:cxnSp>
          <p:nvCxnSpPr>
            <p:cNvPr id="82" name="Google Shape;82;p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3" name="Google Shape;83;p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4" name="Google Shape;84;p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5" name="Google Shape;85;p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6" name="Google Shape;86;p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7" name="Google Shape;87;p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8" name="Google Shape;88;p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9" name="Google Shape;89;p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0" name="Google Shape;90;p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1" name="Google Shape;91;p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2" name="Google Shape;92;p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3" name="Google Shape;93;p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94" name="Google Shape;94;p6"/>
          <p:cNvSpPr txBox="1">
            <a:spLocks noGrp="1"/>
          </p:cNvSpPr>
          <p:nvPr>
            <p:ph type="ctrTitle"/>
          </p:nvPr>
        </p:nvSpPr>
        <p:spPr>
          <a:xfrm>
            <a:off x="2678400" y="5196051"/>
            <a:ext cx="6835200" cy="510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Font typeface="Comfortaa"/>
              <a:buNone/>
              <a:defRPr sz="1467">
                <a:latin typeface="Comfortaa"/>
                <a:ea typeface="Comfortaa"/>
                <a:cs typeface="Comfortaa"/>
                <a:sym typeface="Comfortaa"/>
              </a:defRPr>
            </a:lvl1pPr>
            <a:lvl2pPr lvl="1" rtl="0">
              <a:spcBef>
                <a:spcPts val="0"/>
              </a:spcBef>
              <a:spcAft>
                <a:spcPts val="0"/>
              </a:spcAft>
              <a:buSzPts val="3000"/>
              <a:buFont typeface="Comfortaa"/>
              <a:buNone/>
              <a:defRPr sz="4000">
                <a:latin typeface="Comfortaa"/>
                <a:ea typeface="Comfortaa"/>
                <a:cs typeface="Comfortaa"/>
                <a:sym typeface="Comfortaa"/>
              </a:defRPr>
            </a:lvl2pPr>
            <a:lvl3pPr lvl="2" rtl="0">
              <a:spcBef>
                <a:spcPts val="0"/>
              </a:spcBef>
              <a:spcAft>
                <a:spcPts val="0"/>
              </a:spcAft>
              <a:buSzPts val="3000"/>
              <a:buFont typeface="Comfortaa"/>
              <a:buNone/>
              <a:defRPr sz="4000">
                <a:latin typeface="Comfortaa"/>
                <a:ea typeface="Comfortaa"/>
                <a:cs typeface="Comfortaa"/>
                <a:sym typeface="Comfortaa"/>
              </a:defRPr>
            </a:lvl3pPr>
            <a:lvl4pPr lvl="3" rtl="0">
              <a:spcBef>
                <a:spcPts val="0"/>
              </a:spcBef>
              <a:spcAft>
                <a:spcPts val="0"/>
              </a:spcAft>
              <a:buSzPts val="3000"/>
              <a:buFont typeface="Comfortaa"/>
              <a:buNone/>
              <a:defRPr sz="4000">
                <a:latin typeface="Comfortaa"/>
                <a:ea typeface="Comfortaa"/>
                <a:cs typeface="Comfortaa"/>
                <a:sym typeface="Comfortaa"/>
              </a:defRPr>
            </a:lvl4pPr>
            <a:lvl5pPr lvl="4" rtl="0">
              <a:spcBef>
                <a:spcPts val="0"/>
              </a:spcBef>
              <a:spcAft>
                <a:spcPts val="0"/>
              </a:spcAft>
              <a:buSzPts val="3000"/>
              <a:buFont typeface="Comfortaa"/>
              <a:buNone/>
              <a:defRPr sz="4000">
                <a:latin typeface="Comfortaa"/>
                <a:ea typeface="Comfortaa"/>
                <a:cs typeface="Comfortaa"/>
                <a:sym typeface="Comfortaa"/>
              </a:defRPr>
            </a:lvl5pPr>
            <a:lvl6pPr lvl="5" rtl="0">
              <a:spcBef>
                <a:spcPts val="0"/>
              </a:spcBef>
              <a:spcAft>
                <a:spcPts val="0"/>
              </a:spcAft>
              <a:buSzPts val="3000"/>
              <a:buFont typeface="Comfortaa"/>
              <a:buNone/>
              <a:defRPr sz="4000">
                <a:latin typeface="Comfortaa"/>
                <a:ea typeface="Comfortaa"/>
                <a:cs typeface="Comfortaa"/>
                <a:sym typeface="Comfortaa"/>
              </a:defRPr>
            </a:lvl6pPr>
            <a:lvl7pPr lvl="6" rtl="0">
              <a:spcBef>
                <a:spcPts val="0"/>
              </a:spcBef>
              <a:spcAft>
                <a:spcPts val="0"/>
              </a:spcAft>
              <a:buSzPts val="3000"/>
              <a:buFont typeface="Comfortaa"/>
              <a:buNone/>
              <a:defRPr sz="4000">
                <a:latin typeface="Comfortaa"/>
                <a:ea typeface="Comfortaa"/>
                <a:cs typeface="Comfortaa"/>
                <a:sym typeface="Comfortaa"/>
              </a:defRPr>
            </a:lvl7pPr>
            <a:lvl8pPr lvl="7" rtl="0">
              <a:spcBef>
                <a:spcPts val="0"/>
              </a:spcBef>
              <a:spcAft>
                <a:spcPts val="0"/>
              </a:spcAft>
              <a:buSzPts val="3000"/>
              <a:buFont typeface="Comfortaa"/>
              <a:buNone/>
              <a:defRPr sz="4000">
                <a:latin typeface="Comfortaa"/>
                <a:ea typeface="Comfortaa"/>
                <a:cs typeface="Comfortaa"/>
                <a:sym typeface="Comfortaa"/>
              </a:defRPr>
            </a:lvl8pPr>
            <a:lvl9pPr lvl="8" rtl="0">
              <a:spcBef>
                <a:spcPts val="0"/>
              </a:spcBef>
              <a:spcAft>
                <a:spcPts val="0"/>
              </a:spcAft>
              <a:buSzPts val="3000"/>
              <a:buFont typeface="Comfortaa"/>
              <a:buNone/>
              <a:defRPr sz="4000">
                <a:latin typeface="Comfortaa"/>
                <a:ea typeface="Comfortaa"/>
                <a:cs typeface="Comfortaa"/>
                <a:sym typeface="Comfortaa"/>
              </a:defRPr>
            </a:lvl9pPr>
          </a:lstStyle>
          <a:p>
            <a:r>
              <a:rPr lang="en-US"/>
              <a:t>Click to edit Master title style</a:t>
            </a:r>
            <a:endParaRPr/>
          </a:p>
        </p:txBody>
      </p:sp>
      <p:sp>
        <p:nvSpPr>
          <p:cNvPr id="95" name="Google Shape;95;p6"/>
          <p:cNvSpPr txBox="1">
            <a:spLocks noGrp="1"/>
          </p:cNvSpPr>
          <p:nvPr>
            <p:ph type="subTitle" idx="1"/>
          </p:nvPr>
        </p:nvSpPr>
        <p:spPr>
          <a:xfrm>
            <a:off x="2553000" y="1869300"/>
            <a:ext cx="7086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lnSpc>
                <a:spcPct val="100000"/>
              </a:lnSpc>
              <a:spcBef>
                <a:spcPts val="0"/>
              </a:spcBef>
              <a:spcAft>
                <a:spcPts val="0"/>
              </a:spcAft>
              <a:buSzPts val="2400"/>
              <a:buNone/>
              <a:defRPr sz="3200"/>
            </a:lvl2pPr>
            <a:lvl3pPr lvl="2" rtl="0">
              <a:lnSpc>
                <a:spcPct val="100000"/>
              </a:lnSpc>
              <a:spcBef>
                <a:spcPts val="0"/>
              </a:spcBef>
              <a:spcAft>
                <a:spcPts val="0"/>
              </a:spcAft>
              <a:buSzPts val="2400"/>
              <a:buNone/>
              <a:defRPr sz="3200"/>
            </a:lvl3pPr>
            <a:lvl4pPr lvl="3" rtl="0">
              <a:lnSpc>
                <a:spcPct val="100000"/>
              </a:lnSpc>
              <a:spcBef>
                <a:spcPts val="0"/>
              </a:spcBef>
              <a:spcAft>
                <a:spcPts val="0"/>
              </a:spcAft>
              <a:buSzPts val="2400"/>
              <a:buNone/>
              <a:defRPr sz="3200"/>
            </a:lvl4pPr>
            <a:lvl5pPr lvl="4" rtl="0">
              <a:lnSpc>
                <a:spcPct val="100000"/>
              </a:lnSpc>
              <a:spcBef>
                <a:spcPts val="0"/>
              </a:spcBef>
              <a:spcAft>
                <a:spcPts val="0"/>
              </a:spcAft>
              <a:buSzPts val="2400"/>
              <a:buNone/>
              <a:defRPr sz="3200"/>
            </a:lvl5pPr>
            <a:lvl6pPr lvl="5" rtl="0">
              <a:lnSpc>
                <a:spcPct val="100000"/>
              </a:lnSpc>
              <a:spcBef>
                <a:spcPts val="0"/>
              </a:spcBef>
              <a:spcAft>
                <a:spcPts val="0"/>
              </a:spcAft>
              <a:buSzPts val="2400"/>
              <a:buNone/>
              <a:defRPr sz="3200"/>
            </a:lvl6pPr>
            <a:lvl7pPr lvl="6" rtl="0">
              <a:lnSpc>
                <a:spcPct val="100000"/>
              </a:lnSpc>
              <a:spcBef>
                <a:spcPts val="0"/>
              </a:spcBef>
              <a:spcAft>
                <a:spcPts val="0"/>
              </a:spcAft>
              <a:buSzPts val="2400"/>
              <a:buNone/>
              <a:defRPr sz="3200"/>
            </a:lvl7pPr>
            <a:lvl8pPr lvl="7" rtl="0">
              <a:lnSpc>
                <a:spcPct val="100000"/>
              </a:lnSpc>
              <a:spcBef>
                <a:spcPts val="0"/>
              </a:spcBef>
              <a:spcAft>
                <a:spcPts val="0"/>
              </a:spcAft>
              <a:buSzPts val="2400"/>
              <a:buNone/>
              <a:defRPr sz="3200"/>
            </a:lvl8pPr>
            <a:lvl9pPr lvl="8" rtl="0">
              <a:lnSpc>
                <a:spcPct val="100000"/>
              </a:lnSpc>
              <a:spcBef>
                <a:spcPts val="0"/>
              </a:spcBef>
              <a:spcAft>
                <a:spcPts val="0"/>
              </a:spcAft>
              <a:buSzPts val="2400"/>
              <a:buNone/>
              <a:defRPr sz="3200"/>
            </a:lvl9pPr>
          </a:lstStyle>
          <a:p>
            <a:r>
              <a:rPr lang="en-US"/>
              <a:t>Click to edit Master subtitle style</a:t>
            </a:r>
            <a:endParaRPr/>
          </a:p>
        </p:txBody>
      </p:sp>
    </p:spTree>
    <p:extLst>
      <p:ext uri="{BB962C8B-B14F-4D97-AF65-F5344CB8AC3E}">
        <p14:creationId xmlns:p14="http://schemas.microsoft.com/office/powerpoint/2010/main" val="358671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96"/>
        <p:cNvGrpSpPr/>
        <p:nvPr/>
      </p:nvGrpSpPr>
      <p:grpSpPr>
        <a:xfrm>
          <a:off x="0" y="0"/>
          <a:ext cx="0" cy="0"/>
          <a:chOff x="0" y="0"/>
          <a:chExt cx="0" cy="0"/>
        </a:xfrm>
      </p:grpSpPr>
      <p:grpSp>
        <p:nvGrpSpPr>
          <p:cNvPr id="97" name="Google Shape;97;p7"/>
          <p:cNvGrpSpPr/>
          <p:nvPr/>
        </p:nvGrpSpPr>
        <p:grpSpPr>
          <a:xfrm>
            <a:off x="-16603" y="413700"/>
            <a:ext cx="12241067" cy="6051067"/>
            <a:chOff x="-12452" y="310275"/>
            <a:chExt cx="9180800" cy="4538300"/>
          </a:xfrm>
        </p:grpSpPr>
        <p:cxnSp>
          <p:nvCxnSpPr>
            <p:cNvPr id="98" name="Google Shape;98;p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9" name="Google Shape;99;p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0" name="Google Shape;100;p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1" name="Google Shape;101;p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2" name="Google Shape;102;p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3" name="Google Shape;103;p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4" name="Google Shape;104;p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5" name="Google Shape;105;p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6" name="Google Shape;106;p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7" name="Google Shape;107;p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8" name="Google Shape;108;p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9" name="Google Shape;109;p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10" name="Google Shape;110;p7"/>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111" name="Google Shape;111;p7"/>
          <p:cNvSpPr txBox="1">
            <a:spLocks noGrp="1"/>
          </p:cNvSpPr>
          <p:nvPr>
            <p:ph type="subTitle" idx="1"/>
          </p:nvPr>
        </p:nvSpPr>
        <p:spPr>
          <a:xfrm>
            <a:off x="4152000" y="2739400"/>
            <a:ext cx="3888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3160700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112"/>
        <p:cNvGrpSpPr/>
        <p:nvPr/>
      </p:nvGrpSpPr>
      <p:grpSpPr>
        <a:xfrm>
          <a:off x="0" y="0"/>
          <a:ext cx="0" cy="0"/>
          <a:chOff x="0" y="0"/>
          <a:chExt cx="0" cy="0"/>
        </a:xfrm>
      </p:grpSpPr>
      <p:sp>
        <p:nvSpPr>
          <p:cNvPr id="113" name="Google Shape;113;p8"/>
          <p:cNvSpPr txBox="1">
            <a:spLocks noGrp="1"/>
          </p:cNvSpPr>
          <p:nvPr>
            <p:ph type="ctrTitle"/>
          </p:nvPr>
        </p:nvSpPr>
        <p:spPr>
          <a:xfrm>
            <a:off x="4145000" y="2940400"/>
            <a:ext cx="3902000" cy="977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688449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FOUR COLUMNS" type="blank">
  <p:cSld name="TITLE + FOUR COLUMNS">
    <p:spTree>
      <p:nvGrpSpPr>
        <p:cNvPr id="1" name="Shape 114"/>
        <p:cNvGrpSpPr/>
        <p:nvPr/>
      </p:nvGrpSpPr>
      <p:grpSpPr>
        <a:xfrm>
          <a:off x="0" y="0"/>
          <a:ext cx="0" cy="0"/>
          <a:chOff x="0" y="0"/>
          <a:chExt cx="0" cy="0"/>
        </a:xfrm>
      </p:grpSpPr>
      <p:grpSp>
        <p:nvGrpSpPr>
          <p:cNvPr id="115" name="Google Shape;115;p9"/>
          <p:cNvGrpSpPr/>
          <p:nvPr/>
        </p:nvGrpSpPr>
        <p:grpSpPr>
          <a:xfrm>
            <a:off x="-16603" y="413700"/>
            <a:ext cx="12241067" cy="6051067"/>
            <a:chOff x="-12452" y="310275"/>
            <a:chExt cx="9180800" cy="4538300"/>
          </a:xfrm>
        </p:grpSpPr>
        <p:cxnSp>
          <p:nvCxnSpPr>
            <p:cNvPr id="116" name="Google Shape;116;p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7" name="Google Shape;117;p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8" name="Google Shape;118;p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9" name="Google Shape;119;p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0" name="Google Shape;120;p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1" name="Google Shape;121;p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2" name="Google Shape;122;p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3" name="Google Shape;123;p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4" name="Google Shape;124;p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5" name="Google Shape;125;p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6" name="Google Shape;126;p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7" name="Google Shape;127;p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28" name="Google Shape;128;p9"/>
          <p:cNvSpPr txBox="1">
            <a:spLocks noGrp="1"/>
          </p:cNvSpPr>
          <p:nvPr>
            <p:ph type="subTitle" idx="1"/>
          </p:nvPr>
        </p:nvSpPr>
        <p:spPr>
          <a:xfrm>
            <a:off x="1521917"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29" name="Google Shape;129;p9"/>
          <p:cNvSpPr txBox="1">
            <a:spLocks noGrp="1"/>
          </p:cNvSpPr>
          <p:nvPr>
            <p:ph type="subTitle" idx="2"/>
          </p:nvPr>
        </p:nvSpPr>
        <p:spPr>
          <a:xfrm>
            <a:off x="39072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0" name="Google Shape;130;p9"/>
          <p:cNvSpPr txBox="1">
            <a:spLocks noGrp="1"/>
          </p:cNvSpPr>
          <p:nvPr>
            <p:ph type="subTitle" idx="3"/>
          </p:nvPr>
        </p:nvSpPr>
        <p:spPr>
          <a:xfrm>
            <a:off x="86780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1" name="Google Shape;131;p9"/>
          <p:cNvSpPr txBox="1">
            <a:spLocks noGrp="1"/>
          </p:cNvSpPr>
          <p:nvPr>
            <p:ph type="subTitle" idx="4"/>
          </p:nvPr>
        </p:nvSpPr>
        <p:spPr>
          <a:xfrm>
            <a:off x="62926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2" name="Google Shape;132;p9"/>
          <p:cNvSpPr txBox="1">
            <a:spLocks noGrp="1"/>
          </p:cNvSpPr>
          <p:nvPr>
            <p:ph type="ctrTitle"/>
          </p:nvPr>
        </p:nvSpPr>
        <p:spPr>
          <a:xfrm>
            <a:off x="1521933"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3" name="Google Shape;133;p9"/>
          <p:cNvSpPr txBox="1">
            <a:spLocks noGrp="1"/>
          </p:cNvSpPr>
          <p:nvPr>
            <p:ph type="ctrTitle" idx="5"/>
          </p:nvPr>
        </p:nvSpPr>
        <p:spPr>
          <a:xfrm>
            <a:off x="39073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4" name="Google Shape;134;p9"/>
          <p:cNvSpPr txBox="1">
            <a:spLocks noGrp="1"/>
          </p:cNvSpPr>
          <p:nvPr>
            <p:ph type="ctrTitle" idx="6"/>
          </p:nvPr>
        </p:nvSpPr>
        <p:spPr>
          <a:xfrm>
            <a:off x="62927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5" name="Google Shape;135;p9"/>
          <p:cNvSpPr txBox="1">
            <a:spLocks noGrp="1"/>
          </p:cNvSpPr>
          <p:nvPr>
            <p:ph type="ctrTitle" idx="7"/>
          </p:nvPr>
        </p:nvSpPr>
        <p:spPr>
          <a:xfrm>
            <a:off x="86781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6" name="Google Shape;136;p9"/>
          <p:cNvSpPr txBox="1">
            <a:spLocks noGrp="1"/>
          </p:cNvSpPr>
          <p:nvPr>
            <p:ph type="ctrTitle" idx="8"/>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50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spTree>
      <p:nvGrpSpPr>
        <p:cNvPr id="1" name="Shape 137"/>
        <p:cNvGrpSpPr/>
        <p:nvPr/>
      </p:nvGrpSpPr>
      <p:grpSpPr>
        <a:xfrm>
          <a:off x="0" y="0"/>
          <a:ext cx="0" cy="0"/>
          <a:chOff x="0" y="0"/>
          <a:chExt cx="0" cy="0"/>
        </a:xfrm>
      </p:grpSpPr>
      <p:grpSp>
        <p:nvGrpSpPr>
          <p:cNvPr id="138" name="Google Shape;138;p10"/>
          <p:cNvGrpSpPr/>
          <p:nvPr/>
        </p:nvGrpSpPr>
        <p:grpSpPr>
          <a:xfrm>
            <a:off x="-16603" y="413700"/>
            <a:ext cx="12241067" cy="6051067"/>
            <a:chOff x="-12452" y="310275"/>
            <a:chExt cx="9180800" cy="4538300"/>
          </a:xfrm>
        </p:grpSpPr>
        <p:cxnSp>
          <p:nvCxnSpPr>
            <p:cNvPr id="139" name="Google Shape;139;p10"/>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0" name="Google Shape;140;p10"/>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1" name="Google Shape;141;p10"/>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2" name="Google Shape;142;p10"/>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3" name="Google Shape;143;p10"/>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4" name="Google Shape;144;p10"/>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5" name="Google Shape;145;p10"/>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6" name="Google Shape;146;p10"/>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7" name="Google Shape;147;p10"/>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8" name="Google Shape;148;p10"/>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9" name="Google Shape;149;p10"/>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0" name="Google Shape;150;p10"/>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51" name="Google Shape;151;p10"/>
          <p:cNvSpPr txBox="1">
            <a:spLocks noGrp="1"/>
          </p:cNvSpPr>
          <p:nvPr>
            <p:ph type="subTitle" idx="1"/>
          </p:nvPr>
        </p:nvSpPr>
        <p:spPr>
          <a:xfrm>
            <a:off x="1665233"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2" name="Google Shape;152;p10"/>
          <p:cNvSpPr txBox="1">
            <a:spLocks noGrp="1"/>
          </p:cNvSpPr>
          <p:nvPr>
            <p:ph type="subTitle" idx="2"/>
          </p:nvPr>
        </p:nvSpPr>
        <p:spPr>
          <a:xfrm>
            <a:off x="4965000"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3" name="Google Shape;153;p10"/>
          <p:cNvSpPr txBox="1">
            <a:spLocks noGrp="1"/>
          </p:cNvSpPr>
          <p:nvPr>
            <p:ph type="subTitle" idx="3"/>
          </p:nvPr>
        </p:nvSpPr>
        <p:spPr>
          <a:xfrm>
            <a:off x="8264767"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4" name="Google Shape;154;p10"/>
          <p:cNvSpPr txBox="1">
            <a:spLocks noGrp="1"/>
          </p:cNvSpPr>
          <p:nvPr>
            <p:ph type="ctrTitle"/>
          </p:nvPr>
        </p:nvSpPr>
        <p:spPr>
          <a:xfrm>
            <a:off x="1800217"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5" name="Google Shape;155;p10"/>
          <p:cNvSpPr txBox="1">
            <a:spLocks noGrp="1"/>
          </p:cNvSpPr>
          <p:nvPr>
            <p:ph type="ctrTitle" idx="4"/>
          </p:nvPr>
        </p:nvSpPr>
        <p:spPr>
          <a:xfrm>
            <a:off x="50999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6" name="Google Shape;156;p10"/>
          <p:cNvSpPr txBox="1">
            <a:spLocks noGrp="1"/>
          </p:cNvSpPr>
          <p:nvPr>
            <p:ph type="ctrTitle" idx="5"/>
          </p:nvPr>
        </p:nvSpPr>
        <p:spPr>
          <a:xfrm>
            <a:off x="83997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7" name="Google Shape;157;p10"/>
          <p:cNvSpPr txBox="1">
            <a:spLocks noGrp="1"/>
          </p:cNvSpPr>
          <p:nvPr>
            <p:ph type="ctrTitle" idx="6"/>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38503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theme" Target="../theme/theme3.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SzPts val="2800"/>
              <a:buFont typeface="Permanent Marker"/>
              <a:buNone/>
              <a:defRPr sz="2800">
                <a:latin typeface="Permanent Marker"/>
                <a:ea typeface="Permanent Marker"/>
                <a:cs typeface="Permanent Marker"/>
                <a:sym typeface="Permanent Marker"/>
              </a:defRPr>
            </a:lvl1pPr>
            <a:lvl2pPr lvl="1">
              <a:spcBef>
                <a:spcPts val="0"/>
              </a:spcBef>
              <a:spcAft>
                <a:spcPts val="0"/>
              </a:spcAft>
              <a:buSzPts val="2800"/>
              <a:buNone/>
              <a:defRPr sz="2800"/>
            </a:lvl2pPr>
            <a:lvl3pPr lvl="2">
              <a:spcBef>
                <a:spcPts val="0"/>
              </a:spcBef>
              <a:spcAft>
                <a:spcPts val="0"/>
              </a:spcAft>
              <a:buSzPts val="2800"/>
              <a:buNone/>
              <a:defRPr sz="2800"/>
            </a:lvl3pPr>
            <a:lvl4pPr lvl="3">
              <a:spcBef>
                <a:spcPts val="0"/>
              </a:spcBef>
              <a:spcAft>
                <a:spcPts val="0"/>
              </a:spcAft>
              <a:buSzPts val="2800"/>
              <a:buNone/>
              <a:defRPr sz="2800"/>
            </a:lvl4pPr>
            <a:lvl5pPr lvl="4">
              <a:spcBef>
                <a:spcPts val="0"/>
              </a:spcBef>
              <a:spcAft>
                <a:spcPts val="0"/>
              </a:spcAft>
              <a:buSzPts val="2800"/>
              <a:buNone/>
              <a:defRPr sz="2800"/>
            </a:lvl5pPr>
            <a:lvl6pPr lvl="5">
              <a:spcBef>
                <a:spcPts val="0"/>
              </a:spcBef>
              <a:spcAft>
                <a:spcPts val="0"/>
              </a:spcAft>
              <a:buSzPts val="2800"/>
              <a:buNone/>
              <a:defRPr sz="2800"/>
            </a:lvl6pPr>
            <a:lvl7pPr lvl="6">
              <a:spcBef>
                <a:spcPts val="0"/>
              </a:spcBef>
              <a:spcAft>
                <a:spcPts val="0"/>
              </a:spcAft>
              <a:buSzPts val="2800"/>
              <a:buNone/>
              <a:defRPr sz="2800"/>
            </a:lvl7pPr>
            <a:lvl8pPr lvl="7">
              <a:spcBef>
                <a:spcPts val="0"/>
              </a:spcBef>
              <a:spcAft>
                <a:spcPts val="0"/>
              </a:spcAft>
              <a:buSzPts val="2800"/>
              <a:buNone/>
              <a:defRPr sz="2800"/>
            </a:lvl8pPr>
            <a:lvl9pPr lvl="8">
              <a:spcBef>
                <a:spcPts val="0"/>
              </a:spcBef>
              <a:spcAft>
                <a:spcPts val="0"/>
              </a:spcAft>
              <a:buSzPts val="2800"/>
              <a:buNone/>
              <a:defRPr sz="2800"/>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298450">
              <a:lnSpc>
                <a:spcPct val="115000"/>
              </a:lnSpc>
              <a:spcBef>
                <a:spcPts val="0"/>
              </a:spcBef>
              <a:spcAft>
                <a:spcPts val="0"/>
              </a:spcAft>
              <a:buSzPts val="1100"/>
              <a:buFont typeface="Comfortaa"/>
              <a:buChar char="●"/>
              <a:defRPr sz="1100">
                <a:latin typeface="Comfortaa"/>
                <a:ea typeface="Comfortaa"/>
                <a:cs typeface="Comfortaa"/>
                <a:sym typeface="Comfortaa"/>
              </a:defRPr>
            </a:lvl1pPr>
            <a:lvl2pPr marL="914400" lvl="1"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2pPr>
            <a:lvl3pPr marL="1371600" lvl="2"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3pPr>
            <a:lvl4pPr marL="1828800" lvl="3"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4pPr>
            <a:lvl5pPr marL="2286000" lvl="4"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5pPr>
            <a:lvl6pPr marL="2743200" lvl="5"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6pPr>
            <a:lvl7pPr marL="3200400" lvl="6"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7pPr>
            <a:lvl8pPr marL="3657600" lvl="7"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8pPr>
            <a:lvl9pPr marL="4114800" lvl="8" indent="-298450">
              <a:lnSpc>
                <a:spcPct val="115000"/>
              </a:lnSpc>
              <a:spcBef>
                <a:spcPts val="1600"/>
              </a:spcBef>
              <a:spcAft>
                <a:spcPts val="1600"/>
              </a:spcAft>
              <a:buSzPts val="1100"/>
              <a:buFont typeface="Comfortaa"/>
              <a:buChar char="■"/>
              <a:defRPr sz="1100">
                <a:latin typeface="Comfortaa"/>
                <a:ea typeface="Comfortaa"/>
                <a:cs typeface="Comfortaa"/>
                <a:sym typeface="Comfortaa"/>
              </a:defRPr>
            </a:lvl9pPr>
          </a:lstStyle>
          <a:p>
            <a:endParaRPr/>
          </a:p>
        </p:txBody>
      </p:sp>
    </p:spTree>
    <p:extLst>
      <p:ext uri="{BB962C8B-B14F-4D97-AF65-F5344CB8AC3E}">
        <p14:creationId xmlns:p14="http://schemas.microsoft.com/office/powerpoint/2010/main" val="171838185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E2A47"/>
        </a:solidFill>
        <a:effectLst/>
      </p:bgPr>
    </p:bg>
    <p:spTree>
      <p:nvGrpSpPr>
        <p:cNvPr id="1" name="Shape 320"/>
        <p:cNvGrpSpPr/>
        <p:nvPr/>
      </p:nvGrpSpPr>
      <p:grpSpPr>
        <a:xfrm>
          <a:off x="0" y="0"/>
          <a:ext cx="0" cy="0"/>
          <a:chOff x="0" y="0"/>
          <a:chExt cx="0" cy="0"/>
        </a:xfrm>
      </p:grpSpPr>
      <p:sp>
        <p:nvSpPr>
          <p:cNvPr id="321" name="Google Shape;321;p21"/>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322" name="Google Shape;322;p21"/>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3387477210"/>
      </p:ext>
    </p:extLst>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6/3/2020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4725578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8.xml"/><Relationship Id="rId5" Type="http://schemas.openxmlformats.org/officeDocument/2006/relationships/image" Target="../media/image4.png"/><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E5C0B0D2-BDD2-42CD-940D-7F93E16EBAD1}"/>
              </a:ext>
            </a:extLst>
          </p:cNvPr>
          <p:cNvSpPr txBox="1">
            <a:spLocks noChangeArrowheads="1"/>
          </p:cNvSpPr>
          <p:nvPr/>
        </p:nvSpPr>
        <p:spPr bwMode="auto">
          <a:xfrm>
            <a:off x="4316961" y="64519"/>
            <a:ext cx="3954929" cy="646331"/>
          </a:xfrm>
          <a:prstGeom prst="rect">
            <a:avLst/>
          </a:prstGeom>
          <a:solidFill>
            <a:srgbClr val="FFFF99"/>
          </a:solidFill>
          <a:ln w="9525">
            <a:solidFill>
              <a:schemeClr val="hlink"/>
            </a:solidFill>
            <a:miter lim="800000"/>
            <a:headEnd/>
            <a:tailEnd/>
          </a:ln>
          <a:effectLst>
            <a:outerShdw blurRad="63500" dist="38099" dir="2700000" algn="ctr" rotWithShape="0">
              <a:schemeClr val="bg2">
                <a:alpha val="74997"/>
              </a:schemeClr>
            </a:outerShdw>
          </a:effec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600" b="1" dirty="0">
                <a:solidFill>
                  <a:schemeClr val="tx2"/>
                </a:solidFill>
                <a:effectLst>
                  <a:outerShdw blurRad="38100" dist="38100" dir="2700000" algn="tl">
                    <a:srgbClr val="000000"/>
                  </a:outerShdw>
                </a:effectLst>
              </a:rPr>
              <a:t>Chemical Energy 2</a:t>
            </a:r>
          </a:p>
        </p:txBody>
      </p:sp>
      <p:sp>
        <p:nvSpPr>
          <p:cNvPr id="4" name="Text Box 3">
            <a:extLst>
              <a:ext uri="{FF2B5EF4-FFF2-40B4-BE49-F238E27FC236}">
                <a16:creationId xmlns:a16="http://schemas.microsoft.com/office/drawing/2014/main" id="{526DE29A-A3CC-44E7-BB31-1890B36F6692}"/>
              </a:ext>
            </a:extLst>
          </p:cNvPr>
          <p:cNvSpPr txBox="1">
            <a:spLocks noChangeArrowheads="1"/>
          </p:cNvSpPr>
          <p:nvPr/>
        </p:nvSpPr>
        <p:spPr bwMode="auto">
          <a:xfrm>
            <a:off x="2773680" y="3592531"/>
            <a:ext cx="575134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dirty="0">
                <a:solidFill>
                  <a:schemeClr val="tx2"/>
                </a:solidFill>
              </a:rPr>
              <a:t>Key concepts:</a:t>
            </a:r>
          </a:p>
          <a:p>
            <a:pPr marL="342900" indent="-342900" eaLnBrk="1" hangingPunct="1">
              <a:buFont typeface="Wingdings" panose="05000000000000000000" pitchFamily="2" charset="2"/>
              <a:buChar char="v"/>
            </a:pPr>
            <a:r>
              <a:rPr lang="en-US" dirty="0">
                <a:solidFill>
                  <a:schemeClr val="tx2"/>
                </a:solidFill>
              </a:rPr>
              <a:t>Chemical Formula</a:t>
            </a:r>
          </a:p>
          <a:p>
            <a:pPr marL="342900" indent="-342900" eaLnBrk="1" hangingPunct="1">
              <a:buFont typeface="Wingdings" panose="05000000000000000000" pitchFamily="2" charset="2"/>
              <a:buChar char="v"/>
            </a:pPr>
            <a:r>
              <a:rPr lang="en-US" dirty="0">
                <a:solidFill>
                  <a:schemeClr val="tx2"/>
                </a:solidFill>
              </a:rPr>
              <a:t>Balancing Chemical Reactions</a:t>
            </a:r>
          </a:p>
          <a:p>
            <a:pPr marL="342900" indent="-342900" eaLnBrk="1" hangingPunct="1">
              <a:buFont typeface="Wingdings" panose="05000000000000000000" pitchFamily="2" charset="2"/>
              <a:buChar char="v"/>
            </a:pPr>
            <a:r>
              <a:rPr lang="en-US" dirty="0">
                <a:solidFill>
                  <a:schemeClr val="tx2"/>
                </a:solidFill>
              </a:rPr>
              <a:t>Bond Energy</a:t>
            </a:r>
          </a:p>
          <a:p>
            <a:pPr marL="342900" indent="-342900" eaLnBrk="1" hangingPunct="1">
              <a:buFont typeface="Wingdings" panose="05000000000000000000" pitchFamily="2" charset="2"/>
              <a:buChar char="v"/>
            </a:pPr>
            <a:r>
              <a:rPr lang="en-US" dirty="0">
                <a:solidFill>
                  <a:schemeClr val="tx2"/>
                </a:solidFill>
              </a:rPr>
              <a:t>Energy in Chemical Reactions</a:t>
            </a:r>
          </a:p>
          <a:p>
            <a:pPr marL="342900" indent="-342900" eaLnBrk="1" hangingPunct="1">
              <a:buFont typeface="Wingdings" panose="05000000000000000000" pitchFamily="2" charset="2"/>
              <a:buChar char="v"/>
            </a:pPr>
            <a:r>
              <a:rPr lang="en-US" dirty="0">
                <a:solidFill>
                  <a:schemeClr val="tx2"/>
                </a:solidFill>
              </a:rPr>
              <a:t>Acids and Bases</a:t>
            </a:r>
          </a:p>
          <a:p>
            <a:pPr marL="342900" indent="-342900" eaLnBrk="1" hangingPunct="1">
              <a:buFont typeface="Wingdings" panose="05000000000000000000" pitchFamily="2" charset="2"/>
              <a:buChar char="v"/>
            </a:pPr>
            <a:r>
              <a:rPr lang="en-US" dirty="0">
                <a:solidFill>
                  <a:schemeClr val="tx2"/>
                </a:solidFill>
              </a:rPr>
              <a:t>pH Scale</a:t>
            </a:r>
          </a:p>
        </p:txBody>
      </p:sp>
      <p:sp>
        <p:nvSpPr>
          <p:cNvPr id="5" name="Text Box 4">
            <a:extLst>
              <a:ext uri="{FF2B5EF4-FFF2-40B4-BE49-F238E27FC236}">
                <a16:creationId xmlns:a16="http://schemas.microsoft.com/office/drawing/2014/main" id="{D2F8AB8E-5FE2-43A2-BE16-C6D117045F0D}"/>
              </a:ext>
            </a:extLst>
          </p:cNvPr>
          <p:cNvSpPr txBox="1">
            <a:spLocks noChangeArrowheads="1"/>
          </p:cNvSpPr>
          <p:nvPr/>
        </p:nvSpPr>
        <p:spPr bwMode="auto">
          <a:xfrm>
            <a:off x="2773680" y="1451499"/>
            <a:ext cx="941832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200" b="1" dirty="0">
                <a:solidFill>
                  <a:schemeClr val="tx2"/>
                </a:solidFill>
              </a:rPr>
              <a:t>Objective: Learning about chemical reactions, bond energy and energy released in chemical reaction.</a:t>
            </a:r>
            <a:endParaRPr lang="en-US" sz="3200" dirty="0">
              <a:solidFill>
                <a:schemeClr val="tx2"/>
              </a:solidFill>
            </a:endParaRPr>
          </a:p>
        </p:txBody>
      </p:sp>
    </p:spTree>
    <p:extLst>
      <p:ext uri="{BB962C8B-B14F-4D97-AF65-F5344CB8AC3E}">
        <p14:creationId xmlns:p14="http://schemas.microsoft.com/office/powerpoint/2010/main" val="2373517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4AAC4EF-F48B-4DBB-B617-B5C1961B1AB2}"/>
              </a:ext>
            </a:extLst>
          </p:cNvPr>
          <p:cNvSpPr/>
          <p:nvPr/>
        </p:nvSpPr>
        <p:spPr>
          <a:xfrm>
            <a:off x="3249166" y="28573"/>
            <a:ext cx="6763390"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Quantities in Chemical Reactions</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4B20B1E7-6444-44D6-A618-9EC026147B16}"/>
              </a:ext>
            </a:extLst>
          </p:cNvPr>
          <p:cNvSpPr/>
          <p:nvPr/>
        </p:nvSpPr>
        <p:spPr>
          <a:xfrm>
            <a:off x="2047874" y="805952"/>
            <a:ext cx="10144125" cy="5632311"/>
          </a:xfrm>
          <a:prstGeom prst="rect">
            <a:avLst/>
          </a:prstGeom>
        </p:spPr>
        <p:txBody>
          <a:bodyPr wrap="square">
            <a:spAutoFit/>
          </a:bodyPr>
          <a:lstStyle/>
          <a:p>
            <a:pPr marL="342900" indent="-342900">
              <a:buFont typeface="Arial" panose="020B0604020202020204" pitchFamily="34" charset="0"/>
              <a:buChar char="•"/>
            </a:pPr>
            <a:r>
              <a:rPr lang="en-US" sz="2000" dirty="0">
                <a:solidFill>
                  <a:schemeClr val="accent4"/>
                </a:solidFill>
                <a:latin typeface="Times New Roman" panose="02020603050405020304" pitchFamily="18" charset="0"/>
                <a:cs typeface="Times New Roman" panose="02020603050405020304" pitchFamily="18" charset="0"/>
              </a:rPr>
              <a:t>It is useful to associate atomic mass with a mass in grams. It has been found that 1.01g H,   14g N, 16 g O, 23 g Na or 35.45 g Cl have 6.02x10</a:t>
            </a:r>
            <a:r>
              <a:rPr lang="en-US" sz="2000" baseline="30000" dirty="0">
                <a:solidFill>
                  <a:schemeClr val="accent4"/>
                </a:solidFill>
                <a:latin typeface="Times New Roman" panose="02020603050405020304" pitchFamily="18" charset="0"/>
                <a:cs typeface="Times New Roman" panose="02020603050405020304" pitchFamily="18" charset="0"/>
              </a:rPr>
              <a:t>23 </a:t>
            </a:r>
            <a:r>
              <a:rPr lang="en-US" sz="2000" dirty="0">
                <a:solidFill>
                  <a:schemeClr val="accent4"/>
                </a:solidFill>
                <a:latin typeface="Times New Roman" panose="02020603050405020304" pitchFamily="18" charset="0"/>
                <a:cs typeface="Times New Roman" panose="02020603050405020304" pitchFamily="18" charset="0"/>
              </a:rPr>
              <a:t>atoms (1 mole). </a:t>
            </a:r>
          </a:p>
          <a:p>
            <a:pPr marL="342900" indent="-342900">
              <a:buFont typeface="Arial" panose="020B0604020202020204" pitchFamily="34" charset="0"/>
              <a:buChar char="•"/>
            </a:pPr>
            <a:r>
              <a:rPr lang="en-US" sz="2000" dirty="0">
                <a:solidFill>
                  <a:schemeClr val="accent4"/>
                </a:solidFill>
                <a:latin typeface="Times New Roman" panose="02020603050405020304" pitchFamily="18" charset="0"/>
                <a:cs typeface="Times New Roman" panose="02020603050405020304" pitchFamily="18" charset="0"/>
              </a:rPr>
              <a:t>The mass of one mole is called “molar mass”. For example: 1 mol C = 12.01 g C (atomic mass of C is 12.01!). This can also be expressed as 12.01 g/mol. </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Converting between grams and moles:</a:t>
            </a:r>
          </a:p>
          <a:p>
            <a:r>
              <a:rPr lang="en-US" sz="2000" dirty="0">
                <a:solidFill>
                  <a:schemeClr val="accent4"/>
                </a:solidFill>
                <a:latin typeface="Times New Roman" panose="02020603050405020304" pitchFamily="18" charset="0"/>
                <a:cs typeface="Times New Roman" panose="02020603050405020304" pitchFamily="18" charset="0"/>
              </a:rPr>
              <a:t>If we are given the # of grams of a compound we can determine the # of moles, &amp; vise-versa.</a:t>
            </a:r>
          </a:p>
          <a:p>
            <a:r>
              <a:rPr lang="en-US" sz="2000" dirty="0">
                <a:solidFill>
                  <a:schemeClr val="accent4"/>
                </a:solidFill>
                <a:latin typeface="Times New Roman" panose="02020603050405020304" pitchFamily="18" charset="0"/>
                <a:cs typeface="Times New Roman" panose="02020603050405020304" pitchFamily="18" charset="0"/>
              </a:rPr>
              <a:t>In order to convert from one to the other you must first calculate molar mass</a:t>
            </a:r>
          </a:p>
          <a:p>
            <a:r>
              <a:rPr lang="en-US" sz="2000" dirty="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	g = mol x g/mol</a:t>
            </a:r>
          </a:p>
          <a:p>
            <a:r>
              <a:rPr lang="en-US" sz="2000" dirty="0">
                <a:latin typeface="Times New Roman" panose="02020603050405020304" pitchFamily="18" charset="0"/>
                <a:cs typeface="Times New Roman" panose="02020603050405020304" pitchFamily="18" charset="0"/>
              </a:rPr>
              <a:t>	mol = g ÷g/mol</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This can be represented in an “</a:t>
            </a:r>
            <a:r>
              <a:rPr lang="en-US" sz="2000" b="1" i="1" dirty="0">
                <a:solidFill>
                  <a:schemeClr val="accent1"/>
                </a:solidFill>
                <a:latin typeface="Times New Roman" panose="02020603050405020304" pitchFamily="18" charset="0"/>
                <a:cs typeface="Times New Roman" panose="02020603050405020304" pitchFamily="18" charset="0"/>
              </a:rPr>
              <a:t>equation triangle</a:t>
            </a:r>
            <a:r>
              <a:rPr lang="en-US" sz="2000" dirty="0">
                <a:latin typeface="Times New Roman" panose="02020603050405020304" pitchFamily="18" charset="0"/>
                <a:cs typeface="Times New Roman" panose="02020603050405020304" pitchFamily="18" charset="0"/>
              </a:rPr>
              <a:t>”</a:t>
            </a:r>
            <a:endParaRPr lang="en-US" sz="2000" dirty="0">
              <a:solidFill>
                <a:schemeClr val="accent4"/>
              </a:solidFill>
              <a:latin typeface="Times New Roman" panose="02020603050405020304" pitchFamily="18" charset="0"/>
              <a:cs typeface="Times New Roman" panose="02020603050405020304" pitchFamily="18" charset="0"/>
            </a:endParaRPr>
          </a:p>
          <a:p>
            <a:endParaRPr lang="en-US" sz="2000" dirty="0">
              <a:solidFill>
                <a:schemeClr val="accent4"/>
              </a:solidFill>
              <a:latin typeface="Times New Roman" panose="02020603050405020304" pitchFamily="18" charset="0"/>
              <a:cs typeface="Times New Roman" panose="02020603050405020304" pitchFamily="18" charset="0"/>
            </a:endParaRPr>
          </a:p>
          <a:p>
            <a:endParaRPr lang="en-US" sz="2000" dirty="0">
              <a:solidFill>
                <a:schemeClr val="accent4"/>
              </a:solidFill>
              <a:latin typeface="Times New Roman" panose="02020603050405020304" pitchFamily="18" charset="0"/>
              <a:cs typeface="Times New Roman" panose="02020603050405020304" pitchFamily="18" charset="0"/>
            </a:endParaRPr>
          </a:p>
          <a:p>
            <a:endParaRPr lang="en-US" sz="2000" dirty="0">
              <a:solidFill>
                <a:schemeClr val="accent4"/>
              </a:solidFill>
              <a:latin typeface="Times New Roman" panose="02020603050405020304" pitchFamily="18" charset="0"/>
              <a:cs typeface="Times New Roman" panose="02020603050405020304" pitchFamily="18" charset="0"/>
            </a:endParaRPr>
          </a:p>
          <a:p>
            <a:endParaRPr lang="en-US" sz="2000" dirty="0">
              <a:solidFill>
                <a:schemeClr val="accent4"/>
              </a:solidFill>
              <a:latin typeface="Times New Roman" panose="02020603050405020304" pitchFamily="18" charset="0"/>
              <a:cs typeface="Times New Roman" panose="02020603050405020304" pitchFamily="18" charset="0"/>
            </a:endParaRPr>
          </a:p>
          <a:p>
            <a:endParaRPr lang="en-US" sz="2000" dirty="0">
              <a:solidFill>
                <a:schemeClr val="accent4"/>
              </a:solidFill>
              <a:latin typeface="Times New Roman" panose="02020603050405020304" pitchFamily="18" charset="0"/>
              <a:cs typeface="Times New Roman" panose="02020603050405020304" pitchFamily="18" charset="0"/>
            </a:endParaRPr>
          </a:p>
        </p:txBody>
      </p:sp>
      <p:sp>
        <p:nvSpPr>
          <p:cNvPr id="4" name="Isosceles Triangle 3">
            <a:extLst>
              <a:ext uri="{FF2B5EF4-FFF2-40B4-BE49-F238E27FC236}">
                <a16:creationId xmlns:a16="http://schemas.microsoft.com/office/drawing/2014/main" id="{598AF99D-8E11-4C9F-8DB9-A1E58DBD7AA6}"/>
              </a:ext>
            </a:extLst>
          </p:cNvPr>
          <p:cNvSpPr/>
          <p:nvPr/>
        </p:nvSpPr>
        <p:spPr>
          <a:xfrm>
            <a:off x="8943975" y="3447382"/>
            <a:ext cx="3043238" cy="1814513"/>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D6908BC2-8E6F-456F-B701-8EBFBE2D8D85}"/>
              </a:ext>
            </a:extLst>
          </p:cNvPr>
          <p:cNvCxnSpPr>
            <a:stCxn id="4" idx="1"/>
            <a:endCxn id="4" idx="5"/>
          </p:cNvCxnSpPr>
          <p:nvPr/>
        </p:nvCxnSpPr>
        <p:spPr>
          <a:xfrm>
            <a:off x="9704785" y="4354639"/>
            <a:ext cx="15216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1DF287F-F843-4C56-9C98-7778C2D73639}"/>
              </a:ext>
            </a:extLst>
          </p:cNvPr>
          <p:cNvCxnSpPr>
            <a:stCxn id="4" idx="3"/>
          </p:cNvCxnSpPr>
          <p:nvPr/>
        </p:nvCxnSpPr>
        <p:spPr>
          <a:xfrm flipV="1">
            <a:off x="10465594" y="4354638"/>
            <a:ext cx="0" cy="907257"/>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70C3007-C787-46C8-819F-67E300EC1E3B}"/>
              </a:ext>
            </a:extLst>
          </p:cNvPr>
          <p:cNvSpPr txBox="1"/>
          <p:nvPr/>
        </p:nvSpPr>
        <p:spPr>
          <a:xfrm>
            <a:off x="10296317" y="3759998"/>
            <a:ext cx="338554" cy="461665"/>
          </a:xfrm>
          <a:prstGeom prst="rect">
            <a:avLst/>
          </a:prstGeom>
          <a:noFill/>
        </p:spPr>
        <p:txBody>
          <a:bodyPr wrap="none" rtlCol="0">
            <a:spAutoFit/>
          </a:bodyPr>
          <a:lstStyle/>
          <a:p>
            <a:r>
              <a:rPr lang="en-US" sz="2400" b="1" dirty="0">
                <a:solidFill>
                  <a:schemeClr val="accent1"/>
                </a:solidFill>
                <a:latin typeface="Times New Roman" panose="02020603050405020304" pitchFamily="18" charset="0"/>
                <a:cs typeface="Times New Roman" panose="02020603050405020304" pitchFamily="18" charset="0"/>
              </a:rPr>
              <a:t>g</a:t>
            </a:r>
            <a:endParaRPr lang="en-US" sz="2000" b="1" dirty="0">
              <a:solidFill>
                <a:schemeClr val="accent1"/>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8E83A25B-F983-4DEA-AACE-0B6BD31A9F14}"/>
              </a:ext>
            </a:extLst>
          </p:cNvPr>
          <p:cNvSpPr txBox="1"/>
          <p:nvPr/>
        </p:nvSpPr>
        <p:spPr>
          <a:xfrm>
            <a:off x="10634871" y="4577433"/>
            <a:ext cx="918841" cy="461665"/>
          </a:xfrm>
          <a:prstGeom prst="rect">
            <a:avLst/>
          </a:prstGeom>
          <a:noFill/>
        </p:spPr>
        <p:txBody>
          <a:bodyPr wrap="none" rtlCol="0">
            <a:spAutoFit/>
          </a:bodyPr>
          <a:lstStyle/>
          <a:p>
            <a:r>
              <a:rPr lang="en-US" sz="2400" b="1" dirty="0">
                <a:solidFill>
                  <a:schemeClr val="accent1"/>
                </a:solidFill>
                <a:latin typeface="Times New Roman" panose="02020603050405020304" pitchFamily="18" charset="0"/>
                <a:cs typeface="Times New Roman" panose="02020603050405020304" pitchFamily="18" charset="0"/>
              </a:rPr>
              <a:t>g/mol</a:t>
            </a:r>
            <a:endParaRPr lang="en-US" sz="2000" b="1" dirty="0">
              <a:solidFill>
                <a:schemeClr val="accent1"/>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AE66E523-94CE-477F-9A92-36F19C07EC2B}"/>
              </a:ext>
            </a:extLst>
          </p:cNvPr>
          <p:cNvSpPr txBox="1"/>
          <p:nvPr/>
        </p:nvSpPr>
        <p:spPr>
          <a:xfrm>
            <a:off x="9580814" y="4577432"/>
            <a:ext cx="679994" cy="461665"/>
          </a:xfrm>
          <a:prstGeom prst="rect">
            <a:avLst/>
          </a:prstGeom>
          <a:noFill/>
        </p:spPr>
        <p:txBody>
          <a:bodyPr wrap="none" rtlCol="0">
            <a:spAutoFit/>
          </a:bodyPr>
          <a:lstStyle/>
          <a:p>
            <a:r>
              <a:rPr lang="en-US" sz="2400" b="1" dirty="0">
                <a:solidFill>
                  <a:schemeClr val="accent1"/>
                </a:solidFill>
                <a:latin typeface="Times New Roman" panose="02020603050405020304" pitchFamily="18" charset="0"/>
                <a:cs typeface="Times New Roman" panose="02020603050405020304" pitchFamily="18" charset="0"/>
              </a:rPr>
              <a:t>mol</a:t>
            </a:r>
            <a:endParaRPr lang="en-US" sz="2000" b="1" dirty="0">
              <a:solidFill>
                <a:schemeClr val="accent1"/>
              </a:solidFill>
              <a:latin typeface="Times New Roman" panose="02020603050405020304" pitchFamily="18" charset="0"/>
              <a:cs typeface="Times New Roman" panose="02020603050405020304" pitchFamily="18" charset="0"/>
            </a:endParaRPr>
          </a:p>
        </p:txBody>
      </p:sp>
      <p:graphicFrame>
        <p:nvGraphicFramePr>
          <p:cNvPr id="12" name="Table 12">
            <a:extLst>
              <a:ext uri="{FF2B5EF4-FFF2-40B4-BE49-F238E27FC236}">
                <a16:creationId xmlns:a16="http://schemas.microsoft.com/office/drawing/2014/main" id="{7A8CDC8C-4F5F-43B1-BE60-35B76FC5769C}"/>
              </a:ext>
            </a:extLst>
          </p:cNvPr>
          <p:cNvGraphicFramePr>
            <a:graphicFrameLocks noGrp="1"/>
          </p:cNvGraphicFramePr>
          <p:nvPr>
            <p:extLst>
              <p:ext uri="{D42A27DB-BD31-4B8C-83A1-F6EECF244321}">
                <p14:modId xmlns:p14="http://schemas.microsoft.com/office/powerpoint/2010/main" val="2121306137"/>
              </p:ext>
            </p:extLst>
          </p:nvPr>
        </p:nvGraphicFramePr>
        <p:xfrm>
          <a:off x="2115989" y="4832448"/>
          <a:ext cx="6704016" cy="2025552"/>
        </p:xfrm>
        <a:graphic>
          <a:graphicData uri="http://schemas.openxmlformats.org/drawingml/2006/table">
            <a:tbl>
              <a:tblPr firstRow="1" bandRow="1">
                <a:tableStyleId>{00A15C55-8517-42AA-B614-E9B94910E393}</a:tableStyleId>
              </a:tblPr>
              <a:tblGrid>
                <a:gridCol w="1676004">
                  <a:extLst>
                    <a:ext uri="{9D8B030D-6E8A-4147-A177-3AD203B41FA5}">
                      <a16:colId xmlns:a16="http://schemas.microsoft.com/office/drawing/2014/main" val="2161911972"/>
                    </a:ext>
                  </a:extLst>
                </a:gridCol>
                <a:gridCol w="1676004">
                  <a:extLst>
                    <a:ext uri="{9D8B030D-6E8A-4147-A177-3AD203B41FA5}">
                      <a16:colId xmlns:a16="http://schemas.microsoft.com/office/drawing/2014/main" val="3920124290"/>
                    </a:ext>
                  </a:extLst>
                </a:gridCol>
                <a:gridCol w="1676004">
                  <a:extLst>
                    <a:ext uri="{9D8B030D-6E8A-4147-A177-3AD203B41FA5}">
                      <a16:colId xmlns:a16="http://schemas.microsoft.com/office/drawing/2014/main" val="3655430334"/>
                    </a:ext>
                  </a:extLst>
                </a:gridCol>
                <a:gridCol w="1676004">
                  <a:extLst>
                    <a:ext uri="{9D8B030D-6E8A-4147-A177-3AD203B41FA5}">
                      <a16:colId xmlns:a16="http://schemas.microsoft.com/office/drawing/2014/main" val="2848517341"/>
                    </a:ext>
                  </a:extLst>
                </a:gridCol>
              </a:tblGrid>
              <a:tr h="506388">
                <a:tc>
                  <a:txBody>
                    <a:bodyPr/>
                    <a:lstStyle/>
                    <a:p>
                      <a:r>
                        <a:rPr lang="en-US" dirty="0"/>
                        <a:t>Formula</a:t>
                      </a:r>
                    </a:p>
                  </a:txBody>
                  <a:tcPr/>
                </a:tc>
                <a:tc>
                  <a:txBody>
                    <a:bodyPr/>
                    <a:lstStyle/>
                    <a:p>
                      <a:r>
                        <a:rPr lang="en-US" dirty="0"/>
                        <a:t>g/ mol</a:t>
                      </a:r>
                    </a:p>
                  </a:txBody>
                  <a:tcPr/>
                </a:tc>
                <a:tc>
                  <a:txBody>
                    <a:bodyPr/>
                    <a:lstStyle/>
                    <a:p>
                      <a:r>
                        <a:rPr lang="en-US" dirty="0"/>
                        <a:t>g </a:t>
                      </a:r>
                    </a:p>
                  </a:txBody>
                  <a:tcPr/>
                </a:tc>
                <a:tc>
                  <a:txBody>
                    <a:bodyPr/>
                    <a:lstStyle/>
                    <a:p>
                      <a:r>
                        <a:rPr lang="en-US" dirty="0"/>
                        <a:t>mol</a:t>
                      </a:r>
                    </a:p>
                  </a:txBody>
                  <a:tcPr/>
                </a:tc>
                <a:extLst>
                  <a:ext uri="{0D108BD9-81ED-4DB2-BD59-A6C34878D82A}">
                    <a16:rowId xmlns:a16="http://schemas.microsoft.com/office/drawing/2014/main" val="750857292"/>
                  </a:ext>
                </a:extLst>
              </a:tr>
              <a:tr h="506388">
                <a:tc>
                  <a:txBody>
                    <a:bodyPr/>
                    <a:lstStyle/>
                    <a:p>
                      <a:r>
                        <a:rPr lang="en-US" sz="2000" dirty="0"/>
                        <a:t>NaCl</a:t>
                      </a:r>
                    </a:p>
                  </a:txBody>
                  <a:tcPr/>
                </a:tc>
                <a:tc>
                  <a:txBody>
                    <a:bodyPr/>
                    <a:lstStyle/>
                    <a:p>
                      <a:endParaRPr lang="en-US" dirty="0"/>
                    </a:p>
                  </a:txBody>
                  <a:tcPr/>
                </a:tc>
                <a:tc>
                  <a:txBody>
                    <a:bodyPr/>
                    <a:lstStyle/>
                    <a:p>
                      <a:r>
                        <a:rPr lang="en-US" dirty="0"/>
                        <a:t>58.45</a:t>
                      </a:r>
                    </a:p>
                  </a:txBody>
                  <a:tcPr/>
                </a:tc>
                <a:tc>
                  <a:txBody>
                    <a:bodyPr/>
                    <a:lstStyle/>
                    <a:p>
                      <a:endParaRPr lang="en-US" dirty="0"/>
                    </a:p>
                  </a:txBody>
                  <a:tcPr/>
                </a:tc>
                <a:extLst>
                  <a:ext uri="{0D108BD9-81ED-4DB2-BD59-A6C34878D82A}">
                    <a16:rowId xmlns:a16="http://schemas.microsoft.com/office/drawing/2014/main" val="3432716829"/>
                  </a:ext>
                </a:extLst>
              </a:tr>
              <a:tr h="506388">
                <a:tc>
                  <a:txBody>
                    <a:bodyPr/>
                    <a:lstStyle/>
                    <a:p>
                      <a:r>
                        <a:rPr lang="en-US" sz="2000" dirty="0"/>
                        <a:t>HCl</a:t>
                      </a:r>
                    </a:p>
                  </a:txBody>
                  <a:tcPr/>
                </a:tc>
                <a:tc>
                  <a:txBody>
                    <a:bodyPr/>
                    <a:lstStyle/>
                    <a:p>
                      <a:endParaRPr lang="en-US" dirty="0"/>
                    </a:p>
                  </a:txBody>
                  <a:tcPr/>
                </a:tc>
                <a:tc>
                  <a:txBody>
                    <a:bodyPr/>
                    <a:lstStyle/>
                    <a:p>
                      <a:endParaRPr lang="en-US" dirty="0"/>
                    </a:p>
                  </a:txBody>
                  <a:tcPr/>
                </a:tc>
                <a:tc>
                  <a:txBody>
                    <a:bodyPr/>
                    <a:lstStyle/>
                    <a:p>
                      <a:r>
                        <a:rPr lang="en-US" dirty="0"/>
                        <a:t>0.5</a:t>
                      </a:r>
                    </a:p>
                  </a:txBody>
                  <a:tcPr/>
                </a:tc>
                <a:extLst>
                  <a:ext uri="{0D108BD9-81ED-4DB2-BD59-A6C34878D82A}">
                    <a16:rowId xmlns:a16="http://schemas.microsoft.com/office/drawing/2014/main" val="1532047864"/>
                  </a:ext>
                </a:extLst>
              </a:tr>
              <a:tr h="506388">
                <a:tc>
                  <a:txBody>
                    <a:bodyPr/>
                    <a:lstStyle/>
                    <a:p>
                      <a:r>
                        <a:rPr lang="en-US" sz="2000" dirty="0"/>
                        <a:t>HNO</a:t>
                      </a:r>
                      <a:r>
                        <a:rPr lang="en-US" sz="2000" baseline="-25000" dirty="0"/>
                        <a:t>3</a:t>
                      </a:r>
                    </a:p>
                  </a:txBody>
                  <a:tcPr/>
                </a:tc>
                <a:tc>
                  <a:txBody>
                    <a:bodyPr/>
                    <a:lstStyle/>
                    <a:p>
                      <a:endParaRPr lang="en-US" dirty="0"/>
                    </a:p>
                  </a:txBody>
                  <a:tcPr/>
                </a:tc>
                <a:tc>
                  <a:txBody>
                    <a:bodyPr/>
                    <a:lstStyle/>
                    <a:p>
                      <a:r>
                        <a:rPr lang="en-US" dirty="0"/>
                        <a:t>53.15</a:t>
                      </a:r>
                    </a:p>
                  </a:txBody>
                  <a:tcPr/>
                </a:tc>
                <a:tc>
                  <a:txBody>
                    <a:bodyPr/>
                    <a:lstStyle/>
                    <a:p>
                      <a:endParaRPr lang="en-US" dirty="0"/>
                    </a:p>
                  </a:txBody>
                  <a:tcPr/>
                </a:tc>
                <a:extLst>
                  <a:ext uri="{0D108BD9-81ED-4DB2-BD59-A6C34878D82A}">
                    <a16:rowId xmlns:a16="http://schemas.microsoft.com/office/drawing/2014/main" val="3932120746"/>
                  </a:ext>
                </a:extLst>
              </a:tr>
            </a:tbl>
          </a:graphicData>
        </a:graphic>
      </p:graphicFrame>
    </p:spTree>
    <p:extLst>
      <p:ext uri="{BB962C8B-B14F-4D97-AF65-F5344CB8AC3E}">
        <p14:creationId xmlns:p14="http://schemas.microsoft.com/office/powerpoint/2010/main" val="1644645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82DCD6-C730-488A-8814-7ACE93B14F11}"/>
              </a:ext>
            </a:extLst>
          </p:cNvPr>
          <p:cNvSpPr/>
          <p:nvPr/>
        </p:nvSpPr>
        <p:spPr>
          <a:xfrm>
            <a:off x="4702028" y="28575"/>
            <a:ext cx="2787943"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Bond Energy</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66873813-23DD-4C1F-BA0C-E03055BBC326}"/>
              </a:ext>
            </a:extLst>
          </p:cNvPr>
          <p:cNvSpPr/>
          <p:nvPr/>
        </p:nvSpPr>
        <p:spPr>
          <a:xfrm>
            <a:off x="1700213" y="674906"/>
            <a:ext cx="9043993" cy="5632311"/>
          </a:xfrm>
          <a:prstGeom prst="rect">
            <a:avLst/>
          </a:prstGeom>
        </p:spPr>
        <p:txBody>
          <a:bodyPr wrap="square">
            <a:spAutoFit/>
          </a:bodyPr>
          <a:lstStyle/>
          <a:p>
            <a:pPr marL="285750" indent="-285750">
              <a:buFont typeface="Arial" panose="020B0604020202020204" pitchFamily="34" charset="0"/>
              <a:buChar char="•"/>
            </a:pPr>
            <a:r>
              <a:rPr lang="en-US" sz="2400" i="1" dirty="0">
                <a:solidFill>
                  <a:srgbClr val="C00000"/>
                </a:solidFill>
                <a:latin typeface="Times New Roman" panose="02020603050405020304" pitchFamily="18" charset="0"/>
                <a:cs typeface="Times New Roman" panose="02020603050405020304" pitchFamily="18" charset="0"/>
              </a:rPr>
              <a:t>Energy is always required to break a bond</a:t>
            </a:r>
            <a:r>
              <a:rPr lang="en-US" sz="2400" dirty="0">
                <a:solidFill>
                  <a:srgbClr val="C00000"/>
                </a:solidFill>
                <a:latin typeface="Times New Roman" panose="02020603050405020304" pitchFamily="18" charset="0"/>
                <a:cs typeface="Times New Roman" panose="02020603050405020304" pitchFamily="18" charset="0"/>
              </a:rPr>
              <a:t>. </a:t>
            </a:r>
            <a:r>
              <a:rPr lang="en-US" sz="2400" i="1" dirty="0">
                <a:solidFill>
                  <a:srgbClr val="C00000"/>
                </a:solidFill>
                <a:latin typeface="Times New Roman" panose="02020603050405020304" pitchFamily="18" charset="0"/>
                <a:cs typeface="Times New Roman" panose="02020603050405020304" pitchFamily="18" charset="0"/>
              </a:rPr>
              <a:t>Energy is released when a bond is made.</a:t>
            </a:r>
          </a:p>
          <a:p>
            <a:pPr marL="285750" indent="-285750">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When atoms combine to make a compound, energy is always given off, and the compound has a lower overall energy. </a:t>
            </a:r>
          </a:p>
          <a:p>
            <a:pPr marL="285750" indent="-285750">
              <a:buFont typeface="Arial" panose="020B0604020202020204" pitchFamily="34" charset="0"/>
              <a:buChar char="•"/>
            </a:pPr>
            <a:r>
              <a:rPr lang="en-US" sz="2400" dirty="0">
                <a:solidFill>
                  <a:schemeClr val="accent4"/>
                </a:solidFill>
                <a:latin typeface="Times New Roman" panose="02020603050405020304" pitchFamily="18" charset="0"/>
                <a:cs typeface="Times New Roman" panose="02020603050405020304" pitchFamily="18" charset="0"/>
              </a:rPr>
              <a:t>Bonds between certain specific elements usually have a characteristic energy, called the </a:t>
            </a:r>
            <a:r>
              <a:rPr lang="en-US" sz="2400" b="1" dirty="0">
                <a:solidFill>
                  <a:schemeClr val="accent1"/>
                </a:solidFill>
                <a:latin typeface="Times New Roman" panose="02020603050405020304" pitchFamily="18" charset="0"/>
                <a:cs typeface="Times New Roman" panose="02020603050405020304" pitchFamily="18" charset="0"/>
              </a:rPr>
              <a:t>bond energy</a:t>
            </a:r>
            <a:r>
              <a:rPr lang="en-US" sz="2400" dirty="0">
                <a:solidFill>
                  <a:schemeClr val="accent4"/>
                </a:solidFill>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a:t>
            </a:r>
            <a:r>
              <a:rPr lang="en-US" sz="2400" dirty="0">
                <a:solidFill>
                  <a:schemeClr val="accent4"/>
                </a:solidFill>
                <a:latin typeface="Times New Roman" panose="02020603050405020304" pitchFamily="18" charset="0"/>
                <a:cs typeface="Times New Roman" panose="02020603050405020304" pitchFamily="18" charset="0"/>
              </a:rPr>
              <a:t>that is needed to break the bond. The same amount of energy was liberated when the atoms made the chemical bond in the first place. </a:t>
            </a:r>
          </a:p>
          <a:p>
            <a:pPr marL="285750" indent="-285750">
              <a:buFont typeface="Arial" panose="020B0604020202020204" pitchFamily="34" charset="0"/>
              <a:buChar char="•"/>
            </a:pPr>
            <a:r>
              <a:rPr lang="en-US" altLang="en-US" sz="2400" dirty="0">
                <a:solidFill>
                  <a:schemeClr val="accent4"/>
                </a:solidFill>
                <a:latin typeface="Times New Roman" panose="02020603050405020304" pitchFamily="18" charset="0"/>
                <a:cs typeface="Times New Roman" panose="02020603050405020304" pitchFamily="18" charset="0"/>
              </a:rPr>
              <a:t>Chemical Reactions Can Be Either </a:t>
            </a:r>
            <a:r>
              <a:rPr lang="en-US" altLang="en-US" sz="2400" b="1" i="1" dirty="0">
                <a:solidFill>
                  <a:srgbClr val="C00000"/>
                </a:solidFill>
                <a:latin typeface="Times New Roman" panose="02020603050405020304" pitchFamily="18" charset="0"/>
                <a:cs typeface="Times New Roman" panose="02020603050405020304" pitchFamily="18" charset="0"/>
              </a:rPr>
              <a:t>Exothermic</a:t>
            </a:r>
            <a:r>
              <a:rPr lang="en-US" altLang="en-US" sz="2400" dirty="0">
                <a:solidFill>
                  <a:schemeClr val="accent4"/>
                </a:solidFill>
                <a:latin typeface="Times New Roman" panose="02020603050405020304" pitchFamily="18" charset="0"/>
                <a:cs typeface="Times New Roman" panose="02020603050405020304" pitchFamily="18" charset="0"/>
              </a:rPr>
              <a:t> or </a:t>
            </a:r>
            <a:r>
              <a:rPr lang="en-US" altLang="en-US" sz="2400" b="1" i="1" dirty="0">
                <a:solidFill>
                  <a:srgbClr val="0000FF"/>
                </a:solidFill>
                <a:latin typeface="Times New Roman" panose="02020603050405020304" pitchFamily="18" charset="0"/>
                <a:cs typeface="Times New Roman" panose="02020603050405020304" pitchFamily="18" charset="0"/>
              </a:rPr>
              <a:t>Endothermic.</a:t>
            </a:r>
            <a:endParaRPr lang="en-US" altLang="en-US" sz="2400" dirty="0">
              <a:solidFill>
                <a:schemeClr val="accent4"/>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en-US" sz="2400" b="1" i="1" dirty="0">
                <a:solidFill>
                  <a:srgbClr val="CC0000"/>
                </a:solidFill>
                <a:latin typeface="Times New Roman" panose="02020603050405020304" pitchFamily="18" charset="0"/>
                <a:cs typeface="Times New Roman" panose="02020603050405020304" pitchFamily="18" charset="0"/>
              </a:rPr>
              <a:t>Exothermic</a:t>
            </a:r>
            <a:r>
              <a:rPr lang="en-US" altLang="en-US" sz="2400" dirty="0">
                <a:latin typeface="Times New Roman" panose="02020603050405020304" pitchFamily="18" charset="0"/>
                <a:cs typeface="Times New Roman" panose="02020603050405020304" pitchFamily="18" charset="0"/>
              </a:rPr>
              <a:t> Reaction involves </a:t>
            </a:r>
            <a:r>
              <a:rPr lang="en-US" altLang="en-US" sz="2400" b="1" i="1" dirty="0">
                <a:solidFill>
                  <a:srgbClr val="CC0000"/>
                </a:solidFill>
                <a:latin typeface="Times New Roman" panose="02020603050405020304" pitchFamily="18" charset="0"/>
                <a:cs typeface="Times New Roman" panose="02020603050405020304" pitchFamily="18" charset="0"/>
              </a:rPr>
              <a:t>Net Release </a:t>
            </a:r>
            <a:r>
              <a:rPr lang="en-US" altLang="en-US" sz="2400" dirty="0">
                <a:latin typeface="Times New Roman" panose="02020603050405020304" pitchFamily="18" charset="0"/>
                <a:cs typeface="Times New Roman" panose="02020603050405020304" pitchFamily="18" charset="0"/>
              </a:rPr>
              <a:t>of Energy. </a:t>
            </a:r>
            <a:r>
              <a:rPr lang="en-US" sz="2400" dirty="0">
                <a:latin typeface="Times New Roman" panose="02020603050405020304" pitchFamily="18" charset="0"/>
                <a:cs typeface="Times New Roman" panose="02020603050405020304" pitchFamily="18" charset="0"/>
              </a:rPr>
              <a:t>Exothermic reactions give off energy, so energy is a product and written with the products</a:t>
            </a:r>
          </a:p>
          <a:p>
            <a:pPr marL="285750" indent="-285750">
              <a:buFont typeface="Arial" panose="020B0604020202020204" pitchFamily="34" charset="0"/>
              <a:buChar char="•"/>
            </a:pPr>
            <a:r>
              <a:rPr lang="en-US" altLang="en-US" sz="2400" b="1" i="1" dirty="0">
                <a:solidFill>
                  <a:srgbClr val="0000FF"/>
                </a:solidFill>
                <a:latin typeface="Times New Roman" panose="02020603050405020304" pitchFamily="18" charset="0"/>
                <a:cs typeface="Times New Roman" panose="02020603050405020304" pitchFamily="18" charset="0"/>
              </a:rPr>
              <a:t>Endothermic </a:t>
            </a:r>
            <a:r>
              <a:rPr lang="en-US" altLang="en-US" sz="2400" dirty="0">
                <a:latin typeface="Times New Roman" panose="02020603050405020304" pitchFamily="18" charset="0"/>
                <a:cs typeface="Times New Roman" panose="02020603050405020304" pitchFamily="18" charset="0"/>
              </a:rPr>
              <a:t>Reaction involves </a:t>
            </a:r>
            <a:r>
              <a:rPr lang="en-US" altLang="en-US" sz="2400" b="1" i="1" dirty="0">
                <a:solidFill>
                  <a:srgbClr val="0000FF"/>
                </a:solidFill>
                <a:latin typeface="Times New Roman" panose="02020603050405020304" pitchFamily="18" charset="0"/>
                <a:cs typeface="Times New Roman" panose="02020603050405020304" pitchFamily="18" charset="0"/>
              </a:rPr>
              <a:t>Net Absorption </a:t>
            </a:r>
            <a:r>
              <a:rPr lang="en-US" altLang="en-US" sz="2400" dirty="0">
                <a:latin typeface="Times New Roman" panose="02020603050405020304" pitchFamily="18" charset="0"/>
                <a:cs typeface="Times New Roman" panose="02020603050405020304" pitchFamily="18" charset="0"/>
              </a:rPr>
              <a:t>of Energy.</a:t>
            </a:r>
            <a:r>
              <a:rPr lang="en-US" sz="2400" dirty="0">
                <a:latin typeface="Times New Roman" panose="02020603050405020304" pitchFamily="18" charset="0"/>
                <a:cs typeface="Times New Roman" panose="02020603050405020304" pitchFamily="18" charset="0"/>
              </a:rPr>
              <a:t> Endothermic reactions require energy, so energy is a reactant and written with the reactant.</a:t>
            </a:r>
            <a:endParaRPr lang="en-US" sz="2400" dirty="0">
              <a:solidFill>
                <a:schemeClr val="accent4"/>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FD7DD259-A729-4B5E-B9D7-AB3214B606BD}"/>
              </a:ext>
            </a:extLst>
          </p:cNvPr>
          <p:cNvPicPr>
            <a:picLocks noChangeAspect="1"/>
          </p:cNvPicPr>
          <p:nvPr/>
        </p:nvPicPr>
        <p:blipFill>
          <a:blip r:embed="rId2"/>
          <a:stretch>
            <a:fillRect/>
          </a:stretch>
        </p:blipFill>
        <p:spPr>
          <a:xfrm>
            <a:off x="10744207" y="28576"/>
            <a:ext cx="1457326" cy="6816891"/>
          </a:xfrm>
          <a:prstGeom prst="rect">
            <a:avLst/>
          </a:prstGeom>
        </p:spPr>
      </p:pic>
    </p:spTree>
    <p:extLst>
      <p:ext uri="{BB962C8B-B14F-4D97-AF65-F5344CB8AC3E}">
        <p14:creationId xmlns:p14="http://schemas.microsoft.com/office/powerpoint/2010/main" val="2878760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0D4FA9B-E9B1-4B5E-A28C-F685791EE305}"/>
              </a:ext>
            </a:extLst>
          </p:cNvPr>
          <p:cNvPicPr>
            <a:picLocks noChangeAspect="1"/>
          </p:cNvPicPr>
          <p:nvPr/>
        </p:nvPicPr>
        <p:blipFill>
          <a:blip r:embed="rId2"/>
          <a:stretch>
            <a:fillRect/>
          </a:stretch>
        </p:blipFill>
        <p:spPr>
          <a:xfrm>
            <a:off x="1625993" y="839532"/>
            <a:ext cx="10465996" cy="4893181"/>
          </a:xfrm>
          <a:prstGeom prst="rect">
            <a:avLst/>
          </a:prstGeom>
        </p:spPr>
      </p:pic>
      <p:sp>
        <p:nvSpPr>
          <p:cNvPr id="5" name="Rectangle 4">
            <a:extLst>
              <a:ext uri="{FF2B5EF4-FFF2-40B4-BE49-F238E27FC236}">
                <a16:creationId xmlns:a16="http://schemas.microsoft.com/office/drawing/2014/main" id="{BB602E1C-FD5A-485F-AA5E-74FB4AF0E6EB}"/>
              </a:ext>
            </a:extLst>
          </p:cNvPr>
          <p:cNvSpPr/>
          <p:nvPr/>
        </p:nvSpPr>
        <p:spPr>
          <a:xfrm>
            <a:off x="1625992" y="5731312"/>
            <a:ext cx="10566007" cy="1107996"/>
          </a:xfrm>
          <a:prstGeom prst="rect">
            <a:avLst/>
          </a:prstGeom>
        </p:spPr>
        <p:txBody>
          <a:bodyPr wrap="square">
            <a:spAutoFit/>
          </a:bodyPr>
          <a:lstStyle/>
          <a:p>
            <a:r>
              <a:rPr lang="en-US" sz="2200" i="1" dirty="0">
                <a:solidFill>
                  <a:schemeClr val="accent4"/>
                </a:solidFill>
                <a:latin typeface="Times New Roman" panose="02020603050405020304" pitchFamily="18" charset="0"/>
                <a:cs typeface="Times New Roman" panose="02020603050405020304" pitchFamily="18" charset="0"/>
              </a:rPr>
              <a:t>(a) In an endothermic reaction, the energy of the system increases (i.e., moves higher on the vertical scale of energy). (b) In an exothermic reaction, the energy of the system decreases (i.e., moves lower on the vertical scale of energy).</a:t>
            </a:r>
            <a:endParaRPr lang="en-US" sz="2200" dirty="0">
              <a:solidFill>
                <a:schemeClr val="accent4"/>
              </a:solidFill>
              <a:latin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A1419E47-A3C7-4D47-9606-E304712A8ADD}"/>
              </a:ext>
            </a:extLst>
          </p:cNvPr>
          <p:cNvSpPr/>
          <p:nvPr/>
        </p:nvSpPr>
        <p:spPr>
          <a:xfrm>
            <a:off x="3124635" y="-14961"/>
            <a:ext cx="7468711" cy="646331"/>
          </a:xfrm>
          <a:prstGeom prst="rect">
            <a:avLst/>
          </a:prstGeom>
        </p:spPr>
        <p:txBody>
          <a:bodyPr wrap="none">
            <a:spAutoFit/>
          </a:bodyPr>
          <a:lstStyle/>
          <a:p>
            <a:r>
              <a:rPr lang="en-US" altLang="en-US" sz="3600"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Exothermic</a:t>
            </a:r>
            <a:r>
              <a:rPr lang="en-US" altLang="en-US" sz="3600"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en-US" sz="3600" i="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vs.</a:t>
            </a:r>
            <a:r>
              <a:rPr lang="en-US" altLang="en-US" sz="3600"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en-US" sz="3600" i="1"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Endothermic </a:t>
            </a:r>
            <a:r>
              <a:rPr lang="en-US" altLang="en-US" sz="3600" i="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Reaction</a:t>
            </a:r>
            <a:endParaRPr lang="en-U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95313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774377-D439-4353-BAF7-C6B696E358BB}"/>
              </a:ext>
            </a:extLst>
          </p:cNvPr>
          <p:cNvSpPr/>
          <p:nvPr/>
        </p:nvSpPr>
        <p:spPr>
          <a:xfrm>
            <a:off x="2033586" y="628561"/>
            <a:ext cx="9782176" cy="5632311"/>
          </a:xfrm>
          <a:prstGeom prst="rect">
            <a:avLst/>
          </a:prstGeom>
        </p:spPr>
        <p:txBody>
          <a:bodyPr wrap="square">
            <a:spAutoFit/>
          </a:bodyPr>
          <a:lstStyle/>
          <a:p>
            <a:r>
              <a:rPr lang="en-US" sz="2400" dirty="0">
                <a:solidFill>
                  <a:schemeClr val="accent4"/>
                </a:solidFill>
                <a:latin typeface="Times New Roman" panose="02020603050405020304" pitchFamily="18" charset="0"/>
                <a:cs typeface="Times New Roman" panose="02020603050405020304" pitchFamily="18" charset="0"/>
              </a:rPr>
              <a:t>Example: Let’s examine the electrolysis of water. The general reaction is </a:t>
            </a:r>
          </a:p>
          <a:p>
            <a:endParaRPr lang="pt-BR" sz="2400" dirty="0">
              <a:solidFill>
                <a:schemeClr val="accent4"/>
              </a:solidFill>
              <a:latin typeface="Times New Roman" panose="02020603050405020304" pitchFamily="18" charset="0"/>
              <a:cs typeface="Times New Roman" panose="02020603050405020304" pitchFamily="18" charset="0"/>
            </a:endParaRPr>
          </a:p>
          <a:p>
            <a:r>
              <a:rPr lang="pt-BR" sz="2400" dirty="0">
                <a:solidFill>
                  <a:schemeClr val="accent4"/>
                </a:solidFill>
                <a:latin typeface="Times New Roman" panose="02020603050405020304" pitchFamily="18" charset="0"/>
                <a:cs typeface="Times New Roman" panose="02020603050405020304" pitchFamily="18" charset="0"/>
              </a:rPr>
              <a:t>2H</a:t>
            </a:r>
            <a:r>
              <a:rPr lang="pt-BR" sz="2400" baseline="-25000" dirty="0">
                <a:solidFill>
                  <a:schemeClr val="accent4"/>
                </a:solidFill>
                <a:latin typeface="Times New Roman" panose="02020603050405020304" pitchFamily="18" charset="0"/>
                <a:cs typeface="Times New Roman" panose="02020603050405020304" pitchFamily="18" charset="0"/>
              </a:rPr>
              <a:t>2</a:t>
            </a:r>
            <a:r>
              <a:rPr lang="pt-BR" sz="2400" dirty="0">
                <a:solidFill>
                  <a:schemeClr val="accent4"/>
                </a:solidFill>
                <a:latin typeface="Times New Roman" panose="02020603050405020304" pitchFamily="18" charset="0"/>
                <a:cs typeface="Times New Roman" panose="02020603050405020304" pitchFamily="18" charset="0"/>
              </a:rPr>
              <a:t>O → 2H</a:t>
            </a:r>
            <a:r>
              <a:rPr lang="pt-BR" sz="2400" baseline="-25000" dirty="0">
                <a:solidFill>
                  <a:schemeClr val="accent4"/>
                </a:solidFill>
                <a:latin typeface="Times New Roman" panose="02020603050405020304" pitchFamily="18" charset="0"/>
                <a:cs typeface="Times New Roman" panose="02020603050405020304" pitchFamily="18" charset="0"/>
              </a:rPr>
              <a:t>2</a:t>
            </a:r>
            <a:r>
              <a:rPr lang="pt-BR" sz="2400" dirty="0">
                <a:solidFill>
                  <a:schemeClr val="accent4"/>
                </a:solidFill>
                <a:latin typeface="Times New Roman" panose="02020603050405020304" pitchFamily="18" charset="0"/>
                <a:cs typeface="Times New Roman" panose="02020603050405020304" pitchFamily="18" charset="0"/>
              </a:rPr>
              <a:t> + O</a:t>
            </a:r>
            <a:r>
              <a:rPr lang="pt-BR" sz="2400" baseline="-25000" dirty="0">
                <a:solidFill>
                  <a:schemeClr val="accent4"/>
                </a:solidFill>
                <a:latin typeface="Times New Roman" panose="02020603050405020304" pitchFamily="18" charset="0"/>
                <a:cs typeface="Times New Roman" panose="02020603050405020304" pitchFamily="18" charset="0"/>
              </a:rPr>
              <a:t>2</a:t>
            </a:r>
            <a:r>
              <a:rPr lang="pt-BR" sz="2400" dirty="0">
                <a:solidFill>
                  <a:schemeClr val="accent4"/>
                </a:solidFill>
                <a:latin typeface="Times New Roman" panose="02020603050405020304" pitchFamily="18" charset="0"/>
                <a:cs typeface="Times New Roman" panose="02020603050405020304" pitchFamily="18" charset="0"/>
              </a:rPr>
              <a:t> or H−O−H H−O−H → H−H H−H + O=O </a:t>
            </a:r>
          </a:p>
          <a:p>
            <a:endParaRPr lang="en-US" sz="2400" dirty="0">
              <a:solidFill>
                <a:schemeClr val="accent4"/>
              </a:solidFill>
              <a:latin typeface="Times New Roman" panose="02020603050405020304" pitchFamily="18" charset="0"/>
              <a:cs typeface="Times New Roman" panose="02020603050405020304" pitchFamily="18" charset="0"/>
            </a:endParaRPr>
          </a:p>
          <a:p>
            <a:r>
              <a:rPr lang="en-US" sz="2400" dirty="0">
                <a:solidFill>
                  <a:schemeClr val="accent4"/>
                </a:solidFill>
                <a:latin typeface="Times New Roman" panose="02020603050405020304" pitchFamily="18" charset="0"/>
                <a:cs typeface="Times New Roman" panose="02020603050405020304" pitchFamily="18" charset="0"/>
              </a:rPr>
              <a:t>The overall heat of reaction can be calculated as follows: </a:t>
            </a:r>
          </a:p>
          <a:p>
            <a:endParaRPr lang="en-US" sz="2400" dirty="0">
              <a:solidFill>
                <a:schemeClr val="accent4"/>
              </a:solidFill>
              <a:latin typeface="Times New Roman" panose="02020603050405020304" pitchFamily="18" charset="0"/>
              <a:cs typeface="Times New Roman" panose="02020603050405020304" pitchFamily="18" charset="0"/>
            </a:endParaRPr>
          </a:p>
          <a:p>
            <a:endParaRPr lang="en-US" sz="2400" dirty="0">
              <a:solidFill>
                <a:schemeClr val="accent4"/>
              </a:solidFill>
              <a:latin typeface="Times New Roman" panose="02020603050405020304" pitchFamily="18" charset="0"/>
              <a:cs typeface="Times New Roman" panose="02020603050405020304" pitchFamily="18" charset="0"/>
            </a:endParaRPr>
          </a:p>
          <a:p>
            <a:endParaRPr lang="en-US" sz="2400" dirty="0">
              <a:solidFill>
                <a:schemeClr val="accent4"/>
              </a:solidFill>
              <a:latin typeface="Times New Roman" panose="02020603050405020304" pitchFamily="18" charset="0"/>
              <a:cs typeface="Times New Roman" panose="02020603050405020304" pitchFamily="18" charset="0"/>
            </a:endParaRPr>
          </a:p>
          <a:p>
            <a:endParaRPr lang="en-US" sz="2400" dirty="0">
              <a:solidFill>
                <a:schemeClr val="accent4"/>
              </a:solidFill>
              <a:latin typeface="Times New Roman" panose="02020603050405020304" pitchFamily="18" charset="0"/>
              <a:cs typeface="Times New Roman" panose="02020603050405020304" pitchFamily="18" charset="0"/>
            </a:endParaRPr>
          </a:p>
          <a:p>
            <a:endParaRPr lang="en-US" sz="2400" dirty="0">
              <a:solidFill>
                <a:schemeClr val="accent4"/>
              </a:solidFill>
              <a:latin typeface="Times New Roman" panose="02020603050405020304" pitchFamily="18" charset="0"/>
              <a:cs typeface="Times New Roman" panose="02020603050405020304" pitchFamily="18" charset="0"/>
            </a:endParaRPr>
          </a:p>
          <a:p>
            <a:endParaRPr lang="en-US" sz="2400" dirty="0">
              <a:solidFill>
                <a:schemeClr val="accent4"/>
              </a:solidFill>
              <a:latin typeface="Times New Roman" panose="02020603050405020304" pitchFamily="18" charset="0"/>
              <a:cs typeface="Times New Roman" panose="02020603050405020304" pitchFamily="18" charset="0"/>
            </a:endParaRPr>
          </a:p>
          <a:p>
            <a:endParaRPr lang="en-US" sz="2400" dirty="0">
              <a:solidFill>
                <a:schemeClr val="accent4"/>
              </a:solidFill>
              <a:latin typeface="Times New Roman" panose="02020603050405020304" pitchFamily="18" charset="0"/>
              <a:cs typeface="Times New Roman" panose="02020603050405020304" pitchFamily="18" charset="0"/>
            </a:endParaRPr>
          </a:p>
          <a:p>
            <a:endParaRPr lang="en-US" sz="2400" dirty="0">
              <a:solidFill>
                <a:schemeClr val="accent4"/>
              </a:solidFill>
              <a:latin typeface="Times New Roman" panose="02020603050405020304" pitchFamily="18" charset="0"/>
              <a:cs typeface="Times New Roman" panose="02020603050405020304" pitchFamily="18" charset="0"/>
            </a:endParaRPr>
          </a:p>
          <a:p>
            <a:r>
              <a:rPr lang="en-US" sz="2400" dirty="0">
                <a:solidFill>
                  <a:schemeClr val="accent4"/>
                </a:solidFill>
                <a:latin typeface="Times New Roman" panose="02020603050405020304" pitchFamily="18" charset="0"/>
                <a:cs typeface="Times New Roman" panose="02020603050405020304" pitchFamily="18" charset="0"/>
              </a:rPr>
              <a:t>Thus, this is an </a:t>
            </a:r>
            <a:r>
              <a:rPr lang="en-US" altLang="en-US" sz="2400" b="1" i="1" dirty="0">
                <a:solidFill>
                  <a:srgbClr val="0000FF"/>
                </a:solidFill>
                <a:latin typeface="Times New Roman" panose="02020603050405020304" pitchFamily="18" charset="0"/>
                <a:cs typeface="Times New Roman" panose="02020603050405020304" pitchFamily="18" charset="0"/>
              </a:rPr>
              <a:t>Endothermic</a:t>
            </a:r>
            <a:r>
              <a:rPr lang="en-US" sz="2400" dirty="0">
                <a:solidFill>
                  <a:schemeClr val="accent4"/>
                </a:solidFill>
                <a:latin typeface="Times New Roman" panose="02020603050405020304" pitchFamily="18" charset="0"/>
                <a:cs typeface="Times New Roman" panose="02020603050405020304" pitchFamily="18" charset="0"/>
              </a:rPr>
              <a:t> reaction (energy required) that absorbs 466 kJ. The thermochemical equation is </a:t>
            </a:r>
            <a:r>
              <a:rPr lang="pt-BR" sz="2400" dirty="0">
                <a:solidFill>
                  <a:schemeClr val="accent4"/>
                </a:solidFill>
                <a:latin typeface="Times New Roman" panose="02020603050405020304" pitchFamily="18" charset="0"/>
                <a:cs typeface="Times New Roman" panose="02020603050405020304" pitchFamily="18" charset="0"/>
              </a:rPr>
              <a:t>2H</a:t>
            </a:r>
            <a:r>
              <a:rPr lang="pt-BR" sz="2400" baseline="-25000" dirty="0">
                <a:solidFill>
                  <a:schemeClr val="accent4"/>
                </a:solidFill>
                <a:latin typeface="Times New Roman" panose="02020603050405020304" pitchFamily="18" charset="0"/>
                <a:cs typeface="Times New Roman" panose="02020603050405020304" pitchFamily="18" charset="0"/>
              </a:rPr>
              <a:t>2</a:t>
            </a:r>
            <a:r>
              <a:rPr lang="pt-BR" sz="2400" dirty="0">
                <a:solidFill>
                  <a:schemeClr val="accent4"/>
                </a:solidFill>
                <a:latin typeface="Times New Roman" panose="02020603050405020304" pitchFamily="18" charset="0"/>
                <a:cs typeface="Times New Roman" panose="02020603050405020304" pitchFamily="18" charset="0"/>
              </a:rPr>
              <a:t>O + 466kJ  → 2H</a:t>
            </a:r>
            <a:r>
              <a:rPr lang="pt-BR" sz="2400" baseline="-25000" dirty="0">
                <a:solidFill>
                  <a:schemeClr val="accent4"/>
                </a:solidFill>
                <a:latin typeface="Times New Roman" panose="02020603050405020304" pitchFamily="18" charset="0"/>
                <a:cs typeface="Times New Roman" panose="02020603050405020304" pitchFamily="18" charset="0"/>
              </a:rPr>
              <a:t>2</a:t>
            </a:r>
            <a:r>
              <a:rPr lang="pt-BR" sz="2400" dirty="0">
                <a:solidFill>
                  <a:schemeClr val="accent4"/>
                </a:solidFill>
                <a:latin typeface="Times New Roman" panose="02020603050405020304" pitchFamily="18" charset="0"/>
                <a:cs typeface="Times New Roman" panose="02020603050405020304" pitchFamily="18" charset="0"/>
              </a:rPr>
              <a:t> + O</a:t>
            </a:r>
            <a:r>
              <a:rPr lang="pt-BR" sz="2400" baseline="-25000" dirty="0">
                <a:solidFill>
                  <a:schemeClr val="accent4"/>
                </a:solidFill>
                <a:latin typeface="Times New Roman" panose="02020603050405020304" pitchFamily="18" charset="0"/>
                <a:cs typeface="Times New Roman" panose="02020603050405020304" pitchFamily="18" charset="0"/>
              </a:rPr>
              <a:t>2</a:t>
            </a:r>
            <a:r>
              <a:rPr lang="pt-BR" sz="2400" dirty="0">
                <a:solidFill>
                  <a:schemeClr val="accent4"/>
                </a:solidFill>
                <a:latin typeface="Times New Roman" panose="02020603050405020304" pitchFamily="18" charset="0"/>
                <a:cs typeface="Times New Roman" panose="02020603050405020304" pitchFamily="18" charset="0"/>
              </a:rPr>
              <a:t> </a:t>
            </a:r>
            <a:endParaRPr lang="en-US" sz="2400" dirty="0">
              <a:solidFill>
                <a:schemeClr val="accent4"/>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791AC826-B8BD-42BD-B0E7-01823C1EE6F6}"/>
              </a:ext>
            </a:extLst>
          </p:cNvPr>
          <p:cNvPicPr>
            <a:picLocks noChangeAspect="1"/>
          </p:cNvPicPr>
          <p:nvPr/>
        </p:nvPicPr>
        <p:blipFill>
          <a:blip r:embed="rId2"/>
          <a:stretch>
            <a:fillRect/>
          </a:stretch>
        </p:blipFill>
        <p:spPr>
          <a:xfrm>
            <a:off x="2105026" y="2896729"/>
            <a:ext cx="9393341" cy="2318213"/>
          </a:xfrm>
          <a:prstGeom prst="rect">
            <a:avLst/>
          </a:prstGeom>
        </p:spPr>
      </p:pic>
      <p:sp>
        <p:nvSpPr>
          <p:cNvPr id="4" name="Rectangle 3">
            <a:extLst>
              <a:ext uri="{FF2B5EF4-FFF2-40B4-BE49-F238E27FC236}">
                <a16:creationId xmlns:a16="http://schemas.microsoft.com/office/drawing/2014/main" id="{CA94949D-BCBB-4A62-ABD8-6A82950B8F65}"/>
              </a:ext>
            </a:extLst>
          </p:cNvPr>
          <p:cNvSpPr/>
          <p:nvPr/>
        </p:nvSpPr>
        <p:spPr>
          <a:xfrm>
            <a:off x="3656337" y="0"/>
            <a:ext cx="6147837"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Energy in Chemical Reactions</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7776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red light&#10;&#10;Description automatically generated">
            <a:extLst>
              <a:ext uri="{FF2B5EF4-FFF2-40B4-BE49-F238E27FC236}">
                <a16:creationId xmlns:a16="http://schemas.microsoft.com/office/drawing/2014/main" id="{58297C82-6DC9-489F-9A5C-5985FBEF44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4370" y="518094"/>
            <a:ext cx="8407773" cy="3205463"/>
          </a:xfrm>
          <a:prstGeom prst="rect">
            <a:avLst/>
          </a:prstGeom>
        </p:spPr>
      </p:pic>
      <p:sp>
        <p:nvSpPr>
          <p:cNvPr id="4" name="Rectangle 3">
            <a:extLst>
              <a:ext uri="{FF2B5EF4-FFF2-40B4-BE49-F238E27FC236}">
                <a16:creationId xmlns:a16="http://schemas.microsoft.com/office/drawing/2014/main" id="{29DDAF0D-028E-4A86-A80D-C33D4D1E5315}"/>
              </a:ext>
            </a:extLst>
          </p:cNvPr>
          <p:cNvSpPr/>
          <p:nvPr/>
        </p:nvSpPr>
        <p:spPr>
          <a:xfrm>
            <a:off x="4829175" y="3995678"/>
            <a:ext cx="7029450" cy="2862322"/>
          </a:xfrm>
          <a:prstGeom prst="rect">
            <a:avLst/>
          </a:prstGeom>
        </p:spPr>
        <p:txBody>
          <a:bodyPr wrap="square">
            <a:spAutoFit/>
          </a:bodyPr>
          <a:lstStyle/>
          <a:p>
            <a:pPr marL="285750" indent="-285750" eaLnBrk="1" hangingPunct="1">
              <a:buFont typeface="Arial" panose="020B0604020202020204" pitchFamily="34" charset="0"/>
              <a:buChar char="•"/>
            </a:pPr>
            <a:r>
              <a:rPr lang="en-US" altLang="en-US" sz="2000" dirty="0">
                <a:solidFill>
                  <a:schemeClr val="accent4"/>
                </a:solidFill>
                <a:latin typeface="Times New Roman" panose="02020603050405020304" pitchFamily="18" charset="0"/>
                <a:cs typeface="Times New Roman" panose="02020603050405020304" pitchFamily="18" charset="0"/>
              </a:rPr>
              <a:t>Energy Needed for Reactants to React is termed the</a:t>
            </a:r>
            <a:r>
              <a:rPr lang="en-US" altLang="en-US" sz="2000" b="1" i="1" dirty="0">
                <a:solidFill>
                  <a:schemeClr val="accent4"/>
                </a:solidFill>
                <a:latin typeface="Times New Roman" panose="02020603050405020304" pitchFamily="18" charset="0"/>
                <a:cs typeface="Times New Roman" panose="02020603050405020304" pitchFamily="18" charset="0"/>
              </a:rPr>
              <a:t> </a:t>
            </a:r>
            <a:r>
              <a:rPr lang="en-US" altLang="en-US" sz="2000" b="1" i="1" dirty="0">
                <a:solidFill>
                  <a:schemeClr val="accent1"/>
                </a:solidFill>
                <a:latin typeface="Times New Roman" panose="02020603050405020304" pitchFamily="18" charset="0"/>
                <a:cs typeface="Times New Roman" panose="02020603050405020304" pitchFamily="18" charset="0"/>
              </a:rPr>
              <a:t>Activation Energy</a:t>
            </a:r>
            <a:r>
              <a:rPr lang="en-US" altLang="en-US" sz="2000" b="1" i="1" dirty="0">
                <a:solidFill>
                  <a:schemeClr val="accent4"/>
                </a:solidFill>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r>
              <a:rPr lang="en-US" altLang="en-US" sz="2000" dirty="0">
                <a:solidFill>
                  <a:schemeClr val="accent4"/>
                </a:solidFill>
                <a:latin typeface="Times New Roman" panose="02020603050405020304" pitchFamily="18" charset="0"/>
                <a:cs typeface="Times New Roman" panose="02020603050405020304" pitchFamily="18" charset="0"/>
              </a:rPr>
              <a:t>Catalysts Speed Up Reaction By Reducing Activation Energy. </a:t>
            </a:r>
          </a:p>
          <a:p>
            <a:pPr marL="285750" indent="-285750" eaLnBrk="1" hangingPunct="1">
              <a:buFont typeface="Arial" panose="020B0604020202020204" pitchFamily="34" charset="0"/>
              <a:buChar char="•"/>
            </a:pPr>
            <a:r>
              <a:rPr lang="en-US" altLang="en-US" sz="2000" dirty="0">
                <a:solidFill>
                  <a:schemeClr val="accent4"/>
                </a:solidFill>
                <a:latin typeface="Times New Roman" panose="02020603050405020304" pitchFamily="18" charset="0"/>
                <a:cs typeface="Times New Roman" panose="02020603050405020304" pitchFamily="18" charset="0"/>
              </a:rPr>
              <a:t>If the activation energy is lower, reaction can occur at lower temperature. </a:t>
            </a:r>
          </a:p>
          <a:p>
            <a:pPr eaLnBrk="1" hangingPunct="1"/>
            <a:r>
              <a:rPr lang="en-US" altLang="en-US" sz="2000" dirty="0">
                <a:solidFill>
                  <a:schemeClr val="accent4"/>
                </a:solidFill>
                <a:latin typeface="Times New Roman" panose="02020603050405020304" pitchFamily="18" charset="0"/>
                <a:cs typeface="Times New Roman" panose="02020603050405020304" pitchFamily="18" charset="0"/>
              </a:rPr>
              <a:t>Examples of catalysts:</a:t>
            </a:r>
          </a:p>
          <a:p>
            <a:pPr marL="342900" indent="-342900" eaLnBrk="1" hangingPunct="1">
              <a:buFont typeface="Wingdings" panose="05000000000000000000" pitchFamily="2" charset="2"/>
              <a:buChar char="q"/>
            </a:pPr>
            <a:r>
              <a:rPr lang="en-US" altLang="en-US" sz="2000" dirty="0">
                <a:solidFill>
                  <a:schemeClr val="accent4"/>
                </a:solidFill>
                <a:latin typeface="Times New Roman" panose="02020603050405020304" pitchFamily="18" charset="0"/>
                <a:cs typeface="Times New Roman" panose="02020603050405020304" pitchFamily="18" charset="0"/>
              </a:rPr>
              <a:t>Catalytic converter – car</a:t>
            </a:r>
          </a:p>
          <a:p>
            <a:pPr marL="342900" indent="-342900" eaLnBrk="1" hangingPunct="1">
              <a:buFont typeface="Wingdings" panose="05000000000000000000" pitchFamily="2" charset="2"/>
              <a:buChar char="q"/>
            </a:pPr>
            <a:r>
              <a:rPr lang="en-US" altLang="en-US" sz="2000" dirty="0">
                <a:solidFill>
                  <a:schemeClr val="accent4"/>
                </a:solidFill>
                <a:latin typeface="Times New Roman" panose="02020603050405020304" pitchFamily="18" charset="0"/>
                <a:cs typeface="Times New Roman" panose="02020603050405020304" pitchFamily="18" charset="0"/>
              </a:rPr>
              <a:t>Enzymes in body</a:t>
            </a:r>
          </a:p>
          <a:p>
            <a:pPr marL="342900" indent="-342900" eaLnBrk="1" hangingPunct="1">
              <a:buFont typeface="Wingdings" panose="05000000000000000000" pitchFamily="2" charset="2"/>
              <a:buChar char="q"/>
            </a:pPr>
            <a:r>
              <a:rPr lang="en-US" altLang="en-US" sz="2000" dirty="0">
                <a:solidFill>
                  <a:schemeClr val="accent4"/>
                </a:solidFill>
                <a:latin typeface="Times New Roman" panose="02020603050405020304" pitchFamily="18" charset="0"/>
                <a:cs typeface="Times New Roman" panose="02020603050405020304" pitchFamily="18" charset="0"/>
              </a:rPr>
              <a:t>Ozone breakdown by CFC’s in freon.</a:t>
            </a:r>
          </a:p>
        </p:txBody>
      </p:sp>
      <p:sp>
        <p:nvSpPr>
          <p:cNvPr id="6" name="Rectangle 5">
            <a:extLst>
              <a:ext uri="{FF2B5EF4-FFF2-40B4-BE49-F238E27FC236}">
                <a16:creationId xmlns:a16="http://schemas.microsoft.com/office/drawing/2014/main" id="{01D9541E-DCBB-432F-BDD8-02958E2DFF2D}"/>
              </a:ext>
            </a:extLst>
          </p:cNvPr>
          <p:cNvSpPr/>
          <p:nvPr/>
        </p:nvSpPr>
        <p:spPr>
          <a:xfrm>
            <a:off x="4130040" y="-49003"/>
            <a:ext cx="3788217"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Activation Energy</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8" name="Picture 7" descr="A close up of a map&#10;&#10;Description automatically generated">
            <a:extLst>
              <a:ext uri="{FF2B5EF4-FFF2-40B4-BE49-F238E27FC236}">
                <a16:creationId xmlns:a16="http://schemas.microsoft.com/office/drawing/2014/main" id="{47D16C71-E982-45B1-8877-ACF44D8970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449668"/>
            <a:ext cx="4829175" cy="3408332"/>
          </a:xfrm>
          <a:prstGeom prst="rect">
            <a:avLst/>
          </a:prstGeom>
        </p:spPr>
      </p:pic>
    </p:spTree>
    <p:extLst>
      <p:ext uri="{BB962C8B-B14F-4D97-AF65-F5344CB8AC3E}">
        <p14:creationId xmlns:p14="http://schemas.microsoft.com/office/powerpoint/2010/main" val="1853895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EAE20F-6FB6-40B2-BCC8-3025C31EA1F1}"/>
              </a:ext>
            </a:extLst>
          </p:cNvPr>
          <p:cNvSpPr/>
          <p:nvPr/>
        </p:nvSpPr>
        <p:spPr>
          <a:xfrm>
            <a:off x="2105024" y="983427"/>
            <a:ext cx="10086975" cy="4832092"/>
          </a:xfrm>
          <a:prstGeom prst="rect">
            <a:avLst/>
          </a:prstGeom>
        </p:spPr>
        <p:txBody>
          <a:bodyPr wrap="square">
            <a:spAutoFit/>
          </a:bodyPr>
          <a:lstStyle/>
          <a:p>
            <a:pPr marL="0" indent="0">
              <a:buFontTx/>
              <a:buNone/>
            </a:pPr>
            <a:r>
              <a:rPr lang="en-US" altLang="en-US" sz="2400" b="1" dirty="0">
                <a:solidFill>
                  <a:srgbClr val="8E0000"/>
                </a:solidFill>
                <a:latin typeface="Times New Roman" panose="02020603050405020304" pitchFamily="18" charset="0"/>
                <a:cs typeface="Times New Roman" panose="02020603050405020304" pitchFamily="18" charset="0"/>
              </a:rPr>
              <a:t>Acids</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are proton (H</a:t>
            </a:r>
            <a:r>
              <a:rPr lang="en-US" altLang="en-US" sz="2400" baseline="30000" dirty="0">
                <a:solidFill>
                  <a:schemeClr val="accent4"/>
                </a:solidFill>
                <a:latin typeface="Times New Roman" panose="02020603050405020304" pitchFamily="18" charset="0"/>
                <a:cs typeface="Times New Roman" panose="02020603050405020304" pitchFamily="18" charset="0"/>
              </a:rPr>
              <a:t>+</a:t>
            </a:r>
            <a:r>
              <a:rPr lang="en-US" altLang="en-US" sz="2400" dirty="0">
                <a:solidFill>
                  <a:schemeClr val="accent4"/>
                </a:solidFill>
                <a:latin typeface="Times New Roman" panose="02020603050405020304" pitchFamily="18" charset="0"/>
                <a:cs typeface="Times New Roman" panose="02020603050405020304" pitchFamily="18" charset="0"/>
              </a:rPr>
              <a:t>) donors and</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0000CC"/>
                </a:solidFill>
                <a:latin typeface="Times New Roman" panose="02020603050405020304" pitchFamily="18" charset="0"/>
                <a:cs typeface="Times New Roman" panose="02020603050405020304" pitchFamily="18" charset="0"/>
              </a:rPr>
              <a:t>bases</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are proton acceptors.</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b="1" dirty="0">
                <a:latin typeface="Times New Roman" panose="02020603050405020304" pitchFamily="18" charset="0"/>
                <a:cs typeface="Times New Roman" panose="02020603050405020304" pitchFamily="18" charset="0"/>
              </a:rPr>
              <a:t>Example: </a:t>
            </a:r>
          </a:p>
          <a:p>
            <a:pPr marL="0" indent="0">
              <a:buFontTx/>
              <a:buNone/>
            </a:pPr>
            <a:r>
              <a:rPr lang="en-US" altLang="en-US" sz="2400" dirty="0">
                <a:latin typeface="Times New Roman" panose="02020603050405020304" pitchFamily="18" charset="0"/>
                <a:cs typeface="Times New Roman" panose="02020603050405020304" pitchFamily="18" charset="0"/>
              </a:rPr>
              <a:t>  </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spcBef>
                <a:spcPct val="0"/>
              </a:spcBef>
              <a:buFontTx/>
              <a:buNone/>
            </a:pPr>
            <a:r>
              <a:rPr lang="en-US" altLang="en-US" sz="2400" dirty="0">
                <a:latin typeface="Times New Roman" panose="02020603050405020304" pitchFamily="18" charset="0"/>
                <a:cs typeface="Times New Roman" panose="02020603050405020304" pitchFamily="18" charset="0"/>
              </a:rPr>
              <a:t>	</a:t>
            </a:r>
            <a:r>
              <a:rPr lang="en-US" altLang="en-US" sz="2800" b="1" dirty="0">
                <a:latin typeface="Times New Roman" panose="02020603050405020304" pitchFamily="18" charset="0"/>
                <a:cs typeface="Times New Roman" panose="02020603050405020304" pitchFamily="18" charset="0"/>
              </a:rPr>
              <a:t>HCN     +     H</a:t>
            </a:r>
            <a:r>
              <a:rPr lang="en-US" altLang="en-US" sz="2800" b="1" baseline="-25000" dirty="0">
                <a:latin typeface="Times New Roman" panose="02020603050405020304" pitchFamily="18" charset="0"/>
                <a:cs typeface="Times New Roman" panose="02020603050405020304" pitchFamily="18" charset="0"/>
              </a:rPr>
              <a:t>2</a:t>
            </a:r>
            <a:r>
              <a:rPr lang="en-US" altLang="en-US" sz="2800" b="1" dirty="0">
                <a:latin typeface="Times New Roman" panose="02020603050405020304" pitchFamily="18" charset="0"/>
                <a:cs typeface="Times New Roman" panose="02020603050405020304" pitchFamily="18" charset="0"/>
              </a:rPr>
              <a:t>O	</a:t>
            </a:r>
            <a:r>
              <a:rPr lang="en-US" altLang="en-US" sz="4400" b="1" dirty="0">
                <a:latin typeface="Symbol" panose="05050102010706020507" pitchFamily="18" charset="2"/>
                <a:cs typeface="Times New Roman" panose="02020603050405020304" pitchFamily="18" charset="0"/>
              </a:rPr>
              <a:t>Û</a:t>
            </a:r>
            <a:r>
              <a:rPr lang="en-US" altLang="en-US" sz="2800" b="1" dirty="0">
                <a:latin typeface="Symbol" panose="05050102010706020507" pitchFamily="18" charset="2"/>
                <a:cs typeface="Times New Roman" panose="02020603050405020304" pitchFamily="18" charset="0"/>
              </a:rPr>
              <a:t> </a:t>
            </a:r>
            <a:r>
              <a:rPr lang="en-US" altLang="en-US" sz="2800" b="1" dirty="0">
                <a:latin typeface="Times New Roman" panose="02020603050405020304" pitchFamily="18" charset="0"/>
                <a:cs typeface="Times New Roman" panose="02020603050405020304" pitchFamily="18" charset="0"/>
              </a:rPr>
              <a:t>	   H</a:t>
            </a:r>
            <a:r>
              <a:rPr lang="en-US" altLang="en-US" sz="2800" b="1" baseline="-25000" dirty="0">
                <a:latin typeface="Times New Roman" panose="02020603050405020304" pitchFamily="18" charset="0"/>
                <a:cs typeface="Times New Roman" panose="02020603050405020304" pitchFamily="18" charset="0"/>
              </a:rPr>
              <a:t>3</a:t>
            </a:r>
            <a:r>
              <a:rPr lang="en-US" altLang="en-US" sz="2800" b="1" dirty="0">
                <a:latin typeface="Times New Roman" panose="02020603050405020304" pitchFamily="18" charset="0"/>
                <a:cs typeface="Times New Roman" panose="02020603050405020304" pitchFamily="18" charset="0"/>
              </a:rPr>
              <a:t>O</a:t>
            </a:r>
            <a:r>
              <a:rPr lang="en-US" altLang="en-US" sz="2800" b="1" baseline="30000" dirty="0">
                <a:latin typeface="Times New Roman" panose="02020603050405020304" pitchFamily="18" charset="0"/>
                <a:cs typeface="Times New Roman" panose="02020603050405020304" pitchFamily="18" charset="0"/>
              </a:rPr>
              <a:t>+</a:t>
            </a:r>
            <a:r>
              <a:rPr lang="en-US" altLang="en-US" sz="2800" b="1" dirty="0">
                <a:latin typeface="Times New Roman" panose="02020603050405020304" pitchFamily="18" charset="0"/>
                <a:cs typeface="Times New Roman" panose="02020603050405020304" pitchFamily="18" charset="0"/>
              </a:rPr>
              <a:t>       +    CN </a:t>
            </a:r>
            <a:r>
              <a:rPr lang="en-US" altLang="en-US" sz="2800" b="1" baseline="50000"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	</a:t>
            </a:r>
          </a:p>
          <a:p>
            <a:pPr marL="0" indent="0">
              <a:buFontTx/>
              <a:buNone/>
            </a:pPr>
            <a:r>
              <a:rPr lang="en-US" altLang="en-US" sz="2400" dirty="0">
                <a:latin typeface="Times New Roman" panose="02020603050405020304" pitchFamily="18" charset="0"/>
                <a:cs typeface="Times New Roman" panose="02020603050405020304" pitchFamily="18" charset="0"/>
              </a:rPr>
              <a:t>  </a:t>
            </a:r>
          </a:p>
          <a:p>
            <a:pPr marL="0" indent="0">
              <a:buFontTx/>
              <a:buNone/>
            </a:pPr>
            <a:r>
              <a:rPr lang="en-US" altLang="en-US" sz="2400" dirty="0">
                <a:latin typeface="Times New Roman" panose="02020603050405020304" pitchFamily="18" charset="0"/>
                <a:cs typeface="Times New Roman" panose="02020603050405020304" pitchFamily="18" charset="0"/>
              </a:rPr>
              <a:t>	acid	         base	 →</a:t>
            </a:r>
          </a:p>
          <a:p>
            <a:pPr marL="0" indent="0">
              <a:buFontTx/>
              <a:buNone/>
            </a:pPr>
            <a:r>
              <a:rPr lang="en-US" altLang="en-US" sz="2400" dirty="0">
                <a:latin typeface="Times New Roman" panose="02020603050405020304" pitchFamily="18" charset="0"/>
                <a:cs typeface="Times New Roman" panose="02020603050405020304" pitchFamily="18" charset="0"/>
              </a:rPr>
              <a:t>				</a:t>
            </a:r>
            <a:r>
              <a:rPr lang="en-US" altLang="en-US" sz="2400" b="1" dirty="0">
                <a:latin typeface="Times New Roman" panose="02020603050405020304" pitchFamily="18" charset="0"/>
                <a:cs typeface="Times New Roman" panose="02020603050405020304" pitchFamily="18" charset="0"/>
              </a:rPr>
              <a:t>←</a:t>
            </a:r>
            <a:r>
              <a:rPr lang="en-US" altLang="en-US" sz="2400" dirty="0">
                <a:latin typeface="Times New Roman" panose="02020603050405020304" pitchFamily="18" charset="0"/>
                <a:cs typeface="Times New Roman" panose="02020603050405020304" pitchFamily="18" charset="0"/>
              </a:rPr>
              <a:t>	  (acid)              (base)	</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dirty="0">
                <a:solidFill>
                  <a:schemeClr val="accent4"/>
                </a:solidFill>
                <a:latin typeface="Times New Roman" panose="02020603050405020304" pitchFamily="18" charset="0"/>
                <a:cs typeface="Times New Roman" panose="02020603050405020304" pitchFamily="18" charset="0"/>
              </a:rPr>
              <a:t>We say that </a:t>
            </a:r>
            <a:r>
              <a:rPr lang="en-US" altLang="en-US" sz="2400" b="1" dirty="0">
                <a:solidFill>
                  <a:schemeClr val="tx1"/>
                </a:solidFill>
                <a:latin typeface="Times New Roman" panose="02020603050405020304" pitchFamily="18" charset="0"/>
                <a:cs typeface="Times New Roman" panose="02020603050405020304" pitchFamily="18" charset="0"/>
              </a:rPr>
              <a:t>HCN</a:t>
            </a:r>
            <a:r>
              <a:rPr lang="en-US" altLang="en-US" sz="2400" dirty="0">
                <a:solidFill>
                  <a:schemeClr val="accent4"/>
                </a:solidFill>
                <a:latin typeface="Times New Roman" panose="02020603050405020304" pitchFamily="18" charset="0"/>
                <a:cs typeface="Times New Roman" panose="02020603050405020304" pitchFamily="18" charset="0"/>
              </a:rPr>
              <a:t> is an acid because</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8E0000"/>
                </a:solidFill>
                <a:latin typeface="Times New Roman" panose="02020603050405020304" pitchFamily="18" charset="0"/>
                <a:cs typeface="Times New Roman" panose="02020603050405020304" pitchFamily="18" charset="0"/>
              </a:rPr>
              <a:t>an H</a:t>
            </a:r>
            <a:r>
              <a:rPr lang="en-US" altLang="en-US" sz="2400" b="1" baseline="30000" dirty="0">
                <a:solidFill>
                  <a:srgbClr val="8E0000"/>
                </a:solidFill>
                <a:latin typeface="Times New Roman" panose="02020603050405020304" pitchFamily="18" charset="0"/>
                <a:cs typeface="Times New Roman" panose="02020603050405020304" pitchFamily="18" charset="0"/>
              </a:rPr>
              <a:t>+</a:t>
            </a:r>
            <a:r>
              <a:rPr lang="en-US" altLang="en-US" sz="2400" b="1" dirty="0">
                <a:solidFill>
                  <a:srgbClr val="8E0000"/>
                </a:solidFill>
                <a:latin typeface="Times New Roman" panose="02020603050405020304" pitchFamily="18" charset="0"/>
                <a:cs typeface="Times New Roman" panose="02020603050405020304" pitchFamily="18" charset="0"/>
              </a:rPr>
              <a:t> ion leaves it </a:t>
            </a:r>
            <a:r>
              <a:rPr lang="en-US" altLang="en-US" sz="2400" dirty="0">
                <a:solidFill>
                  <a:schemeClr val="accent4"/>
                </a:solidFill>
                <a:latin typeface="Times New Roman" panose="02020603050405020304" pitchFamily="18" charset="0"/>
                <a:cs typeface="Times New Roman" panose="02020603050405020304" pitchFamily="18" charset="0"/>
              </a:rPr>
              <a:t>to join </a:t>
            </a:r>
            <a:r>
              <a:rPr lang="en-US" altLang="en-US" sz="2400" b="1" dirty="0">
                <a:solidFill>
                  <a:schemeClr val="tx1"/>
                </a:solidFill>
                <a:latin typeface="Times New Roman" panose="02020603050405020304" pitchFamily="18" charset="0"/>
                <a:cs typeface="Times New Roman" panose="02020603050405020304" pitchFamily="18" charset="0"/>
              </a:rPr>
              <a:t>H</a:t>
            </a:r>
            <a:r>
              <a:rPr lang="en-US" altLang="en-US" sz="2400" b="1" baseline="-25000" dirty="0">
                <a:solidFill>
                  <a:schemeClr val="tx1"/>
                </a:solidFill>
                <a:latin typeface="Times New Roman" panose="02020603050405020304" pitchFamily="18" charset="0"/>
                <a:cs typeface="Times New Roman" panose="02020603050405020304" pitchFamily="18" charset="0"/>
              </a:rPr>
              <a:t>2</a:t>
            </a:r>
            <a:r>
              <a:rPr lang="en-US" altLang="en-US" sz="2400" b="1" dirty="0">
                <a:solidFill>
                  <a:schemeClr val="tx1"/>
                </a:solidFill>
                <a:latin typeface="Times New Roman" panose="02020603050405020304" pitchFamily="18" charset="0"/>
                <a:cs typeface="Times New Roman" panose="02020603050405020304" pitchFamily="18" charset="0"/>
              </a:rPr>
              <a:t>O</a:t>
            </a:r>
            <a:r>
              <a:rPr lang="en-US" altLang="en-US" sz="2400" dirty="0">
                <a:solidFill>
                  <a:schemeClr val="accent4"/>
                </a:solidFill>
                <a:latin typeface="Times New Roman" panose="02020603050405020304" pitchFamily="18" charset="0"/>
                <a:cs typeface="Times New Roman" panose="02020603050405020304" pitchFamily="18" charset="0"/>
              </a:rPr>
              <a:t> to make </a:t>
            </a:r>
            <a:r>
              <a:rPr lang="en-US" altLang="en-US" sz="2400" b="1" dirty="0">
                <a:solidFill>
                  <a:schemeClr val="tx1"/>
                </a:solidFill>
                <a:latin typeface="Times New Roman" panose="02020603050405020304" pitchFamily="18" charset="0"/>
                <a:cs typeface="Times New Roman" panose="02020603050405020304" pitchFamily="18" charset="0"/>
              </a:rPr>
              <a:t>H</a:t>
            </a:r>
            <a:r>
              <a:rPr lang="en-US" altLang="en-US" sz="2400" b="1" baseline="-25000" dirty="0">
                <a:solidFill>
                  <a:schemeClr val="tx1"/>
                </a:solidFill>
                <a:latin typeface="Times New Roman" panose="02020603050405020304" pitchFamily="18" charset="0"/>
                <a:cs typeface="Times New Roman" panose="02020603050405020304" pitchFamily="18" charset="0"/>
              </a:rPr>
              <a:t>3</a:t>
            </a:r>
            <a:r>
              <a:rPr lang="en-US" altLang="en-US" sz="2400" b="1" dirty="0">
                <a:solidFill>
                  <a:schemeClr val="tx1"/>
                </a:solidFill>
                <a:latin typeface="Times New Roman" panose="02020603050405020304" pitchFamily="18" charset="0"/>
                <a:cs typeface="Times New Roman" panose="02020603050405020304" pitchFamily="18" charset="0"/>
              </a:rPr>
              <a:t>O</a:t>
            </a:r>
            <a:r>
              <a:rPr lang="en-US" altLang="en-US" sz="2400" b="1" baseline="30000" dirty="0">
                <a:solidFill>
                  <a:schemeClr val="tx1"/>
                </a:solidFill>
                <a:latin typeface="Times New Roman" panose="02020603050405020304" pitchFamily="18" charset="0"/>
                <a:cs typeface="Times New Roman" panose="02020603050405020304" pitchFamily="18" charset="0"/>
              </a:rPr>
              <a:t>+</a:t>
            </a:r>
            <a:r>
              <a:rPr lang="en-US" altLang="en-US" sz="2400" dirty="0">
                <a:solidFill>
                  <a:schemeClr val="accent4"/>
                </a:solidFill>
                <a:latin typeface="Times New Roman" panose="02020603050405020304" pitchFamily="18" charset="0"/>
                <a:cs typeface="Times New Roman" panose="02020603050405020304" pitchFamily="18" charset="0"/>
              </a:rPr>
              <a:t>.</a:t>
            </a:r>
          </a:p>
        </p:txBody>
      </p:sp>
      <p:sp>
        <p:nvSpPr>
          <p:cNvPr id="4" name="Rectangle 3">
            <a:extLst>
              <a:ext uri="{FF2B5EF4-FFF2-40B4-BE49-F238E27FC236}">
                <a16:creationId xmlns:a16="http://schemas.microsoft.com/office/drawing/2014/main" id="{8DF86D4E-4D44-4882-98D1-23C996E0BE0A}"/>
              </a:ext>
            </a:extLst>
          </p:cNvPr>
          <p:cNvSpPr/>
          <p:nvPr/>
        </p:nvSpPr>
        <p:spPr>
          <a:xfrm>
            <a:off x="4355780" y="0"/>
            <a:ext cx="3480440"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Acids and Bases </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35977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0505B8B-EB3D-463D-81D3-05601AAD5482}"/>
              </a:ext>
            </a:extLst>
          </p:cNvPr>
          <p:cNvSpPr/>
          <p:nvPr/>
        </p:nvSpPr>
        <p:spPr>
          <a:xfrm>
            <a:off x="2105024" y="983427"/>
            <a:ext cx="10086975" cy="5609228"/>
          </a:xfrm>
          <a:prstGeom prst="rect">
            <a:avLst/>
          </a:prstGeom>
        </p:spPr>
        <p:txBody>
          <a:bodyPr wrap="square">
            <a:spAutoFit/>
          </a:bodyPr>
          <a:lstStyle/>
          <a:p>
            <a:pPr marL="0" indent="0">
              <a:buFontTx/>
              <a:buNone/>
            </a:pPr>
            <a:r>
              <a:rPr lang="en-US" altLang="en-US" sz="2400" b="1" dirty="0">
                <a:solidFill>
                  <a:srgbClr val="8E0000"/>
                </a:solidFill>
                <a:latin typeface="Times New Roman" panose="02020603050405020304" pitchFamily="18" charset="0"/>
                <a:cs typeface="Times New Roman" panose="02020603050405020304" pitchFamily="18" charset="0"/>
              </a:rPr>
              <a:t>Acids</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are proton (H</a:t>
            </a:r>
            <a:r>
              <a:rPr lang="en-US" altLang="en-US" sz="2400" baseline="30000" dirty="0">
                <a:solidFill>
                  <a:schemeClr val="accent4"/>
                </a:solidFill>
                <a:latin typeface="Times New Roman" panose="02020603050405020304" pitchFamily="18" charset="0"/>
                <a:cs typeface="Times New Roman" panose="02020603050405020304" pitchFamily="18" charset="0"/>
              </a:rPr>
              <a:t>+</a:t>
            </a:r>
            <a:r>
              <a:rPr lang="en-US" altLang="en-US" sz="2400" dirty="0">
                <a:solidFill>
                  <a:schemeClr val="accent4"/>
                </a:solidFill>
                <a:latin typeface="Times New Roman" panose="02020603050405020304" pitchFamily="18" charset="0"/>
                <a:cs typeface="Times New Roman" panose="02020603050405020304" pitchFamily="18" charset="0"/>
              </a:rPr>
              <a:t>) donors and</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0000CC"/>
                </a:solidFill>
                <a:latin typeface="Times New Roman" panose="02020603050405020304" pitchFamily="18" charset="0"/>
                <a:cs typeface="Times New Roman" panose="02020603050405020304" pitchFamily="18" charset="0"/>
              </a:rPr>
              <a:t>bases</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are proton acceptors.</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b="1" dirty="0">
                <a:latin typeface="Times New Roman" panose="02020603050405020304" pitchFamily="18" charset="0"/>
                <a:cs typeface="Times New Roman" panose="02020603050405020304" pitchFamily="18" charset="0"/>
              </a:rPr>
              <a:t>Example: </a:t>
            </a:r>
          </a:p>
          <a:p>
            <a:pPr marL="0" indent="0">
              <a:buFontTx/>
              <a:buNone/>
            </a:pPr>
            <a:r>
              <a:rPr lang="en-US" altLang="en-US" sz="2400" dirty="0">
                <a:latin typeface="Times New Roman" panose="02020603050405020304" pitchFamily="18" charset="0"/>
                <a:cs typeface="Times New Roman" panose="02020603050405020304" pitchFamily="18" charset="0"/>
              </a:rPr>
              <a:t>  </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spcBef>
                <a:spcPct val="0"/>
              </a:spcBef>
              <a:buFontTx/>
              <a:buNone/>
            </a:pPr>
            <a:r>
              <a:rPr lang="en-US" altLang="en-US" sz="2400" dirty="0">
                <a:latin typeface="Times New Roman" panose="02020603050405020304" pitchFamily="18" charset="0"/>
                <a:cs typeface="Times New Roman" panose="02020603050405020304" pitchFamily="18" charset="0"/>
              </a:rPr>
              <a:t>	</a:t>
            </a:r>
            <a:r>
              <a:rPr lang="en-US" altLang="en-US" sz="2800" b="1" dirty="0">
                <a:latin typeface="Times New Roman" panose="02020603050405020304" pitchFamily="18" charset="0"/>
                <a:cs typeface="Times New Roman" panose="02020603050405020304" pitchFamily="18" charset="0"/>
              </a:rPr>
              <a:t>HCO</a:t>
            </a:r>
            <a:r>
              <a:rPr lang="en-US" altLang="en-US" sz="2800" b="1" baseline="-25000" dirty="0">
                <a:latin typeface="Times New Roman" panose="02020603050405020304" pitchFamily="18" charset="0"/>
                <a:cs typeface="Times New Roman" panose="02020603050405020304" pitchFamily="18" charset="0"/>
              </a:rPr>
              <a:t>3</a:t>
            </a:r>
            <a:r>
              <a:rPr lang="en-US" altLang="en-US" sz="2800" b="1" baseline="30000" dirty="0">
                <a:latin typeface="Times New Roman" panose="02020603050405020304" pitchFamily="18" charset="0"/>
                <a:cs typeface="Times New Roman" panose="02020603050405020304" pitchFamily="18" charset="0"/>
              </a:rPr>
              <a:t>–</a:t>
            </a:r>
            <a:r>
              <a:rPr lang="en-US" altLang="en-US" sz="2800" b="1" dirty="0">
                <a:latin typeface="Times New Roman" panose="02020603050405020304" pitchFamily="18" charset="0"/>
                <a:cs typeface="Times New Roman" panose="02020603050405020304" pitchFamily="18" charset="0"/>
              </a:rPr>
              <a:t> </a:t>
            </a:r>
            <a:r>
              <a:rPr lang="en-US" altLang="en-US" sz="1600" b="1" dirty="0">
                <a:latin typeface="Times New Roman" panose="02020603050405020304" pitchFamily="18" charset="0"/>
                <a:cs typeface="Times New Roman" panose="02020603050405020304" pitchFamily="18" charset="0"/>
              </a:rPr>
              <a:t>  </a:t>
            </a:r>
            <a:r>
              <a:rPr lang="en-US" altLang="en-US" sz="2800" b="1" dirty="0">
                <a:latin typeface="Times New Roman" panose="02020603050405020304" pitchFamily="18" charset="0"/>
                <a:cs typeface="Times New Roman" panose="02020603050405020304" pitchFamily="18" charset="0"/>
              </a:rPr>
              <a:t>+   H</a:t>
            </a:r>
            <a:r>
              <a:rPr lang="en-US" altLang="en-US" sz="2800" b="1" baseline="-25000" dirty="0">
                <a:latin typeface="Times New Roman" panose="02020603050405020304" pitchFamily="18" charset="0"/>
                <a:cs typeface="Times New Roman" panose="02020603050405020304" pitchFamily="18" charset="0"/>
              </a:rPr>
              <a:t>2</a:t>
            </a:r>
            <a:r>
              <a:rPr lang="en-US" altLang="en-US" sz="2800" b="1" dirty="0">
                <a:latin typeface="Times New Roman" panose="02020603050405020304" pitchFamily="18" charset="0"/>
                <a:cs typeface="Times New Roman" panose="02020603050405020304" pitchFamily="18" charset="0"/>
              </a:rPr>
              <a:t>O    </a:t>
            </a:r>
            <a:r>
              <a:rPr lang="en-US" altLang="en-US" sz="3600" b="1" dirty="0">
                <a:latin typeface="Symbol" panose="05050102010706020507" pitchFamily="18" charset="2"/>
                <a:cs typeface="Times New Roman" panose="02020603050405020304" pitchFamily="18" charset="0"/>
              </a:rPr>
              <a:t>Û</a:t>
            </a:r>
            <a:r>
              <a:rPr lang="en-US" altLang="en-US" sz="2800" b="1" dirty="0">
                <a:latin typeface="Symbol" panose="05050102010706020507" pitchFamily="18" charset="2"/>
                <a:cs typeface="Times New Roman" panose="02020603050405020304" pitchFamily="18" charset="0"/>
              </a:rPr>
              <a:t> </a:t>
            </a:r>
            <a:r>
              <a:rPr lang="en-US" altLang="en-US" sz="2800" b="1" dirty="0">
                <a:latin typeface="Times New Roman" panose="02020603050405020304" pitchFamily="18" charset="0"/>
                <a:cs typeface="Times New Roman" panose="02020603050405020304" pitchFamily="18" charset="0"/>
              </a:rPr>
              <a:t>	H</a:t>
            </a:r>
            <a:r>
              <a:rPr lang="en-US" altLang="en-US" sz="2800" b="1" baseline="-25000" dirty="0">
                <a:latin typeface="Times New Roman" panose="02020603050405020304" pitchFamily="18" charset="0"/>
                <a:cs typeface="Times New Roman" panose="02020603050405020304" pitchFamily="18" charset="0"/>
              </a:rPr>
              <a:t>2</a:t>
            </a:r>
            <a:r>
              <a:rPr lang="en-US" altLang="en-US" sz="2800" b="1" dirty="0">
                <a:latin typeface="Times New Roman" panose="02020603050405020304" pitchFamily="18" charset="0"/>
                <a:cs typeface="Times New Roman" panose="02020603050405020304" pitchFamily="18" charset="0"/>
              </a:rPr>
              <a:t>CO</a:t>
            </a:r>
            <a:r>
              <a:rPr lang="en-US" altLang="en-US" sz="2800" b="1" baseline="-25000" dirty="0">
                <a:latin typeface="Times New Roman" panose="02020603050405020304" pitchFamily="18" charset="0"/>
                <a:cs typeface="Times New Roman" panose="02020603050405020304" pitchFamily="18" charset="0"/>
              </a:rPr>
              <a:t>3</a:t>
            </a:r>
            <a:r>
              <a:rPr lang="en-US" altLang="en-US" sz="2800" b="1" dirty="0">
                <a:latin typeface="Times New Roman" panose="02020603050405020304" pitchFamily="18" charset="0"/>
                <a:cs typeface="Times New Roman" panose="02020603050405020304" pitchFamily="18" charset="0"/>
              </a:rPr>
              <a:t>      +      OH</a:t>
            </a:r>
            <a:r>
              <a:rPr lang="en-US" altLang="en-US" sz="2800" b="1" baseline="30000" dirty="0">
                <a:latin typeface="Times New Roman" panose="02020603050405020304" pitchFamily="18" charset="0"/>
                <a:cs typeface="Times New Roman" panose="02020603050405020304" pitchFamily="18" charset="0"/>
              </a:rPr>
              <a:t>–</a:t>
            </a:r>
          </a:p>
          <a:p>
            <a:pPr marL="0" indent="0">
              <a:spcBef>
                <a:spcPct val="0"/>
              </a:spcBef>
              <a:buFontTx/>
              <a:buNone/>
            </a:pPr>
            <a:r>
              <a:rPr lang="en-US" altLang="en-US" sz="1050" b="1" dirty="0">
                <a:latin typeface="Times New Roman" panose="02020603050405020304" pitchFamily="18" charset="0"/>
                <a:cs typeface="Times New Roman" panose="02020603050405020304" pitchFamily="18" charset="0"/>
              </a:rPr>
              <a:t>   </a:t>
            </a:r>
            <a:endParaRPr lang="en-US" altLang="en-US" sz="1000" b="1" dirty="0">
              <a:latin typeface="Times New Roman" panose="02020603050405020304" pitchFamily="18" charset="0"/>
              <a:cs typeface="Times New Roman" panose="02020603050405020304" pitchFamily="18" charset="0"/>
            </a:endParaRPr>
          </a:p>
          <a:p>
            <a:pPr marL="0" indent="0">
              <a:spcBef>
                <a:spcPct val="0"/>
              </a:spcBef>
              <a:buFontTx/>
              <a:buNone/>
            </a:pPr>
            <a:r>
              <a:rPr lang="en-US" altLang="en-US" sz="2400" dirty="0">
                <a:latin typeface="Times New Roman" panose="02020603050405020304" pitchFamily="18" charset="0"/>
                <a:cs typeface="Times New Roman" panose="02020603050405020304" pitchFamily="18" charset="0"/>
              </a:rPr>
              <a:t>	base	        acid	 →</a:t>
            </a:r>
          </a:p>
          <a:p>
            <a:pPr marL="0" indent="0">
              <a:spcBef>
                <a:spcPct val="0"/>
              </a:spcBef>
              <a:buFontTx/>
              <a:buNone/>
            </a:pPr>
            <a:r>
              <a:rPr lang="en-US" altLang="en-US" sz="2400" dirty="0">
                <a:latin typeface="Times New Roman" panose="02020603050405020304" pitchFamily="18" charset="0"/>
                <a:cs typeface="Times New Roman" panose="02020603050405020304" pitchFamily="18" charset="0"/>
              </a:rPr>
              <a:t>				</a:t>
            </a:r>
            <a:r>
              <a:rPr lang="en-US" altLang="en-US" sz="2400" b="1" dirty="0">
                <a:latin typeface="Times New Roman" panose="02020603050405020304" pitchFamily="18" charset="0"/>
                <a:cs typeface="Times New Roman" panose="02020603050405020304" pitchFamily="18" charset="0"/>
              </a:rPr>
              <a:t>←</a:t>
            </a:r>
            <a:r>
              <a:rPr lang="en-US" altLang="en-US" sz="2400" dirty="0">
                <a:latin typeface="Times New Roman" panose="02020603050405020304" pitchFamily="18" charset="0"/>
                <a:cs typeface="Times New Roman" panose="02020603050405020304" pitchFamily="18" charset="0"/>
              </a:rPr>
              <a:t>         (acid)             (base)</a:t>
            </a:r>
          </a:p>
          <a:p>
            <a:pPr marL="0" indent="0">
              <a:buFontTx/>
              <a:buNone/>
            </a:pPr>
            <a:r>
              <a:rPr lang="en-US" altLang="en-US" sz="2400" dirty="0">
                <a:latin typeface="Times New Roman" panose="02020603050405020304" pitchFamily="18" charset="0"/>
                <a:cs typeface="Times New Roman" panose="02020603050405020304" pitchFamily="18" charset="0"/>
              </a:rPr>
              <a:t>	</a:t>
            </a:r>
          </a:p>
          <a:p>
            <a:pPr marL="0" indent="0">
              <a:buFontTx/>
              <a:buNone/>
            </a:pPr>
            <a:r>
              <a:rPr lang="en-US" altLang="en-US" sz="2400" dirty="0">
                <a:solidFill>
                  <a:schemeClr val="accent4"/>
                </a:solidFill>
                <a:latin typeface="Times New Roman" panose="02020603050405020304" pitchFamily="18" charset="0"/>
                <a:cs typeface="Times New Roman" panose="02020603050405020304" pitchFamily="18" charset="0"/>
              </a:rPr>
              <a:t>Here </a:t>
            </a:r>
            <a:r>
              <a:rPr lang="en-US" altLang="en-US" sz="2400" b="1" dirty="0">
                <a:solidFill>
                  <a:srgbClr val="8E0000"/>
                </a:solidFill>
                <a:latin typeface="Times New Roman" panose="02020603050405020304" pitchFamily="18" charset="0"/>
                <a:cs typeface="Times New Roman" panose="02020603050405020304" pitchFamily="18" charset="0"/>
              </a:rPr>
              <a:t>the proton left H</a:t>
            </a:r>
            <a:r>
              <a:rPr lang="en-US" altLang="en-US" sz="2400" b="1" baseline="-25000" dirty="0">
                <a:solidFill>
                  <a:srgbClr val="8E0000"/>
                </a:solidFill>
                <a:latin typeface="Times New Roman" panose="02020603050405020304" pitchFamily="18" charset="0"/>
                <a:cs typeface="Times New Roman" panose="02020603050405020304" pitchFamily="18" charset="0"/>
              </a:rPr>
              <a:t>2</a:t>
            </a:r>
            <a:r>
              <a:rPr lang="en-US" altLang="en-US" sz="2400" b="1" dirty="0">
                <a:solidFill>
                  <a:srgbClr val="8E0000"/>
                </a:solidFill>
                <a:latin typeface="Times New Roman" panose="02020603050405020304" pitchFamily="18" charset="0"/>
                <a:cs typeface="Times New Roman" panose="02020603050405020304" pitchFamily="18" charset="0"/>
              </a:rPr>
              <a:t>O </a:t>
            </a:r>
            <a:r>
              <a:rPr lang="en-US" altLang="en-US" sz="2400" dirty="0">
                <a:solidFill>
                  <a:schemeClr val="accent4"/>
                </a:solidFill>
                <a:latin typeface="Times New Roman" panose="02020603050405020304" pitchFamily="18" charset="0"/>
                <a:cs typeface="Times New Roman" panose="02020603050405020304" pitchFamily="18" charset="0"/>
              </a:rPr>
              <a:t>to form H</a:t>
            </a:r>
            <a:r>
              <a:rPr lang="en-US" altLang="en-US" sz="2400" baseline="-25000" dirty="0">
                <a:solidFill>
                  <a:schemeClr val="accent4"/>
                </a:solidFill>
                <a:latin typeface="Times New Roman" panose="02020603050405020304" pitchFamily="18" charset="0"/>
                <a:cs typeface="Times New Roman" panose="02020603050405020304" pitchFamily="18" charset="0"/>
              </a:rPr>
              <a:t>2</a:t>
            </a:r>
            <a:r>
              <a:rPr lang="en-US" altLang="en-US" sz="2400" dirty="0">
                <a:solidFill>
                  <a:schemeClr val="accent4"/>
                </a:solidFill>
                <a:latin typeface="Times New Roman" panose="02020603050405020304" pitchFamily="18" charset="0"/>
                <a:cs typeface="Times New Roman" panose="02020603050405020304" pitchFamily="18" charset="0"/>
              </a:rPr>
              <a:t>CO</a:t>
            </a:r>
            <a:r>
              <a:rPr lang="en-US" altLang="en-US" sz="2400" baseline="-25000" dirty="0">
                <a:solidFill>
                  <a:schemeClr val="accent4"/>
                </a:solidFill>
                <a:latin typeface="Times New Roman" panose="02020603050405020304" pitchFamily="18" charset="0"/>
                <a:cs typeface="Times New Roman" panose="02020603050405020304" pitchFamily="18" charset="0"/>
              </a:rPr>
              <a:t>3</a:t>
            </a:r>
            <a:r>
              <a:rPr lang="en-US" altLang="en-US" sz="2400" dirty="0">
                <a:solidFill>
                  <a:schemeClr val="accent4"/>
                </a:solidFill>
                <a:latin typeface="Times New Roman" panose="02020603050405020304" pitchFamily="18" charset="0"/>
                <a:cs typeface="Times New Roman" panose="02020603050405020304" pitchFamily="18" charset="0"/>
              </a:rPr>
              <a:t> , so water acts like an acid.  Interesting! </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i="1" dirty="0">
                <a:latin typeface="Times New Roman" panose="02020603050405020304" pitchFamily="18" charset="0"/>
                <a:cs typeface="Times New Roman" panose="02020603050405020304" pitchFamily="18" charset="0"/>
              </a:rPr>
              <a:t>**Water can be either an acid or a base depending on its function in the reaction!! </a:t>
            </a:r>
          </a:p>
        </p:txBody>
      </p:sp>
      <p:sp>
        <p:nvSpPr>
          <p:cNvPr id="3" name="Rectangle 2">
            <a:extLst>
              <a:ext uri="{FF2B5EF4-FFF2-40B4-BE49-F238E27FC236}">
                <a16:creationId xmlns:a16="http://schemas.microsoft.com/office/drawing/2014/main" id="{037ED823-5201-4257-92C5-5B33EA04EF40}"/>
              </a:ext>
            </a:extLst>
          </p:cNvPr>
          <p:cNvSpPr/>
          <p:nvPr/>
        </p:nvSpPr>
        <p:spPr>
          <a:xfrm>
            <a:off x="4355780" y="0"/>
            <a:ext cx="3480440"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Acids and Bases </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9671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B755DA-E3F5-4417-84BC-A22ACB7D2D19}"/>
              </a:ext>
            </a:extLst>
          </p:cNvPr>
          <p:cNvSpPr/>
          <p:nvPr/>
        </p:nvSpPr>
        <p:spPr>
          <a:xfrm>
            <a:off x="4355780" y="0"/>
            <a:ext cx="3480440"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Acids and Bases </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E90398D5-6B62-4A0B-9B9A-4AD76FC7DBD7}"/>
              </a:ext>
            </a:extLst>
          </p:cNvPr>
          <p:cNvSpPr/>
          <p:nvPr/>
        </p:nvSpPr>
        <p:spPr>
          <a:xfrm>
            <a:off x="2147886" y="937408"/>
            <a:ext cx="9810751" cy="5078313"/>
          </a:xfrm>
          <a:prstGeom prst="rect">
            <a:avLst/>
          </a:prstGeom>
        </p:spPr>
        <p:txBody>
          <a:bodyPr wrap="square">
            <a:spAutoFit/>
          </a:bodyPr>
          <a:lstStyle/>
          <a:p>
            <a:pPr marL="0" indent="0">
              <a:buFontTx/>
              <a:buNone/>
            </a:pPr>
            <a:r>
              <a:rPr lang="en-US" altLang="en-US" sz="2400" b="1" dirty="0">
                <a:solidFill>
                  <a:srgbClr val="8E0000"/>
                </a:solidFill>
                <a:latin typeface="Times New Roman" panose="02020603050405020304" pitchFamily="18" charset="0"/>
                <a:cs typeface="Times New Roman" panose="02020603050405020304" pitchFamily="18" charset="0"/>
              </a:rPr>
              <a:t>Acids</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are proton (H</a:t>
            </a:r>
            <a:r>
              <a:rPr lang="en-US" altLang="en-US" sz="2400" baseline="30000" dirty="0">
                <a:solidFill>
                  <a:schemeClr val="accent4"/>
                </a:solidFill>
                <a:latin typeface="Times New Roman" panose="02020603050405020304" pitchFamily="18" charset="0"/>
                <a:cs typeface="Times New Roman" panose="02020603050405020304" pitchFamily="18" charset="0"/>
              </a:rPr>
              <a:t>+</a:t>
            </a:r>
            <a:r>
              <a:rPr lang="en-US" altLang="en-US" sz="2400" dirty="0">
                <a:solidFill>
                  <a:schemeClr val="accent4"/>
                </a:solidFill>
                <a:latin typeface="Times New Roman" panose="02020603050405020304" pitchFamily="18" charset="0"/>
                <a:cs typeface="Times New Roman" panose="02020603050405020304" pitchFamily="18" charset="0"/>
              </a:rPr>
              <a:t>) donors and</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0000CC"/>
                </a:solidFill>
                <a:latin typeface="Times New Roman" panose="02020603050405020304" pitchFamily="18" charset="0"/>
                <a:cs typeface="Times New Roman" panose="02020603050405020304" pitchFamily="18" charset="0"/>
              </a:rPr>
              <a:t>bases</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are proton acceptors.</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b="1" dirty="0">
                <a:latin typeface="Times New Roman" panose="02020603050405020304" pitchFamily="18" charset="0"/>
                <a:cs typeface="Times New Roman" panose="02020603050405020304" pitchFamily="18" charset="0"/>
              </a:rPr>
              <a:t>Practice: </a:t>
            </a:r>
            <a:r>
              <a:rPr lang="en-US" altLang="en-US" sz="2400" dirty="0">
                <a:latin typeface="Times New Roman" panose="02020603050405020304" pitchFamily="18" charset="0"/>
                <a:cs typeface="Times New Roman" panose="02020603050405020304" pitchFamily="18" charset="0"/>
              </a:rPr>
              <a:t>(Identify the acids and bases)</a:t>
            </a:r>
          </a:p>
          <a:p>
            <a:pPr marL="0" indent="0">
              <a:buFontTx/>
              <a:buNone/>
            </a:pPr>
            <a:r>
              <a:rPr lang="en-US" altLang="en-US" sz="2400" dirty="0">
                <a:latin typeface="Times New Roman" panose="02020603050405020304" pitchFamily="18" charset="0"/>
                <a:cs typeface="Times New Roman" panose="02020603050405020304" pitchFamily="18" charset="0"/>
              </a:rPr>
              <a:t>a) </a:t>
            </a:r>
            <a:r>
              <a:rPr lang="en-US" altLang="en-US" sz="2800" dirty="0">
                <a:latin typeface="Times New Roman" panose="02020603050405020304" pitchFamily="18" charset="0"/>
                <a:cs typeface="Times New Roman" panose="02020603050405020304" pitchFamily="18" charset="0"/>
              </a:rPr>
              <a:t>H</a:t>
            </a:r>
            <a:r>
              <a:rPr lang="en-US" altLang="en-US" sz="2800" baseline="-25000" dirty="0">
                <a:latin typeface="Times New Roman" panose="02020603050405020304" pitchFamily="18" charset="0"/>
                <a:cs typeface="Times New Roman" panose="02020603050405020304" pitchFamily="18" charset="0"/>
              </a:rPr>
              <a:t>3</a:t>
            </a:r>
            <a:r>
              <a:rPr lang="en-US" altLang="en-US" sz="2800" dirty="0">
                <a:latin typeface="Times New Roman" panose="02020603050405020304" pitchFamily="18" charset="0"/>
                <a:cs typeface="Times New Roman" panose="02020603050405020304" pitchFamily="18" charset="0"/>
              </a:rPr>
              <a:t>PO</a:t>
            </a:r>
            <a:r>
              <a:rPr lang="en-US" altLang="en-US" sz="2800" baseline="-25000" dirty="0">
                <a:latin typeface="Times New Roman" panose="02020603050405020304" pitchFamily="18" charset="0"/>
                <a:cs typeface="Times New Roman" panose="02020603050405020304" pitchFamily="18" charset="0"/>
              </a:rPr>
              <a:t>4</a:t>
            </a:r>
            <a:r>
              <a:rPr lang="en-US" altLang="en-US" sz="2800" dirty="0">
                <a:latin typeface="Times New Roman" panose="02020603050405020304" pitchFamily="18" charset="0"/>
                <a:cs typeface="Times New Roman" panose="02020603050405020304" pitchFamily="18" charset="0"/>
              </a:rPr>
              <a:t>   +   H</a:t>
            </a:r>
            <a:r>
              <a:rPr lang="en-US" altLang="en-US" sz="2800" baseline="-25000" dirty="0">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O  	</a:t>
            </a:r>
            <a:r>
              <a:rPr lang="en-US" altLang="en-US" sz="3600" dirty="0">
                <a:latin typeface="Symbol" panose="05050102010706020507" pitchFamily="18" charset="2"/>
                <a:cs typeface="Times New Roman" panose="02020603050405020304" pitchFamily="18" charset="0"/>
              </a:rPr>
              <a:t>Û</a:t>
            </a:r>
            <a:r>
              <a:rPr lang="en-US" altLang="en-US" sz="2800" dirty="0">
                <a:latin typeface="Symbol" panose="05050102010706020507" pitchFamily="18" charset="2"/>
                <a:cs typeface="Times New Roman" panose="02020603050405020304" pitchFamily="18" charset="0"/>
              </a:rPr>
              <a:t>  </a:t>
            </a:r>
            <a:r>
              <a:rPr lang="en-US" altLang="en-US" sz="2800" dirty="0">
                <a:latin typeface="Times New Roman" panose="02020603050405020304" pitchFamily="18" charset="0"/>
                <a:cs typeface="Times New Roman" panose="02020603050405020304" pitchFamily="18" charset="0"/>
              </a:rPr>
              <a:t>	 H</a:t>
            </a:r>
            <a:r>
              <a:rPr lang="en-US" altLang="en-US" sz="2800" baseline="-25000" dirty="0">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PO</a:t>
            </a:r>
            <a:r>
              <a:rPr lang="en-US" altLang="en-US" sz="2800" baseline="-25000" dirty="0">
                <a:latin typeface="Times New Roman" panose="02020603050405020304" pitchFamily="18" charset="0"/>
                <a:cs typeface="Times New Roman" panose="02020603050405020304" pitchFamily="18" charset="0"/>
              </a:rPr>
              <a:t>4</a:t>
            </a:r>
            <a:r>
              <a:rPr lang="en-US" altLang="en-US" sz="2800" baseline="30000"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     +      H</a:t>
            </a:r>
            <a:r>
              <a:rPr lang="en-US" altLang="en-US" sz="2800" baseline="-25000" dirty="0">
                <a:latin typeface="Times New Roman" panose="02020603050405020304" pitchFamily="18" charset="0"/>
                <a:cs typeface="Times New Roman" panose="02020603050405020304" pitchFamily="18" charset="0"/>
              </a:rPr>
              <a:t>3</a:t>
            </a:r>
            <a:r>
              <a:rPr lang="en-US" altLang="en-US" sz="2800" dirty="0">
                <a:latin typeface="Times New Roman" panose="02020603050405020304" pitchFamily="18" charset="0"/>
                <a:cs typeface="Times New Roman" panose="02020603050405020304" pitchFamily="18" charset="0"/>
              </a:rPr>
              <a:t>O</a:t>
            </a:r>
            <a:r>
              <a:rPr lang="en-US" altLang="en-US" sz="2800" baseline="30000" dirty="0">
                <a:latin typeface="Times New Roman" panose="02020603050405020304" pitchFamily="18" charset="0"/>
                <a:cs typeface="Times New Roman" panose="02020603050405020304" pitchFamily="18" charset="0"/>
              </a:rPr>
              <a:t>+</a:t>
            </a:r>
            <a:r>
              <a:rPr lang="en-US" altLang="en-US" sz="2800" dirty="0">
                <a:cs typeface="Times New Roman" panose="02020603050405020304" pitchFamily="18" charset="0"/>
              </a:rPr>
              <a:t> </a:t>
            </a:r>
          </a:p>
          <a:p>
            <a:pPr marL="0" indent="0">
              <a:spcBef>
                <a:spcPct val="0"/>
              </a:spcBef>
              <a:buFontTx/>
              <a:buNone/>
            </a:pPr>
            <a:r>
              <a:rPr lang="en-US" altLang="en-US" sz="2800" dirty="0">
                <a:cs typeface="Times New Roman" panose="02020603050405020304" pitchFamily="18" charset="0"/>
              </a:rPr>
              <a:t>				 →</a:t>
            </a:r>
          </a:p>
          <a:p>
            <a:pPr marL="0" indent="0">
              <a:spcBef>
                <a:spcPct val="0"/>
              </a:spcBef>
              <a:buFontTx/>
              <a:buNone/>
            </a:pPr>
            <a:r>
              <a:rPr lang="en-US" altLang="en-US" sz="2800" dirty="0">
                <a:cs typeface="Times New Roman" panose="02020603050405020304" pitchFamily="18" charset="0"/>
              </a:rPr>
              <a:t>				</a:t>
            </a:r>
            <a:r>
              <a:rPr lang="en-US" altLang="en-US" sz="2800" b="1" dirty="0">
                <a:cs typeface="Times New Roman" panose="02020603050405020304" pitchFamily="18" charset="0"/>
              </a:rPr>
              <a:t>←</a:t>
            </a:r>
            <a:r>
              <a:rPr lang="en-US" altLang="en-US" sz="2800" dirty="0">
                <a:cs typeface="Times New Roman" panose="02020603050405020304" pitchFamily="18" charset="0"/>
              </a:rPr>
              <a:t> </a:t>
            </a:r>
            <a:endParaRPr lang="en-US" altLang="en-US" sz="2800" baseline="30000" dirty="0">
              <a:latin typeface="Times New Roman" panose="02020603050405020304" pitchFamily="18" charset="0"/>
              <a:cs typeface="Times New Roman" panose="02020603050405020304" pitchFamily="18" charset="0"/>
            </a:endParaRPr>
          </a:p>
          <a:p>
            <a:endParaRPr lang="en-US" altLang="en-US" sz="2400" b="1" baseline="30000" dirty="0">
              <a:latin typeface="Times New Roman" panose="02020603050405020304" pitchFamily="18" charset="0"/>
              <a:cs typeface="Times New Roman" panose="02020603050405020304" pitchFamily="18" charset="0"/>
            </a:endParaRPr>
          </a:p>
          <a:p>
            <a:pPr marL="457200" indent="-457200">
              <a:buFontTx/>
              <a:buAutoNum type="alphaLcParenR"/>
            </a:pPr>
            <a:endParaRPr lang="en-US" altLang="en-US" sz="2400" b="1" baseline="30000" dirty="0">
              <a:latin typeface="Times New Roman" panose="02020603050405020304" pitchFamily="18" charset="0"/>
              <a:cs typeface="Times New Roman" panose="02020603050405020304" pitchFamily="18" charset="0"/>
            </a:endParaRPr>
          </a:p>
          <a:p>
            <a:pPr marL="457200" indent="-457200">
              <a:buFontTx/>
              <a:buAutoNum type="alphaLcParenR"/>
            </a:pPr>
            <a:endParaRPr lang="en-US" altLang="en-US" sz="2400" b="1" baseline="30000" dirty="0">
              <a:latin typeface="Times New Roman" panose="02020603050405020304" pitchFamily="18" charset="0"/>
              <a:cs typeface="Times New Roman" panose="02020603050405020304" pitchFamily="18" charset="0"/>
            </a:endParaRPr>
          </a:p>
          <a:p>
            <a:r>
              <a:rPr lang="en-US" altLang="en-US" sz="2400" dirty="0">
                <a:latin typeface="Times New Roman" panose="02020603050405020304" pitchFamily="18" charset="0"/>
                <a:cs typeface="Times New Roman" panose="02020603050405020304" pitchFamily="18" charset="0"/>
              </a:rPr>
              <a:t>b)</a:t>
            </a:r>
            <a:r>
              <a:rPr lang="en-US" altLang="en-US" sz="2800" dirty="0">
                <a:latin typeface="Times New Roman" panose="02020603050405020304" pitchFamily="18" charset="0"/>
                <a:cs typeface="Times New Roman" panose="02020603050405020304" pitchFamily="18" charset="0"/>
              </a:rPr>
              <a:t> NH</a:t>
            </a:r>
            <a:r>
              <a:rPr lang="en-US" altLang="en-US" sz="2800" baseline="-25000" dirty="0">
                <a:latin typeface="Times New Roman" panose="02020603050405020304" pitchFamily="18" charset="0"/>
                <a:cs typeface="Times New Roman" panose="02020603050405020304" pitchFamily="18" charset="0"/>
              </a:rPr>
              <a:t>3</a:t>
            </a:r>
            <a:r>
              <a:rPr lang="en-US" altLang="en-US" sz="2800" dirty="0">
                <a:latin typeface="Times New Roman" panose="02020603050405020304" pitchFamily="18" charset="0"/>
                <a:cs typeface="Times New Roman" panose="02020603050405020304" pitchFamily="18" charset="0"/>
              </a:rPr>
              <a:t>	+     H</a:t>
            </a:r>
            <a:r>
              <a:rPr lang="en-US" altLang="en-US" sz="2800" baseline="-25000" dirty="0">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O 	 </a:t>
            </a:r>
            <a:r>
              <a:rPr lang="en-US" altLang="en-US" sz="3600" dirty="0">
                <a:latin typeface="Symbol" panose="05050102010706020507" pitchFamily="18" charset="2"/>
                <a:cs typeface="Times New Roman" panose="02020603050405020304" pitchFamily="18" charset="0"/>
              </a:rPr>
              <a:t>Û</a:t>
            </a:r>
            <a:r>
              <a:rPr lang="en-US" altLang="en-US" sz="2800" dirty="0">
                <a:latin typeface="Times New Roman" panose="02020603050405020304" pitchFamily="18" charset="0"/>
                <a:cs typeface="Times New Roman" panose="02020603050405020304" pitchFamily="18" charset="0"/>
              </a:rPr>
              <a:t>         NH</a:t>
            </a:r>
            <a:r>
              <a:rPr lang="en-US" altLang="en-US" sz="2800" baseline="-25000" dirty="0">
                <a:latin typeface="Times New Roman" panose="02020603050405020304" pitchFamily="18" charset="0"/>
                <a:cs typeface="Times New Roman" panose="02020603050405020304" pitchFamily="18" charset="0"/>
              </a:rPr>
              <a:t>4</a:t>
            </a:r>
            <a:r>
              <a:rPr lang="en-US" altLang="en-US" sz="2800" baseline="30000"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     +      OH</a:t>
            </a:r>
            <a:r>
              <a:rPr lang="en-US" altLang="en-US" sz="2800" baseline="30000" dirty="0">
                <a:latin typeface="Times New Roman" panose="02020603050405020304" pitchFamily="18" charset="0"/>
                <a:cs typeface="Times New Roman" panose="02020603050405020304" pitchFamily="18" charset="0"/>
              </a:rPr>
              <a:t>–</a:t>
            </a:r>
            <a:endParaRPr lang="en-US" altLang="en-US" sz="2800" b="1" dirty="0">
              <a:latin typeface="Times New Roman" panose="02020603050405020304" pitchFamily="18" charset="0"/>
              <a:cs typeface="Times New Roman" panose="02020603050405020304" pitchFamily="18" charset="0"/>
            </a:endParaRPr>
          </a:p>
          <a:p>
            <a:pPr marL="0" indent="0">
              <a:spcBef>
                <a:spcPct val="0"/>
              </a:spcBef>
              <a:buFontTx/>
              <a:buNone/>
            </a:pPr>
            <a:r>
              <a:rPr lang="en-US" altLang="en-US" sz="2400" dirty="0">
                <a:latin typeface="Times New Roman" panose="02020603050405020304" pitchFamily="18" charset="0"/>
                <a:cs typeface="Times New Roman" panose="02020603050405020304" pitchFamily="18" charset="0"/>
              </a:rPr>
              <a:t>  </a:t>
            </a:r>
            <a:r>
              <a:rPr lang="en-US" altLang="en-US" sz="2400" dirty="0">
                <a:cs typeface="Times New Roman" panose="02020603050405020304" pitchFamily="18" charset="0"/>
              </a:rPr>
              <a:t>				 →</a:t>
            </a:r>
          </a:p>
          <a:p>
            <a:pPr marL="0" indent="0">
              <a:spcBef>
                <a:spcPct val="0"/>
              </a:spcBef>
              <a:buFontTx/>
              <a:buNone/>
            </a:pPr>
            <a:r>
              <a:rPr lang="en-US" altLang="en-US" sz="2400" dirty="0">
                <a:cs typeface="Times New Roman" panose="02020603050405020304" pitchFamily="18" charset="0"/>
              </a:rPr>
              <a:t>				</a:t>
            </a:r>
            <a:r>
              <a:rPr lang="en-US" altLang="en-US" sz="2400" b="1" dirty="0">
                <a:cs typeface="Times New Roman" panose="02020603050405020304" pitchFamily="18" charset="0"/>
              </a:rPr>
              <a:t>←</a:t>
            </a:r>
            <a:r>
              <a:rPr lang="en-US" altLang="en-US" sz="2400" dirty="0">
                <a:cs typeface="Times New Roman" panose="02020603050405020304" pitchFamily="18" charset="0"/>
              </a:rPr>
              <a:t> </a:t>
            </a:r>
            <a:endParaRPr lang="en-US" altLang="en-US" sz="2400" baseline="30000" dirty="0">
              <a:latin typeface="Times New Roman" panose="02020603050405020304" pitchFamily="18" charset="0"/>
              <a:cs typeface="Times New Roman" panose="02020603050405020304" pitchFamily="18" charset="0"/>
            </a:endParaRPr>
          </a:p>
          <a:p>
            <a:pPr marL="0" indent="0">
              <a:buFontTx/>
              <a:buNone/>
            </a:pPr>
            <a:endParaRPr lang="en-US"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9664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B755DA-E3F5-4417-84BC-A22ACB7D2D19}"/>
              </a:ext>
            </a:extLst>
          </p:cNvPr>
          <p:cNvSpPr/>
          <p:nvPr/>
        </p:nvSpPr>
        <p:spPr>
          <a:xfrm>
            <a:off x="4355780" y="0"/>
            <a:ext cx="3480440"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Acids and Bases </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E90398D5-6B62-4A0B-9B9A-4AD76FC7DBD7}"/>
              </a:ext>
            </a:extLst>
          </p:cNvPr>
          <p:cNvSpPr/>
          <p:nvPr/>
        </p:nvSpPr>
        <p:spPr>
          <a:xfrm>
            <a:off x="2147886" y="937408"/>
            <a:ext cx="9810751" cy="5940088"/>
          </a:xfrm>
          <a:prstGeom prst="rect">
            <a:avLst/>
          </a:prstGeom>
        </p:spPr>
        <p:txBody>
          <a:bodyPr wrap="square">
            <a:spAutoFit/>
          </a:bodyPr>
          <a:lstStyle/>
          <a:p>
            <a:pPr marL="0" indent="0">
              <a:buFontTx/>
              <a:buNone/>
            </a:pPr>
            <a:r>
              <a:rPr lang="en-US" altLang="en-US" sz="2400" b="1" dirty="0">
                <a:solidFill>
                  <a:srgbClr val="8E0000"/>
                </a:solidFill>
                <a:latin typeface="Times New Roman" panose="02020603050405020304" pitchFamily="18" charset="0"/>
                <a:cs typeface="Times New Roman" panose="02020603050405020304" pitchFamily="18" charset="0"/>
              </a:rPr>
              <a:t>Acids</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are proton (H</a:t>
            </a:r>
            <a:r>
              <a:rPr lang="en-US" altLang="en-US" sz="2400" baseline="30000" dirty="0">
                <a:solidFill>
                  <a:schemeClr val="accent4"/>
                </a:solidFill>
                <a:latin typeface="Times New Roman" panose="02020603050405020304" pitchFamily="18" charset="0"/>
                <a:cs typeface="Times New Roman" panose="02020603050405020304" pitchFamily="18" charset="0"/>
              </a:rPr>
              <a:t>+</a:t>
            </a:r>
            <a:r>
              <a:rPr lang="en-US" altLang="en-US" sz="2400" dirty="0">
                <a:solidFill>
                  <a:schemeClr val="accent4"/>
                </a:solidFill>
                <a:latin typeface="Times New Roman" panose="02020603050405020304" pitchFamily="18" charset="0"/>
                <a:cs typeface="Times New Roman" panose="02020603050405020304" pitchFamily="18" charset="0"/>
              </a:rPr>
              <a:t>) donors and</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0000CC"/>
                </a:solidFill>
                <a:latin typeface="Times New Roman" panose="02020603050405020304" pitchFamily="18" charset="0"/>
                <a:cs typeface="Times New Roman" panose="02020603050405020304" pitchFamily="18" charset="0"/>
              </a:rPr>
              <a:t>bases</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are proton acceptors.</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b="1" dirty="0">
                <a:latin typeface="Times New Roman" panose="02020603050405020304" pitchFamily="18" charset="0"/>
                <a:cs typeface="Times New Roman" panose="02020603050405020304" pitchFamily="18" charset="0"/>
              </a:rPr>
              <a:t>Practice: </a:t>
            </a:r>
            <a:r>
              <a:rPr lang="en-US" altLang="en-US" sz="2400" dirty="0">
                <a:latin typeface="Times New Roman" panose="02020603050405020304" pitchFamily="18" charset="0"/>
                <a:cs typeface="Times New Roman" panose="02020603050405020304" pitchFamily="18" charset="0"/>
              </a:rPr>
              <a:t>(Identify the acids and bases)</a:t>
            </a:r>
          </a:p>
          <a:p>
            <a:pPr marL="0" indent="0">
              <a:buFontTx/>
              <a:buNone/>
            </a:pPr>
            <a:r>
              <a:rPr lang="en-US" altLang="en-US" sz="2400" dirty="0">
                <a:latin typeface="Times New Roman" panose="02020603050405020304" pitchFamily="18" charset="0"/>
                <a:cs typeface="Times New Roman" panose="02020603050405020304" pitchFamily="18" charset="0"/>
              </a:rPr>
              <a:t>a) </a:t>
            </a:r>
            <a:r>
              <a:rPr lang="en-US" altLang="en-US" sz="2800" dirty="0">
                <a:latin typeface="Times New Roman" panose="02020603050405020304" pitchFamily="18" charset="0"/>
                <a:cs typeface="Times New Roman" panose="02020603050405020304" pitchFamily="18" charset="0"/>
              </a:rPr>
              <a:t>H</a:t>
            </a:r>
            <a:r>
              <a:rPr lang="en-US" altLang="en-US" sz="2800" baseline="-25000" dirty="0">
                <a:latin typeface="Times New Roman" panose="02020603050405020304" pitchFamily="18" charset="0"/>
                <a:cs typeface="Times New Roman" panose="02020603050405020304" pitchFamily="18" charset="0"/>
              </a:rPr>
              <a:t>3</a:t>
            </a:r>
            <a:r>
              <a:rPr lang="en-US" altLang="en-US" sz="2800" dirty="0">
                <a:latin typeface="Times New Roman" panose="02020603050405020304" pitchFamily="18" charset="0"/>
                <a:cs typeface="Times New Roman" panose="02020603050405020304" pitchFamily="18" charset="0"/>
              </a:rPr>
              <a:t>PO</a:t>
            </a:r>
            <a:r>
              <a:rPr lang="en-US" altLang="en-US" sz="2800" baseline="-25000" dirty="0">
                <a:latin typeface="Times New Roman" panose="02020603050405020304" pitchFamily="18" charset="0"/>
                <a:cs typeface="Times New Roman" panose="02020603050405020304" pitchFamily="18" charset="0"/>
              </a:rPr>
              <a:t>4</a:t>
            </a:r>
            <a:r>
              <a:rPr lang="en-US" altLang="en-US" sz="2800" dirty="0">
                <a:latin typeface="Times New Roman" panose="02020603050405020304" pitchFamily="18" charset="0"/>
                <a:cs typeface="Times New Roman" panose="02020603050405020304" pitchFamily="18" charset="0"/>
              </a:rPr>
              <a:t>   +   H</a:t>
            </a:r>
            <a:r>
              <a:rPr lang="en-US" altLang="en-US" sz="2800" baseline="-25000" dirty="0">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O  	</a:t>
            </a:r>
            <a:r>
              <a:rPr lang="en-US" altLang="en-US" sz="3600" dirty="0">
                <a:latin typeface="Symbol" panose="05050102010706020507" pitchFamily="18" charset="2"/>
                <a:cs typeface="Times New Roman" panose="02020603050405020304" pitchFamily="18" charset="0"/>
              </a:rPr>
              <a:t>Û</a:t>
            </a:r>
            <a:r>
              <a:rPr lang="en-US" altLang="en-US" sz="2800" dirty="0">
                <a:latin typeface="Symbol" panose="05050102010706020507" pitchFamily="18" charset="2"/>
                <a:cs typeface="Times New Roman" panose="02020603050405020304" pitchFamily="18" charset="0"/>
              </a:rPr>
              <a:t>  </a:t>
            </a:r>
            <a:r>
              <a:rPr lang="en-US" altLang="en-US" sz="2800" dirty="0">
                <a:latin typeface="Times New Roman" panose="02020603050405020304" pitchFamily="18" charset="0"/>
                <a:cs typeface="Times New Roman" panose="02020603050405020304" pitchFamily="18" charset="0"/>
              </a:rPr>
              <a:t>	 H</a:t>
            </a:r>
            <a:r>
              <a:rPr lang="en-US" altLang="en-US" sz="2800" baseline="-25000" dirty="0">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PO</a:t>
            </a:r>
            <a:r>
              <a:rPr lang="en-US" altLang="en-US" sz="2800" baseline="-25000" dirty="0">
                <a:latin typeface="Times New Roman" panose="02020603050405020304" pitchFamily="18" charset="0"/>
                <a:cs typeface="Times New Roman" panose="02020603050405020304" pitchFamily="18" charset="0"/>
              </a:rPr>
              <a:t>4</a:t>
            </a:r>
            <a:r>
              <a:rPr lang="en-US" altLang="en-US" sz="2800" baseline="30000"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     +      H</a:t>
            </a:r>
            <a:r>
              <a:rPr lang="en-US" altLang="en-US" sz="2800" baseline="-25000" dirty="0">
                <a:latin typeface="Times New Roman" panose="02020603050405020304" pitchFamily="18" charset="0"/>
                <a:cs typeface="Times New Roman" panose="02020603050405020304" pitchFamily="18" charset="0"/>
              </a:rPr>
              <a:t>3</a:t>
            </a:r>
            <a:r>
              <a:rPr lang="en-US" altLang="en-US" sz="2800" dirty="0">
                <a:latin typeface="Times New Roman" panose="02020603050405020304" pitchFamily="18" charset="0"/>
                <a:cs typeface="Times New Roman" panose="02020603050405020304" pitchFamily="18" charset="0"/>
              </a:rPr>
              <a:t>O</a:t>
            </a:r>
            <a:r>
              <a:rPr lang="en-US" altLang="en-US" sz="2800" baseline="30000" dirty="0">
                <a:latin typeface="Times New Roman" panose="02020603050405020304" pitchFamily="18" charset="0"/>
                <a:cs typeface="Times New Roman" panose="02020603050405020304" pitchFamily="18" charset="0"/>
              </a:rPr>
              <a:t>+</a:t>
            </a:r>
            <a:r>
              <a:rPr lang="en-US" altLang="en-US" sz="2800" dirty="0">
                <a:cs typeface="Times New Roman" panose="02020603050405020304" pitchFamily="18" charset="0"/>
              </a:rPr>
              <a:t> </a:t>
            </a:r>
          </a:p>
          <a:p>
            <a:pPr marL="0" indent="0">
              <a:spcBef>
                <a:spcPct val="0"/>
              </a:spcBef>
              <a:buFontTx/>
              <a:buNone/>
            </a:pPr>
            <a:r>
              <a:rPr lang="en-US" altLang="en-US" sz="2800" dirty="0">
                <a:cs typeface="Times New Roman" panose="02020603050405020304" pitchFamily="18" charset="0"/>
              </a:rPr>
              <a:t>   </a:t>
            </a:r>
            <a:r>
              <a:rPr lang="en-US" altLang="en-US" sz="2800" dirty="0">
                <a:latin typeface="Times New Roman" panose="02020603050405020304" pitchFamily="18" charset="0"/>
                <a:cs typeface="Times New Roman" panose="02020603050405020304" pitchFamily="18" charset="0"/>
              </a:rPr>
              <a:t>acid	  	base		 →</a:t>
            </a:r>
          </a:p>
          <a:p>
            <a:pPr marL="0" indent="0">
              <a:spcBef>
                <a:spcPct val="0"/>
              </a:spcBef>
              <a:buFontTx/>
              <a:buNone/>
            </a:pPr>
            <a:r>
              <a:rPr lang="en-US" altLang="en-US" sz="2800" dirty="0">
                <a:latin typeface="Times New Roman" panose="02020603050405020304" pitchFamily="18" charset="0"/>
                <a:cs typeface="Times New Roman" panose="02020603050405020304" pitchFamily="18" charset="0"/>
              </a:rPr>
              <a:t>				</a:t>
            </a:r>
            <a:r>
              <a:rPr lang="en-US" altLang="en-US" sz="2800" b="1"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       (base)            (acid)</a:t>
            </a:r>
          </a:p>
          <a:p>
            <a:endParaRPr lang="en-US" altLang="en-US" sz="2800" b="1" baseline="30000" dirty="0">
              <a:latin typeface="Times New Roman" panose="02020603050405020304" pitchFamily="18" charset="0"/>
              <a:cs typeface="Times New Roman" panose="02020603050405020304" pitchFamily="18" charset="0"/>
            </a:endParaRPr>
          </a:p>
          <a:p>
            <a:pPr marL="457200" indent="-457200">
              <a:buFontTx/>
              <a:buAutoNum type="alphaLcParenR"/>
            </a:pPr>
            <a:endParaRPr lang="en-US" altLang="en-US" sz="2400" b="1" baseline="30000" dirty="0">
              <a:latin typeface="Times New Roman" panose="02020603050405020304" pitchFamily="18" charset="0"/>
              <a:cs typeface="Times New Roman" panose="02020603050405020304" pitchFamily="18" charset="0"/>
            </a:endParaRPr>
          </a:p>
          <a:p>
            <a:pPr marL="457200" indent="-457200">
              <a:buFontTx/>
              <a:buAutoNum type="alphaLcParenR"/>
            </a:pPr>
            <a:endParaRPr lang="en-US" altLang="en-US" sz="2400" b="1" baseline="30000" dirty="0">
              <a:latin typeface="Times New Roman" panose="02020603050405020304" pitchFamily="18" charset="0"/>
              <a:cs typeface="Times New Roman" panose="02020603050405020304" pitchFamily="18" charset="0"/>
            </a:endParaRPr>
          </a:p>
          <a:p>
            <a:r>
              <a:rPr lang="en-US" altLang="en-US" sz="2400" dirty="0">
                <a:latin typeface="Times New Roman" panose="02020603050405020304" pitchFamily="18" charset="0"/>
                <a:cs typeface="Times New Roman" panose="02020603050405020304" pitchFamily="18" charset="0"/>
              </a:rPr>
              <a:t>b)</a:t>
            </a:r>
            <a:r>
              <a:rPr lang="en-US" altLang="en-US" sz="2800" dirty="0">
                <a:latin typeface="Times New Roman" panose="02020603050405020304" pitchFamily="18" charset="0"/>
                <a:cs typeface="Times New Roman" panose="02020603050405020304" pitchFamily="18" charset="0"/>
              </a:rPr>
              <a:t> NH</a:t>
            </a:r>
            <a:r>
              <a:rPr lang="en-US" altLang="en-US" sz="2800" baseline="-25000" dirty="0">
                <a:latin typeface="Times New Roman" panose="02020603050405020304" pitchFamily="18" charset="0"/>
                <a:cs typeface="Times New Roman" panose="02020603050405020304" pitchFamily="18" charset="0"/>
              </a:rPr>
              <a:t>3</a:t>
            </a:r>
            <a:r>
              <a:rPr lang="en-US" altLang="en-US" sz="2800" dirty="0">
                <a:latin typeface="Times New Roman" panose="02020603050405020304" pitchFamily="18" charset="0"/>
                <a:cs typeface="Times New Roman" panose="02020603050405020304" pitchFamily="18" charset="0"/>
              </a:rPr>
              <a:t>	+     H</a:t>
            </a:r>
            <a:r>
              <a:rPr lang="en-US" altLang="en-US" sz="2800" baseline="-25000" dirty="0">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O 	 </a:t>
            </a:r>
            <a:r>
              <a:rPr lang="en-US" altLang="en-US" sz="3600" dirty="0">
                <a:latin typeface="Symbol" panose="05050102010706020507" pitchFamily="18" charset="2"/>
                <a:cs typeface="Times New Roman" panose="02020603050405020304" pitchFamily="18" charset="0"/>
              </a:rPr>
              <a:t>Û</a:t>
            </a:r>
            <a:r>
              <a:rPr lang="en-US" altLang="en-US" sz="2800" dirty="0">
                <a:latin typeface="Times New Roman" panose="02020603050405020304" pitchFamily="18" charset="0"/>
                <a:cs typeface="Times New Roman" panose="02020603050405020304" pitchFamily="18" charset="0"/>
              </a:rPr>
              <a:t>         NH</a:t>
            </a:r>
            <a:r>
              <a:rPr lang="en-US" altLang="en-US" sz="2800" baseline="-25000" dirty="0">
                <a:latin typeface="Times New Roman" panose="02020603050405020304" pitchFamily="18" charset="0"/>
                <a:cs typeface="Times New Roman" panose="02020603050405020304" pitchFamily="18" charset="0"/>
              </a:rPr>
              <a:t>4</a:t>
            </a:r>
            <a:r>
              <a:rPr lang="en-US" altLang="en-US" sz="2800" baseline="30000"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     +      OH</a:t>
            </a:r>
            <a:r>
              <a:rPr lang="en-US" altLang="en-US" sz="2800" baseline="30000" dirty="0">
                <a:latin typeface="Times New Roman" panose="02020603050405020304" pitchFamily="18" charset="0"/>
                <a:cs typeface="Times New Roman" panose="02020603050405020304" pitchFamily="18" charset="0"/>
              </a:rPr>
              <a:t>–</a:t>
            </a:r>
            <a:endParaRPr lang="en-US" altLang="en-US" sz="2800" b="1" dirty="0">
              <a:latin typeface="Times New Roman" panose="02020603050405020304" pitchFamily="18" charset="0"/>
              <a:cs typeface="Times New Roman" panose="02020603050405020304" pitchFamily="18" charset="0"/>
            </a:endParaRPr>
          </a:p>
          <a:p>
            <a:pPr marL="0" indent="0">
              <a:spcBef>
                <a:spcPct val="0"/>
              </a:spcBef>
              <a:buFontTx/>
              <a:buNone/>
            </a:pPr>
            <a:r>
              <a:rPr lang="en-US" altLang="en-US" sz="2400" dirty="0">
                <a:cs typeface="Times New Roman" panose="02020603050405020304" pitchFamily="18" charset="0"/>
              </a:rPr>
              <a:t>    </a:t>
            </a:r>
            <a:r>
              <a:rPr lang="en-US" altLang="en-US" sz="2800" dirty="0">
                <a:latin typeface="Times New Roman" panose="02020603050405020304" pitchFamily="18" charset="0"/>
                <a:cs typeface="Times New Roman" panose="02020603050405020304" pitchFamily="18" charset="0"/>
              </a:rPr>
              <a:t>base	        acid	 →</a:t>
            </a:r>
          </a:p>
          <a:p>
            <a:pPr marL="0" indent="0">
              <a:spcBef>
                <a:spcPct val="0"/>
              </a:spcBef>
              <a:buFontTx/>
              <a:buNone/>
            </a:pPr>
            <a:r>
              <a:rPr lang="en-US" altLang="en-US" sz="2800" dirty="0">
                <a:latin typeface="Times New Roman" panose="02020603050405020304" pitchFamily="18" charset="0"/>
                <a:cs typeface="Times New Roman" panose="02020603050405020304" pitchFamily="18" charset="0"/>
              </a:rPr>
              <a:t>				</a:t>
            </a:r>
            <a:r>
              <a:rPr lang="en-US" altLang="en-US" sz="2800" b="1"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         (acid)            (base)</a:t>
            </a:r>
          </a:p>
          <a:p>
            <a:pPr marL="0" indent="0">
              <a:spcBef>
                <a:spcPct val="0"/>
              </a:spcBef>
              <a:buFontTx/>
              <a:buNone/>
            </a:pPr>
            <a:r>
              <a:rPr lang="en-US" altLang="en-US" sz="2800" dirty="0">
                <a:latin typeface="Times New Roman" panose="02020603050405020304" pitchFamily="18" charset="0"/>
                <a:cs typeface="Times New Roman" panose="02020603050405020304" pitchFamily="18" charset="0"/>
              </a:rPr>
              <a:t>  </a:t>
            </a:r>
            <a:r>
              <a:rPr lang="en-US" altLang="en-US" sz="2400" dirty="0">
                <a:cs typeface="Times New Roman" panose="02020603050405020304" pitchFamily="18" charset="0"/>
              </a:rPr>
              <a:t>				 </a:t>
            </a:r>
          </a:p>
          <a:p>
            <a:pPr marL="0" indent="0">
              <a:spcBef>
                <a:spcPct val="0"/>
              </a:spcBef>
              <a:buFontTx/>
              <a:buNone/>
            </a:pPr>
            <a:r>
              <a:rPr lang="en-US" altLang="en-US" sz="2400" dirty="0">
                <a:cs typeface="Times New Roman" panose="02020603050405020304" pitchFamily="18" charset="0"/>
              </a:rPr>
              <a:t>				 </a:t>
            </a:r>
            <a:endParaRPr lang="en-US" altLang="en-US" sz="2400" baseline="30000" dirty="0">
              <a:latin typeface="Times New Roman" panose="02020603050405020304" pitchFamily="18" charset="0"/>
              <a:cs typeface="Times New Roman" panose="02020603050405020304" pitchFamily="18" charset="0"/>
            </a:endParaRPr>
          </a:p>
          <a:p>
            <a:pPr marL="0" indent="0">
              <a:buFontTx/>
              <a:buNone/>
            </a:pPr>
            <a:endParaRPr lang="en-US"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69561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946BAA7-E65C-4496-8EAD-BEC4DF684792}"/>
              </a:ext>
            </a:extLst>
          </p:cNvPr>
          <p:cNvSpPr/>
          <p:nvPr/>
        </p:nvSpPr>
        <p:spPr>
          <a:xfrm>
            <a:off x="2447925" y="1166842"/>
            <a:ext cx="9144000" cy="4524315"/>
          </a:xfrm>
          <a:prstGeom prst="rect">
            <a:avLst/>
          </a:prstGeom>
        </p:spPr>
        <p:txBody>
          <a:bodyPr wrap="square">
            <a:spAutoFit/>
          </a:bodyPr>
          <a:lstStyle/>
          <a:p>
            <a:pPr marL="0" indent="0">
              <a:buFontTx/>
              <a:buNone/>
            </a:pPr>
            <a:r>
              <a:rPr lang="en-US" altLang="en-US" sz="2400" b="1" dirty="0">
                <a:latin typeface="Times New Roman" panose="02020603050405020304" pitchFamily="18" charset="0"/>
                <a:cs typeface="Times New Roman" panose="02020603050405020304" pitchFamily="18" charset="0"/>
              </a:rPr>
              <a:t>Did you notice a pattern?</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altLang="en-US" sz="2400" dirty="0">
                <a:solidFill>
                  <a:schemeClr val="accent4"/>
                </a:solidFill>
                <a:latin typeface="Times New Roman" panose="02020603050405020304" pitchFamily="18" charset="0"/>
                <a:cs typeface="Times New Roman" panose="02020603050405020304" pitchFamily="18" charset="0"/>
              </a:rPr>
              <a:t>Acids release H</a:t>
            </a:r>
            <a:r>
              <a:rPr lang="en-US" altLang="en-US" sz="2400" baseline="30000" dirty="0">
                <a:solidFill>
                  <a:schemeClr val="accent4"/>
                </a:solidFill>
                <a:latin typeface="Times New Roman" panose="02020603050405020304" pitchFamily="18" charset="0"/>
                <a:cs typeface="Times New Roman" panose="02020603050405020304" pitchFamily="18" charset="0"/>
              </a:rPr>
              <a:t>+</a:t>
            </a:r>
            <a:r>
              <a:rPr lang="en-US" altLang="en-US" sz="2400" dirty="0">
                <a:solidFill>
                  <a:schemeClr val="accent4"/>
                </a:solidFill>
                <a:latin typeface="Times New Roman" panose="02020603050405020304" pitchFamily="18" charset="0"/>
                <a:cs typeface="Times New Roman" panose="02020603050405020304" pitchFamily="18" charset="0"/>
              </a:rPr>
              <a:t> ions in aqueous solution. </a:t>
            </a:r>
          </a:p>
          <a:p>
            <a:pPr marL="342900" indent="-342900">
              <a:buFont typeface="Arial" panose="020B0604020202020204" pitchFamily="34" charset="0"/>
              <a:buChar char="•"/>
            </a:pPr>
            <a:r>
              <a:rPr lang="en-US" altLang="en-US" sz="2400" b="1" dirty="0">
                <a:solidFill>
                  <a:srgbClr val="8E0000"/>
                </a:solidFill>
                <a:latin typeface="Times New Roman" panose="02020603050405020304" pitchFamily="18" charset="0"/>
                <a:cs typeface="Times New Roman" panose="02020603050405020304" pitchFamily="18" charset="0"/>
              </a:rPr>
              <a:t>H is written first</a:t>
            </a:r>
            <a:r>
              <a:rPr lang="en-US" altLang="en-US" sz="2400" b="1" dirty="0">
                <a:solidFill>
                  <a:schemeClr val="accent4"/>
                </a:solidFill>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in formula. (Example:  HCl)</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altLang="en-US" sz="2400" dirty="0">
                <a:solidFill>
                  <a:schemeClr val="accent4"/>
                </a:solidFill>
                <a:latin typeface="Times New Roman" panose="02020603050405020304" pitchFamily="18" charset="0"/>
                <a:cs typeface="Times New Roman" panose="02020603050405020304" pitchFamily="18" charset="0"/>
              </a:rPr>
              <a:t>Bases release OH</a:t>
            </a:r>
            <a:r>
              <a:rPr lang="en-US" altLang="en-US" sz="2400" baseline="30000" dirty="0">
                <a:solidFill>
                  <a:schemeClr val="accent4"/>
                </a:solidFill>
                <a:latin typeface="Times New Roman" panose="02020603050405020304" pitchFamily="18" charset="0"/>
                <a:cs typeface="Times New Roman" panose="02020603050405020304" pitchFamily="18" charset="0"/>
              </a:rPr>
              <a:t>–</a:t>
            </a:r>
            <a:r>
              <a:rPr lang="en-US" altLang="en-US" sz="2400" dirty="0">
                <a:solidFill>
                  <a:schemeClr val="accent4"/>
                </a:solidFill>
                <a:latin typeface="Times New Roman" panose="02020603050405020304" pitchFamily="18" charset="0"/>
                <a:cs typeface="Times New Roman" panose="02020603050405020304" pitchFamily="18" charset="0"/>
              </a:rPr>
              <a:t> ions in aqueous solution. </a:t>
            </a:r>
          </a:p>
          <a:p>
            <a:pPr marL="342900" indent="-342900">
              <a:buFont typeface="Arial" panose="020B0604020202020204" pitchFamily="34" charset="0"/>
              <a:buChar char="•"/>
            </a:pPr>
            <a:r>
              <a:rPr lang="en-US" altLang="en-US" sz="2400" b="1" dirty="0">
                <a:solidFill>
                  <a:srgbClr val="0000CC"/>
                </a:solidFill>
                <a:latin typeface="Times New Roman" panose="02020603050405020304" pitchFamily="18" charset="0"/>
                <a:cs typeface="Times New Roman" panose="02020603050405020304" pitchFamily="18" charset="0"/>
              </a:rPr>
              <a:t>OH is written last</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following metal ion. (NaOH)</a:t>
            </a:r>
          </a:p>
          <a:p>
            <a:pPr marL="0" indent="0">
              <a:buFontTx/>
              <a:buNone/>
            </a:pPr>
            <a:endParaRPr lang="en-US" altLang="en-US" sz="2400" i="1" dirty="0">
              <a:latin typeface="Times New Roman" panose="02020603050405020304" pitchFamily="18" charset="0"/>
              <a:cs typeface="Times New Roman" panose="02020603050405020304" pitchFamily="18" charset="0"/>
            </a:endParaRPr>
          </a:p>
          <a:p>
            <a:pPr marL="0" indent="0">
              <a:buFontTx/>
              <a:buNone/>
            </a:pPr>
            <a:endParaRPr lang="en-US" altLang="en-US" sz="2400" i="1" dirty="0">
              <a:latin typeface="Times New Roman" panose="02020603050405020304" pitchFamily="18" charset="0"/>
              <a:cs typeface="Times New Roman" panose="02020603050405020304" pitchFamily="18" charset="0"/>
            </a:endParaRPr>
          </a:p>
          <a:p>
            <a:pPr marL="0" indent="0">
              <a:buFontTx/>
              <a:buNone/>
            </a:pPr>
            <a:r>
              <a:rPr lang="en-US" altLang="en-US" sz="2400" b="1" i="1" dirty="0">
                <a:solidFill>
                  <a:srgbClr val="C00000"/>
                </a:solidFill>
                <a:latin typeface="Times New Roman" panose="02020603050405020304" pitchFamily="18" charset="0"/>
                <a:cs typeface="Times New Roman" panose="02020603050405020304" pitchFamily="18" charset="0"/>
              </a:rPr>
              <a:t>Which are  acids and which bases?</a:t>
            </a:r>
            <a:r>
              <a:rPr lang="en-US" altLang="en-US" sz="2400" b="1" dirty="0">
                <a:solidFill>
                  <a:srgbClr val="C00000"/>
                </a:solidFill>
                <a:latin typeface="Times New Roman" panose="02020603050405020304" pitchFamily="18" charset="0"/>
                <a:cs typeface="Times New Roman" panose="02020603050405020304" pitchFamily="18" charset="0"/>
              </a:rPr>
              <a:t>       </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dirty="0">
                <a:latin typeface="Times New Roman" panose="02020603050405020304" pitchFamily="18" charset="0"/>
                <a:cs typeface="Times New Roman" panose="02020603050405020304" pitchFamily="18" charset="0"/>
              </a:rPr>
              <a:t>	H</a:t>
            </a:r>
            <a:r>
              <a:rPr lang="en-US" altLang="en-US" sz="2400" baseline="-25000" dirty="0">
                <a:latin typeface="Times New Roman" panose="02020603050405020304" pitchFamily="18" charset="0"/>
                <a:cs typeface="Times New Roman" panose="02020603050405020304" pitchFamily="18" charset="0"/>
              </a:rPr>
              <a:t>2</a:t>
            </a:r>
            <a:r>
              <a:rPr lang="en-US" altLang="en-US" sz="2400" dirty="0">
                <a:latin typeface="Times New Roman" panose="02020603050405020304" pitchFamily="18" charset="0"/>
                <a:cs typeface="Times New Roman" panose="02020603050405020304" pitchFamily="18" charset="0"/>
              </a:rPr>
              <a:t>SO</a:t>
            </a:r>
            <a:r>
              <a:rPr lang="en-US" altLang="en-US" sz="2400" baseline="-25000" dirty="0">
                <a:latin typeface="Times New Roman" panose="02020603050405020304" pitchFamily="18" charset="0"/>
                <a:cs typeface="Times New Roman" panose="02020603050405020304" pitchFamily="18" charset="0"/>
              </a:rPr>
              <a:t>4</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LiOH</a:t>
            </a:r>
            <a:r>
              <a:rPr lang="en-US" altLang="en-US" sz="2400" dirty="0">
                <a:latin typeface="Times New Roman" panose="02020603050405020304" pitchFamily="18" charset="0"/>
                <a:cs typeface="Times New Roman" panose="02020603050405020304" pitchFamily="18" charset="0"/>
              </a:rPr>
              <a:t>            KOH	    HCHO</a:t>
            </a:r>
            <a:r>
              <a:rPr lang="en-US" altLang="en-US" sz="2400" baseline="-25000" dirty="0">
                <a:latin typeface="Times New Roman" panose="02020603050405020304" pitchFamily="18" charset="0"/>
                <a:cs typeface="Times New Roman" panose="02020603050405020304" pitchFamily="18" charset="0"/>
              </a:rPr>
              <a:t>2</a:t>
            </a:r>
          </a:p>
        </p:txBody>
      </p:sp>
      <p:sp>
        <p:nvSpPr>
          <p:cNvPr id="3" name="Rectangle 2">
            <a:extLst>
              <a:ext uri="{FF2B5EF4-FFF2-40B4-BE49-F238E27FC236}">
                <a16:creationId xmlns:a16="http://schemas.microsoft.com/office/drawing/2014/main" id="{EA8C923A-AB61-44A4-860C-A054F622FA7B}"/>
              </a:ext>
            </a:extLst>
          </p:cNvPr>
          <p:cNvSpPr/>
          <p:nvPr/>
        </p:nvSpPr>
        <p:spPr>
          <a:xfrm>
            <a:off x="4633001" y="0"/>
            <a:ext cx="3480440"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Acids and Bases </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8674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4681C95-3703-4591-A0AB-0684BE0D1C98}"/>
              </a:ext>
            </a:extLst>
          </p:cNvPr>
          <p:cNvSpPr/>
          <p:nvPr/>
        </p:nvSpPr>
        <p:spPr>
          <a:xfrm>
            <a:off x="2033587" y="797510"/>
            <a:ext cx="9024938" cy="6001643"/>
          </a:xfrm>
          <a:prstGeom prst="rect">
            <a:avLst/>
          </a:prstGeom>
        </p:spPr>
        <p:txBody>
          <a:bodyPr wrap="square">
            <a:spAutoFit/>
          </a:bodyPr>
          <a:lstStyle/>
          <a:p>
            <a:pPr marL="0" indent="0">
              <a:buFontTx/>
              <a:buNone/>
            </a:pPr>
            <a:r>
              <a:rPr lang="en-US" altLang="en-US" sz="2400" dirty="0">
                <a:solidFill>
                  <a:schemeClr val="accent4"/>
                </a:solidFill>
                <a:latin typeface="Times New Roman" panose="02020603050405020304" pitchFamily="18" charset="0"/>
                <a:ea typeface="Times" panose="02020603050405020304" pitchFamily="18" charset="0"/>
                <a:cs typeface="Times New Roman" panose="02020603050405020304" pitchFamily="18" charset="0"/>
              </a:rPr>
              <a:t>The expression</a:t>
            </a:r>
            <a:r>
              <a:rPr lang="en-US" altLang="en-US" sz="2400" dirty="0">
                <a:latin typeface="Times New Roman" panose="02020603050405020304" pitchFamily="18" charset="0"/>
                <a:ea typeface="Times" panose="02020603050405020304" pitchFamily="18" charset="0"/>
                <a:cs typeface="Times New Roman" panose="02020603050405020304" pitchFamily="18" charset="0"/>
              </a:rPr>
              <a:t>  </a:t>
            </a:r>
            <a:r>
              <a:rPr lang="en-US" altLang="en-US" sz="2400" b="1" dirty="0">
                <a:solidFill>
                  <a:srgbClr val="0000CC"/>
                </a:solidFill>
                <a:latin typeface="Times New Roman" panose="02020603050405020304" pitchFamily="18" charset="0"/>
                <a:ea typeface="Times" panose="02020603050405020304" pitchFamily="18" charset="0"/>
                <a:cs typeface="Times New Roman" panose="02020603050405020304" pitchFamily="18" charset="0"/>
              </a:rPr>
              <a:t>O</a:t>
            </a:r>
            <a:r>
              <a:rPr lang="en-US" altLang="en-US" sz="2400" b="1" baseline="-25000" dirty="0">
                <a:solidFill>
                  <a:srgbClr val="0000CC"/>
                </a:solidFill>
                <a:latin typeface="Times New Roman" panose="02020603050405020304" pitchFamily="18" charset="0"/>
                <a:ea typeface="Times" panose="02020603050405020304" pitchFamily="18" charset="0"/>
                <a:cs typeface="Times New Roman" panose="02020603050405020304" pitchFamily="18" charset="0"/>
              </a:rPr>
              <a:t>2</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means</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there are </a:t>
            </a:r>
            <a:r>
              <a:rPr lang="en-US" altLang="en-US" sz="2400" b="1" dirty="0">
                <a:solidFill>
                  <a:srgbClr val="0000CC"/>
                </a:solidFill>
                <a:latin typeface="Times New Roman" panose="02020603050405020304" pitchFamily="18" charset="0"/>
                <a:cs typeface="Times New Roman" panose="02020603050405020304" pitchFamily="18" charset="0"/>
              </a:rPr>
              <a:t>2</a:t>
            </a:r>
            <a:r>
              <a:rPr lang="en-US" altLang="en-US" sz="2400" dirty="0">
                <a:solidFill>
                  <a:schemeClr val="accent4"/>
                </a:solidFill>
                <a:latin typeface="Times New Roman" panose="02020603050405020304" pitchFamily="18" charset="0"/>
                <a:cs typeface="Times New Roman" panose="02020603050405020304" pitchFamily="18" charset="0"/>
              </a:rPr>
              <a:t> atoms of </a:t>
            </a:r>
            <a:r>
              <a:rPr lang="en-US" altLang="en-US" sz="2400" b="1" dirty="0">
                <a:solidFill>
                  <a:srgbClr val="0000CC"/>
                </a:solidFill>
                <a:latin typeface="Times New Roman" panose="02020603050405020304" pitchFamily="18" charset="0"/>
                <a:cs typeface="Times New Roman" panose="02020603050405020304" pitchFamily="18" charset="0"/>
              </a:rPr>
              <a:t>O</a:t>
            </a:r>
            <a:r>
              <a:rPr lang="en-US" altLang="en-US" sz="2400" dirty="0">
                <a:latin typeface="Times New Roman" panose="02020603050405020304" pitchFamily="18" charset="0"/>
                <a:cs typeface="Times New Roman" panose="02020603050405020304" pitchFamily="18" charset="0"/>
              </a:rPr>
              <a:t> </a:t>
            </a:r>
          </a:p>
          <a:p>
            <a:pPr marL="0" indent="0">
              <a:buFontTx/>
              <a:buNone/>
            </a:pPr>
            <a:r>
              <a:rPr lang="en-US" altLang="en-US" sz="2400" dirty="0">
                <a:latin typeface="Times New Roman" panose="02020603050405020304" pitchFamily="18" charset="0"/>
                <a:cs typeface="Times New Roman" panose="02020603050405020304" pitchFamily="18" charset="0"/>
              </a:rPr>
              <a:t> </a:t>
            </a:r>
          </a:p>
          <a:p>
            <a:pPr marL="0" indent="0">
              <a:buFontTx/>
              <a:buNone/>
            </a:pPr>
            <a:r>
              <a:rPr lang="en-US" altLang="en-US" sz="2400" dirty="0">
                <a:solidFill>
                  <a:schemeClr val="accent4"/>
                </a:solidFill>
                <a:latin typeface="Times New Roman" panose="02020603050405020304" pitchFamily="18" charset="0"/>
                <a:cs typeface="Times New Roman" panose="02020603050405020304" pitchFamily="18" charset="0"/>
              </a:rPr>
              <a:t>The expression</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8E0000"/>
                </a:solidFill>
                <a:latin typeface="Times New Roman" panose="02020603050405020304" pitchFamily="18" charset="0"/>
                <a:cs typeface="Times New Roman" panose="02020603050405020304" pitchFamily="18" charset="0"/>
              </a:rPr>
              <a:t>H</a:t>
            </a:r>
            <a:r>
              <a:rPr lang="en-US" altLang="en-US" sz="2400" b="1" baseline="-25000" dirty="0">
                <a:solidFill>
                  <a:srgbClr val="8E0000"/>
                </a:solidFill>
                <a:latin typeface="Times New Roman" panose="02020603050405020304" pitchFamily="18" charset="0"/>
                <a:cs typeface="Times New Roman" panose="02020603050405020304" pitchFamily="18" charset="0"/>
              </a:rPr>
              <a:t>2</a:t>
            </a:r>
            <a:r>
              <a:rPr lang="en-US" altLang="en-US" sz="2400" b="1" dirty="0">
                <a:solidFill>
                  <a:srgbClr val="0000CC"/>
                </a:solidFill>
                <a:latin typeface="Times New Roman" panose="02020603050405020304" pitchFamily="18" charset="0"/>
                <a:cs typeface="Times New Roman" panose="02020603050405020304" pitchFamily="18" charset="0"/>
              </a:rPr>
              <a:t>O</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means there are</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8E0000"/>
                </a:solidFill>
                <a:latin typeface="Times New Roman" panose="02020603050405020304" pitchFamily="18" charset="0"/>
                <a:cs typeface="Times New Roman" panose="02020603050405020304" pitchFamily="18" charset="0"/>
              </a:rPr>
              <a:t>2</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atoms of</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8E0000"/>
                </a:solidFill>
                <a:latin typeface="Times New Roman" panose="02020603050405020304" pitchFamily="18" charset="0"/>
                <a:cs typeface="Times New Roman" panose="02020603050405020304" pitchFamily="18" charset="0"/>
              </a:rPr>
              <a:t>H</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and one atom of</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0000CC"/>
                </a:solidFill>
                <a:latin typeface="Times New Roman" panose="02020603050405020304" pitchFamily="18" charset="0"/>
                <a:cs typeface="Times New Roman" panose="02020603050405020304" pitchFamily="18" charset="0"/>
              </a:rPr>
              <a:t>O</a:t>
            </a:r>
            <a:r>
              <a:rPr lang="en-US" altLang="en-US" sz="2400" dirty="0">
                <a:latin typeface="Times New Roman" panose="02020603050405020304" pitchFamily="18" charset="0"/>
                <a:cs typeface="Times New Roman" panose="02020603050405020304" pitchFamily="18" charset="0"/>
              </a:rPr>
              <a:t>  </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dirty="0">
                <a:solidFill>
                  <a:schemeClr val="accent4"/>
                </a:solidFill>
                <a:latin typeface="Times New Roman" panose="02020603050405020304" pitchFamily="18" charset="0"/>
                <a:cs typeface="Times New Roman" panose="02020603050405020304" pitchFamily="18" charset="0"/>
              </a:rPr>
              <a:t>The expression</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8E0000"/>
                </a:solidFill>
                <a:latin typeface="Times New Roman" panose="02020603050405020304" pitchFamily="18" charset="0"/>
                <a:ea typeface="Times" panose="02020603050405020304" pitchFamily="18" charset="0"/>
                <a:cs typeface="Times New Roman" panose="02020603050405020304" pitchFamily="18" charset="0"/>
              </a:rPr>
              <a:t>H</a:t>
            </a:r>
            <a:r>
              <a:rPr lang="en-US" altLang="en-US" sz="2400" b="1" baseline="-25000" dirty="0">
                <a:solidFill>
                  <a:srgbClr val="8E0000"/>
                </a:solidFill>
                <a:latin typeface="Times New Roman" panose="02020603050405020304" pitchFamily="18" charset="0"/>
                <a:ea typeface="Times" panose="02020603050405020304" pitchFamily="18" charset="0"/>
                <a:cs typeface="Times New Roman" panose="02020603050405020304" pitchFamily="18" charset="0"/>
              </a:rPr>
              <a:t>2</a:t>
            </a:r>
            <a:r>
              <a:rPr lang="en-US" altLang="en-US" sz="2400" dirty="0">
                <a:latin typeface="Times New Roman" panose="02020603050405020304" pitchFamily="18" charset="0"/>
                <a:ea typeface="Times" panose="02020603050405020304" pitchFamily="18" charset="0"/>
                <a:cs typeface="Times New Roman" panose="02020603050405020304" pitchFamily="18" charset="0"/>
              </a:rPr>
              <a:t> </a:t>
            </a:r>
            <a:r>
              <a:rPr lang="en-US" altLang="en-US" sz="2400" b="1" dirty="0">
                <a:solidFill>
                  <a:srgbClr val="045E00"/>
                </a:solidFill>
                <a:latin typeface="Times New Roman" panose="02020603050405020304" pitchFamily="18" charset="0"/>
                <a:ea typeface="Times" panose="02020603050405020304" pitchFamily="18" charset="0"/>
                <a:cs typeface="Times New Roman" panose="02020603050405020304" pitchFamily="18" charset="0"/>
              </a:rPr>
              <a:t>S</a:t>
            </a:r>
            <a:r>
              <a:rPr lang="en-US" altLang="en-US" sz="2400" dirty="0">
                <a:latin typeface="Times New Roman" panose="02020603050405020304" pitchFamily="18" charset="0"/>
                <a:ea typeface="Times" panose="02020603050405020304" pitchFamily="18" charset="0"/>
                <a:cs typeface="Times New Roman" panose="02020603050405020304" pitchFamily="18" charset="0"/>
              </a:rPr>
              <a:t> </a:t>
            </a:r>
            <a:r>
              <a:rPr lang="en-US" altLang="en-US" sz="2400" b="1" dirty="0">
                <a:solidFill>
                  <a:srgbClr val="0000CC"/>
                </a:solidFill>
                <a:latin typeface="Times New Roman" panose="02020603050405020304" pitchFamily="18" charset="0"/>
                <a:ea typeface="Times" panose="02020603050405020304" pitchFamily="18" charset="0"/>
                <a:cs typeface="Times New Roman" panose="02020603050405020304" pitchFamily="18" charset="0"/>
              </a:rPr>
              <a:t>O</a:t>
            </a:r>
            <a:r>
              <a:rPr lang="en-US" altLang="en-US" sz="2400" b="1" baseline="-25000" dirty="0">
                <a:solidFill>
                  <a:srgbClr val="0000CC"/>
                </a:solidFill>
                <a:latin typeface="Times New Roman" panose="02020603050405020304" pitchFamily="18" charset="0"/>
                <a:ea typeface="Times" panose="02020603050405020304" pitchFamily="18" charset="0"/>
                <a:cs typeface="Times New Roman" panose="02020603050405020304" pitchFamily="18" charset="0"/>
              </a:rPr>
              <a:t>4</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 means there are </a:t>
            </a:r>
            <a:r>
              <a:rPr lang="en-US" altLang="en-US" sz="2400" b="1" dirty="0">
                <a:solidFill>
                  <a:srgbClr val="8E0000"/>
                </a:solidFill>
                <a:latin typeface="Times New Roman" panose="02020603050405020304" pitchFamily="18" charset="0"/>
                <a:cs typeface="Times New Roman" panose="02020603050405020304" pitchFamily="18" charset="0"/>
              </a:rPr>
              <a:t>2</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atoms of</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8E0000"/>
                </a:solidFill>
                <a:latin typeface="Times New Roman" panose="02020603050405020304" pitchFamily="18" charset="0"/>
                <a:cs typeface="Times New Roman" panose="02020603050405020304" pitchFamily="18" charset="0"/>
              </a:rPr>
              <a:t>H</a:t>
            </a:r>
            <a:r>
              <a:rPr lang="en-US" altLang="en-US" sz="2400" dirty="0">
                <a:solidFill>
                  <a:schemeClr val="accent4"/>
                </a:solidFill>
                <a:latin typeface="Times New Roman" panose="02020603050405020304" pitchFamily="18" charset="0"/>
                <a:cs typeface="Times New Roman" panose="02020603050405020304" pitchFamily="18" charset="0"/>
              </a:rPr>
              <a:t>, one atom of</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045E00"/>
                </a:solidFill>
                <a:latin typeface="Times New Roman" panose="02020603050405020304" pitchFamily="18" charset="0"/>
                <a:cs typeface="Times New Roman" panose="02020603050405020304" pitchFamily="18" charset="0"/>
              </a:rPr>
              <a:t>S</a:t>
            </a:r>
            <a:r>
              <a:rPr lang="en-US" altLang="en-US" sz="2400" dirty="0">
                <a:latin typeface="Times New Roman" panose="02020603050405020304" pitchFamily="18" charset="0"/>
                <a:cs typeface="Times New Roman" panose="02020603050405020304" pitchFamily="18" charset="0"/>
              </a:rPr>
              <a:t>,</a:t>
            </a:r>
            <a:r>
              <a:rPr lang="en-US" altLang="en-US" sz="2400" dirty="0">
                <a:solidFill>
                  <a:schemeClr val="accent4"/>
                </a:solidFill>
                <a:latin typeface="Times New Roman" panose="02020603050405020304" pitchFamily="18" charset="0"/>
                <a:cs typeface="Times New Roman" panose="02020603050405020304" pitchFamily="18" charset="0"/>
              </a:rPr>
              <a:t> and </a:t>
            </a:r>
            <a:r>
              <a:rPr lang="en-US" altLang="en-US" sz="2400" b="1" dirty="0">
                <a:solidFill>
                  <a:srgbClr val="0000CC"/>
                </a:solidFill>
                <a:latin typeface="Times New Roman" panose="02020603050405020304" pitchFamily="18" charset="0"/>
                <a:cs typeface="Times New Roman" panose="02020603050405020304" pitchFamily="18" charset="0"/>
              </a:rPr>
              <a:t>4</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atoms of </a:t>
            </a:r>
            <a:r>
              <a:rPr lang="en-US" altLang="en-US" sz="2400" b="1" dirty="0">
                <a:solidFill>
                  <a:srgbClr val="0000CC"/>
                </a:solidFill>
                <a:latin typeface="Times New Roman" panose="02020603050405020304" pitchFamily="18" charset="0"/>
                <a:cs typeface="Times New Roman" panose="02020603050405020304" pitchFamily="18" charset="0"/>
              </a:rPr>
              <a:t>O</a:t>
            </a:r>
            <a:r>
              <a:rPr lang="en-US" altLang="en-US" sz="2400" dirty="0">
                <a:latin typeface="Times New Roman" panose="02020603050405020304" pitchFamily="18" charset="0"/>
                <a:cs typeface="Times New Roman" panose="02020603050405020304" pitchFamily="18" charset="0"/>
              </a:rPr>
              <a:t> </a:t>
            </a:r>
          </a:p>
          <a:p>
            <a:pPr marL="0" indent="0">
              <a:buFontTx/>
              <a:buNone/>
            </a:pPr>
            <a:endParaRPr lang="en-US" altLang="en-US" sz="2400" dirty="0">
              <a:solidFill>
                <a:schemeClr val="accent4"/>
              </a:solidFill>
              <a:latin typeface="Times New Roman" panose="02020603050405020304" pitchFamily="18" charset="0"/>
              <a:cs typeface="Times New Roman" panose="02020603050405020304" pitchFamily="18" charset="0"/>
            </a:endParaRPr>
          </a:p>
          <a:p>
            <a:r>
              <a:rPr lang="en-US" altLang="en-US" sz="2400" b="1" dirty="0">
                <a:solidFill>
                  <a:schemeClr val="accent1"/>
                </a:solidFill>
                <a:latin typeface="Times New Roman" panose="02020603050405020304" pitchFamily="18" charset="0"/>
                <a:cs typeface="Times New Roman" panose="02020603050405020304" pitchFamily="18" charset="0"/>
              </a:rPr>
              <a:t>Chemical Reaction</a:t>
            </a:r>
            <a:r>
              <a:rPr lang="en-US" altLang="en-US" sz="2400" dirty="0">
                <a:solidFill>
                  <a:schemeClr val="accent1"/>
                </a:solidFill>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 Elements can combine to make compounds and represented by Chemical Equations.</a:t>
            </a:r>
          </a:p>
          <a:p>
            <a:endParaRPr lang="en-US" altLang="en-US" sz="2400" dirty="0">
              <a:solidFill>
                <a:schemeClr val="accent4"/>
              </a:solidFill>
              <a:latin typeface="Times New Roman" panose="02020603050405020304" pitchFamily="18" charset="0"/>
              <a:cs typeface="Times New Roman" panose="02020603050405020304" pitchFamily="18" charset="0"/>
            </a:endParaRPr>
          </a:p>
          <a:p>
            <a:endParaRPr lang="en-US" altLang="en-US" sz="2400" dirty="0">
              <a:solidFill>
                <a:schemeClr val="accent4"/>
              </a:solidFill>
              <a:latin typeface="Times New Roman" panose="02020603050405020304" pitchFamily="18" charset="0"/>
              <a:cs typeface="Times New Roman" panose="02020603050405020304" pitchFamily="18" charset="0"/>
            </a:endParaRPr>
          </a:p>
          <a:p>
            <a:endParaRPr lang="en-US" altLang="en-US" sz="2400" dirty="0">
              <a:solidFill>
                <a:schemeClr val="accent4"/>
              </a:solidFill>
              <a:latin typeface="Times New Roman" panose="02020603050405020304" pitchFamily="18" charset="0"/>
              <a:cs typeface="Times New Roman" panose="02020603050405020304" pitchFamily="18" charset="0"/>
            </a:endParaRPr>
          </a:p>
          <a:p>
            <a:endParaRPr lang="en-US" altLang="en-US" sz="2400" dirty="0">
              <a:solidFill>
                <a:schemeClr val="accent4"/>
              </a:solidFill>
              <a:latin typeface="Times New Roman" panose="02020603050405020304" pitchFamily="18" charset="0"/>
              <a:cs typeface="Times New Roman" panose="02020603050405020304" pitchFamily="18" charset="0"/>
            </a:endParaRPr>
          </a:p>
          <a:p>
            <a:r>
              <a:rPr lang="en-US" altLang="en-US" sz="2400" dirty="0">
                <a:solidFill>
                  <a:schemeClr val="accent4"/>
                </a:solidFill>
                <a:latin typeface="Times New Roman" panose="02020603050405020304" pitchFamily="18" charset="0"/>
                <a:cs typeface="Times New Roman" panose="02020603050405020304" pitchFamily="18" charset="0"/>
              </a:rPr>
              <a:t>Example: </a:t>
            </a:r>
            <a:r>
              <a:rPr lang="en-US" altLang="en-US" sz="2400" b="1" dirty="0">
                <a:solidFill>
                  <a:schemeClr val="accent4"/>
                </a:solidFill>
                <a:latin typeface="Times New Roman" panose="02020603050405020304" pitchFamily="18" charset="0"/>
                <a:cs typeface="Times New Roman" panose="02020603050405020304" pitchFamily="18" charset="0"/>
              </a:rPr>
              <a:t>Table Salt  - Sodium Chloride</a:t>
            </a:r>
            <a:r>
              <a:rPr lang="en-US" altLang="en-US" sz="2400" dirty="0">
                <a:solidFill>
                  <a:schemeClr val="accent4"/>
                </a:solidFill>
                <a:latin typeface="Times New Roman" panose="02020603050405020304" pitchFamily="18" charset="0"/>
                <a:cs typeface="Times New Roman" panose="02020603050405020304" pitchFamily="18" charset="0"/>
              </a:rPr>
              <a:t>  - </a:t>
            </a:r>
            <a:r>
              <a:rPr lang="en-US" altLang="en-US" sz="2400" b="1" dirty="0">
                <a:solidFill>
                  <a:schemeClr val="accent1"/>
                </a:solidFill>
                <a:latin typeface="Times New Roman" panose="02020603050405020304" pitchFamily="18" charset="0"/>
                <a:cs typeface="Times New Roman" panose="02020603050405020304" pitchFamily="18" charset="0"/>
              </a:rPr>
              <a:t>Na</a:t>
            </a:r>
            <a:r>
              <a:rPr lang="en-US" altLang="en-US" sz="2400" b="1" dirty="0">
                <a:solidFill>
                  <a:srgbClr val="0033CC"/>
                </a:solidFill>
                <a:latin typeface="Times New Roman" panose="02020603050405020304" pitchFamily="18" charset="0"/>
                <a:cs typeface="Times New Roman" panose="02020603050405020304" pitchFamily="18" charset="0"/>
              </a:rPr>
              <a:t>Cl</a:t>
            </a:r>
          </a:p>
          <a:p>
            <a:pPr eaLnBrk="1" hangingPunct="1"/>
            <a:r>
              <a:rPr lang="en-US" altLang="en-US" sz="2400" dirty="0">
                <a:solidFill>
                  <a:schemeClr val="accent4"/>
                </a:solidFill>
                <a:latin typeface="Times New Roman" panose="02020603050405020304" pitchFamily="18" charset="0"/>
                <a:cs typeface="Times New Roman" panose="02020603050405020304" pitchFamily="18" charset="0"/>
              </a:rPr>
              <a:t>Physical and chemical properties of </a:t>
            </a:r>
            <a:r>
              <a:rPr lang="en-US" altLang="en-US" sz="2400" b="1" dirty="0">
                <a:solidFill>
                  <a:schemeClr val="accent1"/>
                </a:solidFill>
                <a:latin typeface="Times New Roman" panose="02020603050405020304" pitchFamily="18" charset="0"/>
                <a:cs typeface="Times New Roman" panose="02020603050405020304" pitchFamily="18" charset="0"/>
              </a:rPr>
              <a:t>Na</a:t>
            </a:r>
            <a:r>
              <a:rPr lang="en-US" altLang="en-US" sz="2400" b="1" dirty="0">
                <a:solidFill>
                  <a:srgbClr val="0033CC"/>
                </a:solidFill>
                <a:latin typeface="Times New Roman" panose="02020603050405020304" pitchFamily="18" charset="0"/>
                <a:cs typeface="Times New Roman" panose="02020603050405020304" pitchFamily="18" charset="0"/>
              </a:rPr>
              <a:t>Cl</a:t>
            </a:r>
            <a:r>
              <a:rPr lang="en-US" altLang="en-US" sz="2400" dirty="0">
                <a:solidFill>
                  <a:schemeClr val="accent4"/>
                </a:solidFill>
                <a:latin typeface="Times New Roman" panose="02020603050405020304" pitchFamily="18" charset="0"/>
                <a:cs typeface="Times New Roman" panose="02020603050405020304" pitchFamily="18" charset="0"/>
              </a:rPr>
              <a:t> is completely different from properties of individual </a:t>
            </a:r>
            <a:r>
              <a:rPr lang="en-US" altLang="en-US" sz="2400" dirty="0">
                <a:solidFill>
                  <a:schemeClr val="accent1"/>
                </a:solidFill>
                <a:latin typeface="Times New Roman" panose="02020603050405020304" pitchFamily="18" charset="0"/>
                <a:cs typeface="Times New Roman" panose="02020603050405020304" pitchFamily="18" charset="0"/>
              </a:rPr>
              <a:t>Na</a:t>
            </a:r>
            <a:r>
              <a:rPr lang="en-US" altLang="en-US" sz="2400" dirty="0">
                <a:solidFill>
                  <a:schemeClr val="accent4"/>
                </a:solidFill>
                <a:latin typeface="Times New Roman" panose="02020603050405020304" pitchFamily="18" charset="0"/>
                <a:cs typeface="Times New Roman" panose="02020603050405020304" pitchFamily="18" charset="0"/>
              </a:rPr>
              <a:t> and </a:t>
            </a:r>
            <a:r>
              <a:rPr lang="en-US" altLang="en-US" sz="2400" dirty="0">
                <a:solidFill>
                  <a:srgbClr val="0033CC"/>
                </a:solidFill>
                <a:latin typeface="Times New Roman" panose="02020603050405020304" pitchFamily="18" charset="0"/>
                <a:cs typeface="Times New Roman" panose="02020603050405020304" pitchFamily="18" charset="0"/>
              </a:rPr>
              <a:t>Cl</a:t>
            </a:r>
            <a:r>
              <a:rPr lang="en-US" altLang="en-US" sz="2400" dirty="0">
                <a:solidFill>
                  <a:schemeClr val="accent4"/>
                </a:solidFill>
                <a:latin typeface="Times New Roman" panose="02020603050405020304" pitchFamily="18" charset="0"/>
                <a:cs typeface="Times New Roman" panose="02020603050405020304" pitchFamily="18" charset="0"/>
              </a:rPr>
              <a:t> elements</a:t>
            </a:r>
            <a:endParaRPr lang="en-US" altLang="en-US" sz="2400"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1F99992D-FC9B-443E-BF33-0CEC51AD95B0}"/>
              </a:ext>
            </a:extLst>
          </p:cNvPr>
          <p:cNvSpPr/>
          <p:nvPr/>
        </p:nvSpPr>
        <p:spPr>
          <a:xfrm>
            <a:off x="3233678" y="0"/>
            <a:ext cx="5724644" cy="646331"/>
          </a:xfrm>
          <a:prstGeom prst="rect">
            <a:avLst/>
          </a:prstGeom>
        </p:spPr>
        <p:txBody>
          <a:bodyPr wrap="none">
            <a:spAutoFit/>
          </a:bodyPr>
          <a:lstStyle/>
          <a:p>
            <a:pPr marL="0" indent="0" algn="ctr">
              <a:buFontTx/>
              <a:buNone/>
            </a:pPr>
            <a:r>
              <a:rPr lang="en-US" altLang="en-US" sz="3600"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Chemical Formula Notation</a:t>
            </a:r>
          </a:p>
        </p:txBody>
      </p:sp>
      <p:sp>
        <p:nvSpPr>
          <p:cNvPr id="4" name="Text Box 3">
            <a:extLst>
              <a:ext uri="{FF2B5EF4-FFF2-40B4-BE49-F238E27FC236}">
                <a16:creationId xmlns:a16="http://schemas.microsoft.com/office/drawing/2014/main" id="{447A953A-DB5A-4BDC-A44D-A17FC785C317}"/>
              </a:ext>
            </a:extLst>
          </p:cNvPr>
          <p:cNvSpPr txBox="1">
            <a:spLocks noChangeArrowheads="1"/>
          </p:cNvSpPr>
          <p:nvPr/>
        </p:nvSpPr>
        <p:spPr bwMode="auto">
          <a:xfrm>
            <a:off x="3438525" y="4152900"/>
            <a:ext cx="4849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t>Reactants                            Products </a:t>
            </a:r>
          </a:p>
        </p:txBody>
      </p:sp>
      <p:sp>
        <p:nvSpPr>
          <p:cNvPr id="5" name="Line 4">
            <a:extLst>
              <a:ext uri="{FF2B5EF4-FFF2-40B4-BE49-F238E27FC236}">
                <a16:creationId xmlns:a16="http://schemas.microsoft.com/office/drawing/2014/main" id="{E2C8D7BA-4CA7-40CA-B6F1-893D7216C406}"/>
              </a:ext>
            </a:extLst>
          </p:cNvPr>
          <p:cNvSpPr>
            <a:spLocks noChangeShapeType="1"/>
          </p:cNvSpPr>
          <p:nvPr/>
        </p:nvSpPr>
        <p:spPr bwMode="auto">
          <a:xfrm>
            <a:off x="5343525" y="4381500"/>
            <a:ext cx="1143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6" name="Text Box 5">
            <a:extLst>
              <a:ext uri="{FF2B5EF4-FFF2-40B4-BE49-F238E27FC236}">
                <a16:creationId xmlns:a16="http://schemas.microsoft.com/office/drawing/2014/main" id="{C5BBB662-D0C8-4D4E-9632-F5F31EE328A0}"/>
              </a:ext>
            </a:extLst>
          </p:cNvPr>
          <p:cNvSpPr txBox="1">
            <a:spLocks noChangeArrowheads="1"/>
          </p:cNvSpPr>
          <p:nvPr/>
        </p:nvSpPr>
        <p:spPr bwMode="auto">
          <a:xfrm>
            <a:off x="2828925" y="4610100"/>
            <a:ext cx="2362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000" b="1" dirty="0">
                <a:solidFill>
                  <a:srgbClr val="990033"/>
                </a:solidFill>
              </a:rPr>
              <a:t>Reacting substances</a:t>
            </a:r>
          </a:p>
        </p:txBody>
      </p:sp>
      <p:sp>
        <p:nvSpPr>
          <p:cNvPr id="7" name="Text Box 6">
            <a:extLst>
              <a:ext uri="{FF2B5EF4-FFF2-40B4-BE49-F238E27FC236}">
                <a16:creationId xmlns:a16="http://schemas.microsoft.com/office/drawing/2014/main" id="{1CA0D398-143D-49DC-B50E-E0EE778A3F54}"/>
              </a:ext>
            </a:extLst>
          </p:cNvPr>
          <p:cNvSpPr txBox="1">
            <a:spLocks noChangeArrowheads="1"/>
          </p:cNvSpPr>
          <p:nvPr/>
        </p:nvSpPr>
        <p:spPr bwMode="auto">
          <a:xfrm>
            <a:off x="6791325" y="4610100"/>
            <a:ext cx="29337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000" b="1" dirty="0">
                <a:solidFill>
                  <a:srgbClr val="0000FF"/>
                </a:solidFill>
              </a:rPr>
              <a:t>Newly formed substances</a:t>
            </a:r>
          </a:p>
        </p:txBody>
      </p:sp>
    </p:spTree>
    <p:extLst>
      <p:ext uri="{BB962C8B-B14F-4D97-AF65-F5344CB8AC3E}">
        <p14:creationId xmlns:p14="http://schemas.microsoft.com/office/powerpoint/2010/main" val="875692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68ABD7-97B2-40D5-A064-6C3395F3C095}"/>
              </a:ext>
            </a:extLst>
          </p:cNvPr>
          <p:cNvSpPr/>
          <p:nvPr/>
        </p:nvSpPr>
        <p:spPr>
          <a:xfrm>
            <a:off x="4633001" y="0"/>
            <a:ext cx="3480440" cy="646331"/>
          </a:xfrm>
          <a:prstGeom prst="rect">
            <a:avLst/>
          </a:prstGeom>
        </p:spPr>
        <p:txBody>
          <a:bodyPr wrap="none">
            <a:spAutoFit/>
          </a:bodyPr>
          <a:lstStyle/>
          <a:p>
            <a:r>
              <a:rPr lang="en-US" sz="3600" b="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Acids and Bases </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8E38B385-C429-4398-ABEA-088AAF763462}"/>
              </a:ext>
            </a:extLst>
          </p:cNvPr>
          <p:cNvSpPr/>
          <p:nvPr/>
        </p:nvSpPr>
        <p:spPr>
          <a:xfrm>
            <a:off x="2276475" y="889220"/>
            <a:ext cx="8782050" cy="5570756"/>
          </a:xfrm>
          <a:prstGeom prst="rect">
            <a:avLst/>
          </a:prstGeom>
        </p:spPr>
        <p:txBody>
          <a:bodyPr wrap="square">
            <a:spAutoFit/>
          </a:bodyPr>
          <a:lstStyle/>
          <a:p>
            <a:pPr marL="0" indent="0">
              <a:buFontTx/>
              <a:buNone/>
            </a:pPr>
            <a:r>
              <a:rPr lang="en-US" altLang="en-US" sz="2400" b="1" dirty="0">
                <a:latin typeface="Times New Roman" panose="02020603050405020304" pitchFamily="18" charset="0"/>
                <a:cs typeface="Times New Roman" panose="02020603050405020304" pitchFamily="18" charset="0"/>
              </a:rPr>
              <a:t>		   Neutralization Reactions</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dirty="0">
                <a:latin typeface="Times New Roman" panose="02020603050405020304" pitchFamily="18" charset="0"/>
                <a:cs typeface="Times New Roman" panose="02020603050405020304" pitchFamily="18" charset="0"/>
              </a:rPr>
              <a:t>When acids and bases react and water is formed plus a salt.       </a:t>
            </a:r>
          </a:p>
          <a:p>
            <a:pPr marL="0" indent="0">
              <a:buFontTx/>
              <a:buNone/>
            </a:pPr>
            <a:r>
              <a:rPr lang="en-US" altLang="en-US" sz="2400"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H</a:t>
            </a:r>
            <a:r>
              <a:rPr lang="en-US" altLang="en-US" sz="2800" baseline="30000"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  +   OH</a:t>
            </a:r>
            <a:r>
              <a:rPr lang="en-US" altLang="en-US" sz="2800" baseline="30000"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    →   H</a:t>
            </a:r>
            <a:r>
              <a:rPr lang="en-US" altLang="en-US" sz="2800" baseline="-25000" dirty="0">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O</a:t>
            </a:r>
            <a:r>
              <a:rPr lang="en-US" altLang="en-US" sz="2400" dirty="0">
                <a:latin typeface="Times New Roman" panose="02020603050405020304" pitchFamily="18" charset="0"/>
                <a:cs typeface="Times New Roman" panose="02020603050405020304" pitchFamily="18" charset="0"/>
              </a:rPr>
              <a:t>)   </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b="1" dirty="0">
                <a:latin typeface="Times New Roman" panose="02020603050405020304" pitchFamily="18" charset="0"/>
                <a:cs typeface="Times New Roman" panose="02020603050405020304" pitchFamily="18" charset="0"/>
              </a:rPr>
              <a:t>Example: </a:t>
            </a:r>
          </a:p>
          <a:p>
            <a:pPr marL="0" indent="0">
              <a:buFontTx/>
              <a:buNone/>
            </a:pPr>
            <a:r>
              <a:rPr lang="en-US" altLang="en-US" sz="2800" dirty="0">
                <a:latin typeface="Times New Roman" panose="02020603050405020304" pitchFamily="18" charset="0"/>
                <a:cs typeface="Times New Roman" panose="02020603050405020304" pitchFamily="18" charset="0"/>
              </a:rPr>
              <a:t> </a:t>
            </a:r>
          </a:p>
          <a:p>
            <a:pPr marL="0" indent="0">
              <a:buFontTx/>
              <a:buNone/>
            </a:pPr>
            <a:r>
              <a:rPr lang="en-US" altLang="en-US" sz="2800" dirty="0">
                <a:latin typeface="Times New Roman" panose="02020603050405020304" pitchFamily="18" charset="0"/>
                <a:cs typeface="Times New Roman" panose="02020603050405020304" pitchFamily="18" charset="0"/>
              </a:rPr>
              <a:t>	H</a:t>
            </a:r>
            <a:r>
              <a:rPr lang="en-US" altLang="en-US" sz="2800" b="1" dirty="0">
                <a:solidFill>
                  <a:srgbClr val="8E0000"/>
                </a:solidFill>
                <a:latin typeface="Times New Roman" panose="02020603050405020304" pitchFamily="18" charset="0"/>
                <a:cs typeface="Times New Roman" panose="02020603050405020304" pitchFamily="18" charset="0"/>
              </a:rPr>
              <a:t>Cl</a:t>
            </a:r>
            <a:r>
              <a:rPr lang="en-US" altLang="en-US" sz="2800" dirty="0">
                <a:latin typeface="Times New Roman" panose="02020603050405020304" pitchFamily="18" charset="0"/>
                <a:cs typeface="Times New Roman" panose="02020603050405020304" pitchFamily="18" charset="0"/>
              </a:rPr>
              <a:t>   +  </a:t>
            </a:r>
            <a:r>
              <a:rPr lang="en-US" altLang="en-US" sz="2800" b="1" dirty="0">
                <a:solidFill>
                  <a:srgbClr val="0000CC"/>
                </a:solidFill>
                <a:latin typeface="Times New Roman" panose="02020603050405020304" pitchFamily="18" charset="0"/>
                <a:cs typeface="Times New Roman" panose="02020603050405020304" pitchFamily="18" charset="0"/>
              </a:rPr>
              <a:t>Na</a:t>
            </a:r>
            <a:r>
              <a:rPr lang="en-US" altLang="en-US" sz="2800" dirty="0">
                <a:latin typeface="Times New Roman" panose="02020603050405020304" pitchFamily="18" charset="0"/>
                <a:cs typeface="Times New Roman" panose="02020603050405020304" pitchFamily="18" charset="0"/>
              </a:rPr>
              <a:t>OH    </a:t>
            </a:r>
            <a:r>
              <a:rPr lang="en-US" altLang="en-US" sz="2800" dirty="0">
                <a:latin typeface="Times New Roman" panose="02020603050405020304" pitchFamily="18" charset="0"/>
                <a:cs typeface="Times New Roman" panose="02020603050405020304" pitchFamily="18" charset="0"/>
                <a:sym typeface="Symbol" panose="05050102010706020507" pitchFamily="18" charset="2"/>
              </a:rPr>
              <a:t></a:t>
            </a:r>
            <a:r>
              <a:rPr lang="en-US" altLang="en-US" sz="2800" dirty="0">
                <a:latin typeface="Times New Roman" panose="02020603050405020304" pitchFamily="18" charset="0"/>
                <a:cs typeface="Times New Roman" panose="02020603050405020304" pitchFamily="18" charset="0"/>
              </a:rPr>
              <a:t>     H</a:t>
            </a:r>
            <a:r>
              <a:rPr lang="en-US" altLang="en-US" sz="2800" baseline="-25000" dirty="0">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O    +    </a:t>
            </a:r>
            <a:r>
              <a:rPr lang="en-US" altLang="en-US" sz="2800" b="1" dirty="0">
                <a:solidFill>
                  <a:srgbClr val="0000CC"/>
                </a:solidFill>
                <a:latin typeface="Times New Roman" panose="02020603050405020304" pitchFamily="18" charset="0"/>
                <a:cs typeface="Times New Roman" panose="02020603050405020304" pitchFamily="18" charset="0"/>
              </a:rPr>
              <a:t>Na</a:t>
            </a:r>
            <a:r>
              <a:rPr lang="en-US" altLang="en-US" sz="2800" b="1" dirty="0">
                <a:solidFill>
                  <a:srgbClr val="8E0000"/>
                </a:solidFill>
                <a:latin typeface="Times New Roman" panose="02020603050405020304" pitchFamily="18" charset="0"/>
                <a:cs typeface="Times New Roman" panose="02020603050405020304" pitchFamily="18" charset="0"/>
              </a:rPr>
              <a:t>Cl</a:t>
            </a:r>
            <a:r>
              <a:rPr lang="en-US" altLang="en-US" sz="2800" dirty="0">
                <a:latin typeface="Times New Roman" panose="02020603050405020304" pitchFamily="18" charset="0"/>
                <a:cs typeface="Times New Roman" panose="02020603050405020304" pitchFamily="18" charset="0"/>
              </a:rPr>
              <a:t>	    </a:t>
            </a:r>
          </a:p>
          <a:p>
            <a:pPr marL="0" indent="0">
              <a:buFontTx/>
              <a:buNone/>
            </a:pPr>
            <a:endParaRPr lang="en-US" altLang="en-US" sz="2800" dirty="0">
              <a:latin typeface="Times New Roman" panose="02020603050405020304" pitchFamily="18" charset="0"/>
              <a:cs typeface="Times New Roman" panose="02020603050405020304" pitchFamily="18" charset="0"/>
            </a:endParaRPr>
          </a:p>
          <a:p>
            <a:pPr marL="0" indent="0">
              <a:buFontTx/>
              <a:buNone/>
            </a:pP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8E0000"/>
                </a:solidFill>
                <a:latin typeface="Times New Roman" panose="02020603050405020304" pitchFamily="18" charset="0"/>
                <a:cs typeface="Times New Roman" panose="02020603050405020304" pitchFamily="18" charset="0"/>
              </a:rPr>
              <a:t>acid</a:t>
            </a:r>
            <a:r>
              <a:rPr lang="en-US" altLang="en-US" sz="2400" dirty="0">
                <a:latin typeface="Times New Roman" panose="02020603050405020304" pitchFamily="18" charset="0"/>
                <a:cs typeface="Times New Roman" panose="02020603050405020304" pitchFamily="18" charset="0"/>
              </a:rPr>
              <a:t>   +   </a:t>
            </a:r>
            <a:r>
              <a:rPr lang="en-US" altLang="en-US" sz="2400" b="1" dirty="0">
                <a:solidFill>
                  <a:srgbClr val="0000CC"/>
                </a:solidFill>
                <a:latin typeface="Times New Roman" panose="02020603050405020304" pitchFamily="18" charset="0"/>
                <a:cs typeface="Times New Roman" panose="02020603050405020304" pitchFamily="18" charset="0"/>
              </a:rPr>
              <a:t>base</a:t>
            </a:r>
            <a:r>
              <a:rPr lang="en-US" altLang="en-US" sz="2400" dirty="0">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sym typeface="Symbol" panose="05050102010706020507" pitchFamily="18" charset="2"/>
              </a:rPr>
              <a:t></a:t>
            </a:r>
            <a:r>
              <a:rPr lang="en-US" altLang="en-US" sz="2400" dirty="0">
                <a:latin typeface="Times New Roman" panose="02020603050405020304" pitchFamily="18" charset="0"/>
                <a:cs typeface="Times New Roman" panose="02020603050405020304" pitchFamily="18" charset="0"/>
              </a:rPr>
              <a:t>    water   +    </a:t>
            </a:r>
            <a:r>
              <a:rPr lang="en-US" altLang="en-US" sz="2400" b="1" dirty="0">
                <a:latin typeface="Times New Roman" panose="02020603050405020304" pitchFamily="18" charset="0"/>
                <a:cs typeface="Times New Roman" panose="02020603050405020304" pitchFamily="18" charset="0"/>
              </a:rPr>
              <a:t>salt</a:t>
            </a:r>
          </a:p>
          <a:p>
            <a:pPr marL="0" indent="0">
              <a:buFontTx/>
              <a:buNone/>
            </a:pPr>
            <a:r>
              <a:rPr lang="en-US" altLang="en-US" sz="2400" dirty="0">
                <a:latin typeface="Times New Roman" panose="02020603050405020304" pitchFamily="18" charset="0"/>
                <a:cs typeface="Times New Roman" panose="02020603050405020304" pitchFamily="18" charset="0"/>
              </a:rPr>
              <a:t>  </a:t>
            </a:r>
          </a:p>
          <a:p>
            <a:pPr marL="0" indent="0">
              <a:buFontTx/>
              <a:buNone/>
            </a:pPr>
            <a:r>
              <a:rPr lang="en-US" altLang="en-US" sz="2400" b="1" i="1" dirty="0">
                <a:latin typeface="Times New Roman" panose="02020603050405020304" pitchFamily="18" charset="0"/>
                <a:cs typeface="Times New Roman" panose="02020603050405020304" pitchFamily="18" charset="0"/>
              </a:rPr>
              <a:t>Complete this reaction</a:t>
            </a:r>
            <a:r>
              <a:rPr lang="en-US" altLang="en-US" sz="2400" b="1" dirty="0">
                <a:latin typeface="Times New Roman" panose="02020603050405020304" pitchFamily="18" charset="0"/>
                <a:cs typeface="Times New Roman" panose="02020603050405020304" pitchFamily="18" charset="0"/>
              </a:rPr>
              <a:t>:</a:t>
            </a:r>
            <a:r>
              <a:rPr lang="en-US" altLang="en-US" sz="2400" dirty="0">
                <a:latin typeface="Times New Roman" panose="02020603050405020304" pitchFamily="18" charset="0"/>
                <a:cs typeface="Times New Roman" panose="02020603050405020304" pitchFamily="18" charset="0"/>
              </a:rPr>
              <a:t>	</a:t>
            </a:r>
          </a:p>
          <a:p>
            <a:pPr marL="0" indent="0">
              <a:buFontTx/>
              <a:buNone/>
            </a:pPr>
            <a:endParaRPr lang="en-US" altLang="en-US" sz="2400" dirty="0">
              <a:latin typeface="Times New Roman" panose="02020603050405020304" pitchFamily="18" charset="0"/>
              <a:cs typeface="Times New Roman" panose="02020603050405020304" pitchFamily="18" charset="0"/>
            </a:endParaRPr>
          </a:p>
          <a:p>
            <a:pPr marL="0" indent="0">
              <a:buFontTx/>
              <a:buNone/>
            </a:pPr>
            <a:r>
              <a:rPr lang="en-US" altLang="en-US" sz="2400" dirty="0">
                <a:latin typeface="Times New Roman" panose="02020603050405020304" pitchFamily="18" charset="0"/>
                <a:cs typeface="Times New Roman" panose="02020603050405020304" pitchFamily="18" charset="0"/>
              </a:rPr>
              <a:t>	</a:t>
            </a:r>
            <a:r>
              <a:rPr lang="en-US" altLang="en-US" sz="2800" dirty="0">
                <a:latin typeface="Times New Roman" panose="02020603050405020304" pitchFamily="18" charset="0"/>
                <a:cs typeface="Times New Roman" panose="02020603050405020304" pitchFamily="18" charset="0"/>
              </a:rPr>
              <a:t>HBr      +    KOH     </a:t>
            </a:r>
            <a:r>
              <a:rPr lang="en-US" altLang="en-US" sz="2800" dirty="0">
                <a:latin typeface="Times New Roman" panose="02020603050405020304" pitchFamily="18" charset="0"/>
                <a:cs typeface="Times New Roman" panose="02020603050405020304" pitchFamily="18" charset="0"/>
                <a:sym typeface="Symbol" panose="05050102010706020507" pitchFamily="18" charset="2"/>
              </a:rPr>
              <a:t></a:t>
            </a:r>
            <a:endParaRPr lang="en-US"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34379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CB6311E-8F61-46AC-9CEF-C36375A8EB5C}"/>
              </a:ext>
            </a:extLst>
          </p:cNvPr>
          <p:cNvSpPr/>
          <p:nvPr/>
        </p:nvSpPr>
        <p:spPr>
          <a:xfrm>
            <a:off x="9755612" y="1903127"/>
            <a:ext cx="1410964" cy="461665"/>
          </a:xfrm>
          <a:prstGeom prst="rect">
            <a:avLst/>
          </a:prstGeom>
        </p:spPr>
        <p:txBody>
          <a:bodyPr wrap="none">
            <a:spAutoFit/>
          </a:bodyPr>
          <a:lstStyle/>
          <a:p>
            <a:r>
              <a:rPr lang="en-US" sz="2400" b="1" dirty="0">
                <a:solidFill>
                  <a:srgbClr val="8E0000"/>
                </a:solidFill>
                <a:latin typeface="Times New Roman" panose="02020603050405020304" pitchFamily="18" charset="0"/>
                <a:ea typeface="Times New Roman"/>
                <a:cs typeface="Times New Roman" panose="02020603050405020304" pitchFamily="18" charset="0"/>
              </a:rPr>
              <a:t>Acid</a:t>
            </a:r>
            <a:r>
              <a:rPr lang="en-US" sz="2400" b="1" dirty="0">
                <a:latin typeface="Times New Roman" panose="02020603050405020304" pitchFamily="18" charset="0"/>
                <a:ea typeface="Times New Roman"/>
                <a:cs typeface="Times New Roman" panose="02020603050405020304" pitchFamily="18" charset="0"/>
              </a:rPr>
              <a:t> (&lt;7)</a:t>
            </a:r>
            <a:endParaRPr lang="en-US" sz="2400" b="1" dirty="0">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30586840-4E75-4152-B0E0-916C81AD4C93}"/>
              </a:ext>
            </a:extLst>
          </p:cNvPr>
          <p:cNvSpPr/>
          <p:nvPr/>
        </p:nvSpPr>
        <p:spPr>
          <a:xfrm>
            <a:off x="9646608" y="3800252"/>
            <a:ext cx="1628972" cy="461665"/>
          </a:xfrm>
          <a:prstGeom prst="rect">
            <a:avLst/>
          </a:prstGeom>
        </p:spPr>
        <p:txBody>
          <a:bodyPr wrap="none">
            <a:spAutoFit/>
          </a:bodyPr>
          <a:lstStyle/>
          <a:p>
            <a:r>
              <a:rPr lang="en-US" sz="2400" b="1" dirty="0">
                <a:latin typeface="Times New Roman" panose="02020603050405020304" pitchFamily="18" charset="0"/>
                <a:ea typeface="Times New Roman"/>
                <a:cs typeface="Times New Roman" panose="02020603050405020304" pitchFamily="18" charset="0"/>
              </a:rPr>
              <a:t>Neutral (7)</a:t>
            </a:r>
            <a:endParaRPr lang="en-US" sz="2400" dirty="0">
              <a:latin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FD20EAF3-D727-4781-A455-8F236E0414C1}"/>
              </a:ext>
            </a:extLst>
          </p:cNvPr>
          <p:cNvSpPr/>
          <p:nvPr/>
        </p:nvSpPr>
        <p:spPr>
          <a:xfrm>
            <a:off x="9755612" y="5306497"/>
            <a:ext cx="1410964" cy="461665"/>
          </a:xfrm>
          <a:prstGeom prst="rect">
            <a:avLst/>
          </a:prstGeom>
        </p:spPr>
        <p:txBody>
          <a:bodyPr wrap="none">
            <a:spAutoFit/>
          </a:bodyPr>
          <a:lstStyle/>
          <a:p>
            <a:r>
              <a:rPr lang="en-US" sz="2400" b="1" dirty="0">
                <a:solidFill>
                  <a:srgbClr val="0000CC"/>
                </a:solidFill>
                <a:latin typeface="Times New Roman" panose="02020603050405020304" pitchFamily="18" charset="0"/>
                <a:ea typeface="Times New Roman"/>
                <a:cs typeface="Times New Roman" panose="02020603050405020304" pitchFamily="18" charset="0"/>
              </a:rPr>
              <a:t>Base</a:t>
            </a:r>
            <a:r>
              <a:rPr lang="en-US" sz="2400" b="1" dirty="0">
                <a:latin typeface="Times New Roman" panose="02020603050405020304" pitchFamily="18" charset="0"/>
                <a:ea typeface="Times New Roman"/>
                <a:cs typeface="Times New Roman" panose="02020603050405020304" pitchFamily="18" charset="0"/>
              </a:rPr>
              <a:t> (&gt;7)</a:t>
            </a:r>
            <a:endParaRPr lang="en-US" sz="2400" dirty="0">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3A3740EE-C916-4CA2-8442-465B151D21DC}"/>
              </a:ext>
            </a:extLst>
          </p:cNvPr>
          <p:cNvSpPr/>
          <p:nvPr/>
        </p:nvSpPr>
        <p:spPr>
          <a:xfrm>
            <a:off x="2414256" y="735704"/>
            <a:ext cx="8879354" cy="461665"/>
          </a:xfrm>
          <a:prstGeom prst="rect">
            <a:avLst/>
          </a:prstGeom>
        </p:spPr>
        <p:txBody>
          <a:bodyPr wrap="none">
            <a:spAutoFit/>
          </a:bodyPr>
          <a:lstStyle/>
          <a:p>
            <a:pPr>
              <a:defRPr/>
            </a:pPr>
            <a:r>
              <a:rPr lang="en-US" sz="2400" dirty="0">
                <a:solidFill>
                  <a:srgbClr val="C00000"/>
                </a:solidFill>
                <a:latin typeface="Times New Roman" panose="02020603050405020304" pitchFamily="18" charset="0"/>
                <a:ea typeface="Times New Roman"/>
                <a:cs typeface="Times New Roman" panose="02020603050405020304" pitchFamily="18" charset="0"/>
              </a:rPr>
              <a:t>pH Scale</a:t>
            </a:r>
            <a:r>
              <a:rPr lang="en-US" sz="2400" dirty="0">
                <a:latin typeface="Times New Roman" panose="02020603050405020304" pitchFamily="18" charset="0"/>
                <a:ea typeface="Times New Roman"/>
                <a:cs typeface="Times New Roman" panose="02020603050405020304" pitchFamily="18" charset="0"/>
              </a:rPr>
              <a:t>: This scale is used to compare how strong an acid or base is. </a:t>
            </a:r>
          </a:p>
        </p:txBody>
      </p:sp>
      <p:sp>
        <p:nvSpPr>
          <p:cNvPr id="8" name="Rectangle 7">
            <a:extLst>
              <a:ext uri="{FF2B5EF4-FFF2-40B4-BE49-F238E27FC236}">
                <a16:creationId xmlns:a16="http://schemas.microsoft.com/office/drawing/2014/main" id="{34660223-D5C9-462D-A4AA-EA57D07F19F5}"/>
              </a:ext>
            </a:extLst>
          </p:cNvPr>
          <p:cNvSpPr/>
          <p:nvPr/>
        </p:nvSpPr>
        <p:spPr>
          <a:xfrm>
            <a:off x="4833690" y="15390"/>
            <a:ext cx="1941557"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rPr>
              <a:t>pH Scale</a:t>
            </a:r>
            <a:endParaRPr lang="en-US" sz="3600" b="1" dirty="0">
              <a:effectLst>
                <a:outerShdw blurRad="38100" dist="38100" dir="2700000" algn="tl">
                  <a:srgbClr val="000000">
                    <a:alpha val="43137"/>
                  </a:srgbClr>
                </a:outerShdw>
              </a:effectLst>
            </a:endParaRPr>
          </a:p>
        </p:txBody>
      </p:sp>
      <p:pic>
        <p:nvPicPr>
          <p:cNvPr id="10" name="Picture 9" descr="A picture containing measure, object, sitting, black&#10;&#10;Description automatically generated">
            <a:extLst>
              <a:ext uri="{FF2B5EF4-FFF2-40B4-BE49-F238E27FC236}">
                <a16:creationId xmlns:a16="http://schemas.microsoft.com/office/drawing/2014/main" id="{1522D6E4-2FBA-44F8-9A81-94708DA880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0400" y="1178586"/>
            <a:ext cx="6012764" cy="5664024"/>
          </a:xfrm>
          <a:prstGeom prst="rect">
            <a:avLst/>
          </a:prstGeom>
        </p:spPr>
      </p:pic>
    </p:spTree>
    <p:extLst>
      <p:ext uri="{BB962C8B-B14F-4D97-AF65-F5344CB8AC3E}">
        <p14:creationId xmlns:p14="http://schemas.microsoft.com/office/powerpoint/2010/main" val="2730813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13BE6CA-E00E-42F8-908A-77D50E80583C}"/>
              </a:ext>
            </a:extLst>
          </p:cNvPr>
          <p:cNvSpPr/>
          <p:nvPr/>
        </p:nvSpPr>
        <p:spPr>
          <a:xfrm>
            <a:off x="3321562" y="0"/>
            <a:ext cx="6263253" cy="646331"/>
          </a:xfrm>
          <a:prstGeom prst="rect">
            <a:avLst/>
          </a:prstGeom>
        </p:spPr>
        <p:txBody>
          <a:bodyPr wrap="none">
            <a:spAutoFit/>
          </a:bodyPr>
          <a:lstStyle/>
          <a:p>
            <a:pPr algn="ctr">
              <a:spcBef>
                <a:spcPct val="0"/>
              </a:spcBef>
              <a:buFontTx/>
              <a:buNone/>
            </a:pPr>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Balancing Chemical Equations</a:t>
            </a:r>
          </a:p>
        </p:txBody>
      </p:sp>
      <p:sp>
        <p:nvSpPr>
          <p:cNvPr id="7" name="Rectangle 6">
            <a:extLst>
              <a:ext uri="{FF2B5EF4-FFF2-40B4-BE49-F238E27FC236}">
                <a16:creationId xmlns:a16="http://schemas.microsoft.com/office/drawing/2014/main" id="{222D01DC-7D13-404B-AD32-DB94FC5F9B7F}"/>
              </a:ext>
            </a:extLst>
          </p:cNvPr>
          <p:cNvSpPr/>
          <p:nvPr/>
        </p:nvSpPr>
        <p:spPr>
          <a:xfrm>
            <a:off x="2033586" y="925175"/>
            <a:ext cx="10158413" cy="4339650"/>
          </a:xfrm>
          <a:prstGeom prst="rect">
            <a:avLst/>
          </a:prstGeom>
        </p:spPr>
        <p:txBody>
          <a:bodyPr wrap="square">
            <a:spAutoFit/>
          </a:bodyPr>
          <a:lstStyle/>
          <a:p>
            <a:pPr>
              <a:spcBef>
                <a:spcPct val="0"/>
              </a:spcBef>
              <a:buFontTx/>
              <a:buNone/>
            </a:pPr>
            <a:r>
              <a:rPr lang="en-US" altLang="en-US" sz="2400" b="1" dirty="0">
                <a:latin typeface="Times New Roman" panose="02020603050405020304" pitchFamily="18" charset="0"/>
                <a:cs typeface="Times New Roman" panose="02020603050405020304" pitchFamily="18" charset="0"/>
              </a:rPr>
              <a:t>Chemical Equations</a:t>
            </a:r>
            <a:r>
              <a:rPr lang="en-US" altLang="en-US" sz="2400" dirty="0">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are balanced in a similar way to nuclear equations: you just have to make sure that there is the same number of</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0000CC"/>
                </a:solidFill>
                <a:latin typeface="Times New Roman" panose="02020603050405020304" pitchFamily="18" charset="0"/>
                <a:cs typeface="Times New Roman" panose="02020603050405020304" pitchFamily="18" charset="0"/>
              </a:rPr>
              <a:t>atoms of each element </a:t>
            </a:r>
            <a:r>
              <a:rPr lang="en-US" altLang="en-US" sz="2400" dirty="0">
                <a:solidFill>
                  <a:schemeClr val="accent4"/>
                </a:solidFill>
                <a:latin typeface="Times New Roman" panose="02020603050405020304" pitchFamily="18" charset="0"/>
                <a:cs typeface="Times New Roman" panose="02020603050405020304" pitchFamily="18" charset="0"/>
              </a:rPr>
              <a:t>on both sides.</a:t>
            </a:r>
            <a:r>
              <a:rPr lang="en-US" altLang="en-US" sz="2400" dirty="0">
                <a:latin typeface="Times New Roman" panose="02020603050405020304" pitchFamily="18" charset="0"/>
                <a:cs typeface="Times New Roman" panose="02020603050405020304" pitchFamily="18" charset="0"/>
              </a:rPr>
              <a:t>  </a:t>
            </a:r>
          </a:p>
          <a:p>
            <a:pPr>
              <a:spcBef>
                <a:spcPct val="0"/>
              </a:spcBef>
              <a:buFontTx/>
              <a:buNone/>
            </a:pPr>
            <a:endParaRPr lang="en-US" altLang="en-US" sz="1800" dirty="0">
              <a:latin typeface="Times New Roman" panose="02020603050405020304" pitchFamily="18" charset="0"/>
              <a:ea typeface="Times" panose="02020603050405020304" pitchFamily="18" charset="0"/>
              <a:cs typeface="Times New Roman" panose="02020603050405020304" pitchFamily="18" charset="0"/>
            </a:endParaRPr>
          </a:p>
          <a:p>
            <a:pPr algn="ctr">
              <a:spcBef>
                <a:spcPct val="0"/>
              </a:spcBef>
              <a:buFontTx/>
              <a:buNone/>
            </a:pPr>
            <a:r>
              <a:rPr lang="en-US" altLang="en-US" sz="1800" b="1" dirty="0">
                <a:solidFill>
                  <a:srgbClr val="8E0000"/>
                </a:solidFill>
                <a:latin typeface="Times New Roman" panose="02020603050405020304" pitchFamily="18" charset="0"/>
                <a:ea typeface="Times" panose="02020603050405020304" pitchFamily="18" charset="0"/>
                <a:cs typeface="Times New Roman" panose="02020603050405020304" pitchFamily="18" charset="0"/>
              </a:rPr>
              <a:t>Y</a:t>
            </a:r>
            <a:r>
              <a:rPr lang="en-US" altLang="en-US" sz="2400" b="1" dirty="0">
                <a:solidFill>
                  <a:srgbClr val="8E0000"/>
                </a:solidFill>
                <a:latin typeface="Times New Roman" panose="02020603050405020304" pitchFamily="18" charset="0"/>
                <a:ea typeface="Times" panose="02020603050405020304" pitchFamily="18" charset="0"/>
                <a:cs typeface="Times New Roman" panose="02020603050405020304" pitchFamily="18" charset="0"/>
              </a:rPr>
              <a:t>ou balance each element separately but …</a:t>
            </a:r>
          </a:p>
          <a:p>
            <a:pPr>
              <a:buFontTx/>
              <a:buNone/>
            </a:pPr>
            <a:endParaRPr lang="en-US" altLang="en-US" sz="1800" dirty="0">
              <a:latin typeface="Times New Roman" panose="02020603050405020304" pitchFamily="18" charset="0"/>
              <a:cs typeface="Times New Roman" panose="02020603050405020304" pitchFamily="18" charset="0"/>
            </a:endParaRPr>
          </a:p>
          <a:p>
            <a:pPr>
              <a:buFontTx/>
              <a:buNone/>
            </a:pPr>
            <a:r>
              <a:rPr lang="en-US" altLang="en-US" sz="2400" dirty="0">
                <a:solidFill>
                  <a:schemeClr val="accent4"/>
                </a:solidFill>
                <a:latin typeface="Times New Roman" panose="02020603050405020304" pitchFamily="18" charset="0"/>
                <a:cs typeface="Times New Roman" panose="02020603050405020304" pitchFamily="18" charset="0"/>
              </a:rPr>
              <a:t>often  we have molecules where one atom of one kind </a:t>
            </a:r>
            <a:r>
              <a:rPr lang="en-US" altLang="en-US" sz="2400" b="1" dirty="0">
                <a:solidFill>
                  <a:schemeClr val="accent4"/>
                </a:solidFill>
                <a:latin typeface="Times New Roman" panose="02020603050405020304" pitchFamily="18" charset="0"/>
                <a:cs typeface="Times New Roman" panose="02020603050405020304" pitchFamily="18" charset="0"/>
              </a:rPr>
              <a:t>must</a:t>
            </a:r>
            <a:r>
              <a:rPr lang="en-US" altLang="en-US" sz="2400" dirty="0">
                <a:solidFill>
                  <a:schemeClr val="accent4"/>
                </a:solidFill>
                <a:latin typeface="Times New Roman" panose="02020603050405020304" pitchFamily="18" charset="0"/>
                <a:cs typeface="Times New Roman" panose="02020603050405020304" pitchFamily="18" charset="0"/>
              </a:rPr>
              <a:t> be joined with more than one atom of the other kind. </a:t>
            </a:r>
            <a:r>
              <a:rPr lang="en-US" altLang="en-US" sz="2400" dirty="0">
                <a:latin typeface="Times New Roman" panose="02020603050405020304" pitchFamily="18" charset="0"/>
                <a:cs typeface="Times New Roman" panose="02020603050405020304" pitchFamily="18" charset="0"/>
              </a:rPr>
              <a:t> </a:t>
            </a:r>
            <a:r>
              <a:rPr lang="en-US" altLang="en-US" sz="2400" b="1" dirty="0">
                <a:solidFill>
                  <a:srgbClr val="0000CC"/>
                </a:solidFill>
                <a:latin typeface="Times New Roman" panose="02020603050405020304" pitchFamily="18" charset="0"/>
                <a:cs typeface="Times New Roman" panose="02020603050405020304" pitchFamily="18" charset="0"/>
              </a:rPr>
              <a:t>“Make odds even” </a:t>
            </a:r>
            <a:r>
              <a:rPr lang="en-US" altLang="en-US" sz="2400" dirty="0">
                <a:solidFill>
                  <a:schemeClr val="accent4"/>
                </a:solidFill>
                <a:latin typeface="Times New Roman" panose="02020603050405020304" pitchFamily="18" charset="0"/>
                <a:cs typeface="Times New Roman" panose="02020603050405020304" pitchFamily="18" charset="0"/>
              </a:rPr>
              <a:t>is used to deal with this problem, which makes these problems more challenging than nuclear ones. </a:t>
            </a:r>
          </a:p>
          <a:p>
            <a:endParaRPr lang="en-US" altLang="en-US" sz="2400" dirty="0">
              <a:solidFill>
                <a:schemeClr val="accent4"/>
              </a:solidFill>
              <a:latin typeface="Times New Roman" panose="02020603050405020304" pitchFamily="18" charset="0"/>
              <a:cs typeface="Times New Roman" panose="02020603050405020304" pitchFamily="18" charset="0"/>
            </a:endParaRPr>
          </a:p>
          <a:p>
            <a:pPr>
              <a:buFontTx/>
              <a:buNone/>
            </a:pPr>
            <a:r>
              <a:rPr lang="en-US" altLang="en-US" sz="2400" b="1" dirty="0">
                <a:solidFill>
                  <a:srgbClr val="8E0000"/>
                </a:solidFill>
                <a:latin typeface="Times New Roman" panose="02020603050405020304" pitchFamily="18" charset="0"/>
                <a:cs typeface="Times New Roman" panose="02020603050405020304" pitchFamily="18" charset="0"/>
              </a:rPr>
              <a:t>You must watch for subscripts</a:t>
            </a:r>
            <a:r>
              <a:rPr lang="en-US" altLang="en-US" sz="2400" dirty="0">
                <a:solidFill>
                  <a:srgbClr val="8E0000"/>
                </a:solidFill>
                <a:latin typeface="Times New Roman" panose="02020603050405020304" pitchFamily="18" charset="0"/>
                <a:cs typeface="Times New Roman" panose="02020603050405020304" pitchFamily="18" charset="0"/>
              </a:rPr>
              <a:t> </a:t>
            </a:r>
            <a:r>
              <a:rPr lang="en-US" altLang="en-US" sz="2400" dirty="0">
                <a:solidFill>
                  <a:schemeClr val="accent4"/>
                </a:solidFill>
                <a:latin typeface="Times New Roman" panose="02020603050405020304" pitchFamily="18" charset="0"/>
                <a:cs typeface="Times New Roman" panose="02020603050405020304" pitchFamily="18" charset="0"/>
              </a:rPr>
              <a:t>and interpret them correctly to get your element count correct. </a:t>
            </a:r>
          </a:p>
        </p:txBody>
      </p:sp>
      <p:sp>
        <p:nvSpPr>
          <p:cNvPr id="8" name="Text Box 3">
            <a:extLst>
              <a:ext uri="{FF2B5EF4-FFF2-40B4-BE49-F238E27FC236}">
                <a16:creationId xmlns:a16="http://schemas.microsoft.com/office/drawing/2014/main" id="{C22BE0BB-42E8-419B-A6F1-4A143590B00E}"/>
              </a:ext>
            </a:extLst>
          </p:cNvPr>
          <p:cNvSpPr txBox="1">
            <a:spLocks noChangeArrowheads="1"/>
          </p:cNvSpPr>
          <p:nvPr/>
        </p:nvSpPr>
        <p:spPr bwMode="auto">
          <a:xfrm>
            <a:off x="2105025" y="5363763"/>
            <a:ext cx="1008697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dirty="0"/>
              <a:t>***</a:t>
            </a:r>
            <a:r>
              <a:rPr lang="en-US" altLang="en-US" sz="2400" b="1" dirty="0"/>
              <a:t>Law of mass conservation in chemical reactions</a:t>
            </a:r>
            <a:r>
              <a:rPr lang="en-US" altLang="en-US" sz="2400" dirty="0">
                <a:solidFill>
                  <a:schemeClr val="accent4"/>
                </a:solidFill>
              </a:rPr>
              <a:t> - Atoms are neither destroyed nor created during chemical reaction (</a:t>
            </a:r>
            <a:r>
              <a:rPr lang="en-US" altLang="en-US" sz="2400" i="1" dirty="0"/>
              <a:t>reactants only rearrange to make new molecules</a:t>
            </a:r>
            <a:r>
              <a:rPr lang="en-US" altLang="en-US" sz="2400" dirty="0">
                <a:solidFill>
                  <a:schemeClr val="accent4"/>
                </a:solidFill>
              </a:rPr>
              <a:t>)</a:t>
            </a:r>
          </a:p>
        </p:txBody>
      </p:sp>
    </p:spTree>
    <p:extLst>
      <p:ext uri="{BB962C8B-B14F-4D97-AF65-F5344CB8AC3E}">
        <p14:creationId xmlns:p14="http://schemas.microsoft.com/office/powerpoint/2010/main" val="495077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67A7AF-7EA4-4DE1-87D8-0984BE4C7C41}"/>
              </a:ext>
            </a:extLst>
          </p:cNvPr>
          <p:cNvSpPr/>
          <p:nvPr/>
        </p:nvSpPr>
        <p:spPr>
          <a:xfrm>
            <a:off x="1800226" y="867875"/>
            <a:ext cx="10258424" cy="5693866"/>
          </a:xfrm>
          <a:prstGeom prst="rect">
            <a:avLst/>
          </a:prstGeom>
        </p:spPr>
        <p:txBody>
          <a:bodyPr wrap="square">
            <a:spAutoFit/>
          </a:bodyPr>
          <a:lstStyle/>
          <a:p>
            <a:pPr marL="0" indent="0">
              <a:buFontTx/>
              <a:buNone/>
            </a:pPr>
            <a:r>
              <a:rPr lang="en-US" altLang="en-US" sz="2800" dirty="0">
                <a:latin typeface="Times New Roman" panose="02020603050405020304" pitchFamily="18" charset="0"/>
                <a:cs typeface="Times New Roman" panose="02020603050405020304" pitchFamily="18" charset="0"/>
              </a:rPr>
              <a:t>Example: </a:t>
            </a:r>
          </a:p>
          <a:p>
            <a:pPr marL="0" indent="0">
              <a:buFontTx/>
              <a:buNone/>
            </a:pPr>
            <a:endParaRPr lang="en-US" altLang="en-US" sz="2800" dirty="0">
              <a:latin typeface="Times New Roman" panose="02020603050405020304" pitchFamily="18" charset="0"/>
              <a:cs typeface="Times New Roman" panose="02020603050405020304" pitchFamily="18" charset="0"/>
            </a:endParaRPr>
          </a:p>
          <a:p>
            <a:pPr marL="0" indent="0">
              <a:buFontTx/>
              <a:buNone/>
            </a:pPr>
            <a:r>
              <a:rPr lang="en-US" altLang="en-US" sz="2800" dirty="0">
                <a:latin typeface="Times New Roman" panose="02020603050405020304" pitchFamily="18" charset="0"/>
                <a:cs typeface="Times New Roman" panose="02020603050405020304" pitchFamily="18" charset="0"/>
              </a:rPr>
              <a:t> </a:t>
            </a:r>
            <a:r>
              <a:rPr lang="en-US" altLang="en-US" sz="2800" b="1" dirty="0">
                <a:solidFill>
                  <a:srgbClr val="8E0000"/>
                </a:solidFill>
                <a:latin typeface="Times New Roman" panose="02020603050405020304" pitchFamily="18" charset="0"/>
                <a:cs typeface="Times New Roman" panose="02020603050405020304" pitchFamily="18" charset="0"/>
              </a:rPr>
              <a:t>H</a:t>
            </a:r>
            <a:r>
              <a:rPr lang="en-US" altLang="en-US" sz="2800" dirty="0">
                <a:latin typeface="Times New Roman" panose="02020603050405020304" pitchFamily="18" charset="0"/>
                <a:cs typeface="Times New Roman" panose="02020603050405020304" pitchFamily="18" charset="0"/>
              </a:rPr>
              <a:t> Cl    +    </a:t>
            </a:r>
            <a:r>
              <a:rPr lang="en-US" altLang="en-US" sz="2800" b="1" dirty="0">
                <a:solidFill>
                  <a:srgbClr val="0000CC"/>
                </a:solidFill>
                <a:latin typeface="Times New Roman" panose="02020603050405020304" pitchFamily="18" charset="0"/>
                <a:cs typeface="Times New Roman" panose="02020603050405020304" pitchFamily="18" charset="0"/>
              </a:rPr>
              <a:t>Na</a:t>
            </a:r>
            <a:r>
              <a:rPr lang="en-US" altLang="en-US" sz="2800" dirty="0">
                <a:latin typeface="Times New Roman" panose="02020603050405020304" pitchFamily="18" charset="0"/>
                <a:cs typeface="Times New Roman" panose="02020603050405020304" pitchFamily="18" charset="0"/>
              </a:rPr>
              <a:t>O</a:t>
            </a:r>
            <a:r>
              <a:rPr lang="en-US" altLang="en-US" sz="2800" b="1" dirty="0">
                <a:solidFill>
                  <a:srgbClr val="8E0000"/>
                </a:solidFill>
                <a:latin typeface="Times New Roman" panose="02020603050405020304" pitchFamily="18" charset="0"/>
                <a:cs typeface="Times New Roman" panose="02020603050405020304" pitchFamily="18" charset="0"/>
              </a:rPr>
              <a:t>H</a:t>
            </a:r>
            <a:r>
              <a:rPr lang="en-US" altLang="en-US" sz="2800" dirty="0">
                <a:latin typeface="Times New Roman" panose="02020603050405020304" pitchFamily="18" charset="0"/>
                <a:cs typeface="Times New Roman" panose="02020603050405020304" pitchFamily="18" charset="0"/>
              </a:rPr>
              <a:t>            </a:t>
            </a:r>
            <a:r>
              <a:rPr lang="en-US" altLang="en-US" sz="2800" dirty="0">
                <a:latin typeface="Times New Roman" panose="02020603050405020304" pitchFamily="18" charset="0"/>
                <a:cs typeface="Times New Roman" panose="02020603050405020304" pitchFamily="18" charset="0"/>
                <a:sym typeface="Symbol" panose="05050102010706020507" pitchFamily="18" charset="2"/>
              </a:rPr>
              <a:t></a:t>
            </a:r>
            <a:r>
              <a:rPr lang="en-US" altLang="en-US" sz="2800" dirty="0">
                <a:latin typeface="Times New Roman" panose="02020603050405020304" pitchFamily="18" charset="0"/>
                <a:cs typeface="Times New Roman" panose="02020603050405020304" pitchFamily="18" charset="0"/>
              </a:rPr>
              <a:t>        </a:t>
            </a:r>
            <a:r>
              <a:rPr lang="en-US" altLang="en-US" sz="2800" b="1" dirty="0">
                <a:solidFill>
                  <a:srgbClr val="0000CC"/>
                </a:solidFill>
                <a:latin typeface="Times New Roman" panose="02020603050405020304" pitchFamily="18" charset="0"/>
                <a:cs typeface="Times New Roman" panose="02020603050405020304" pitchFamily="18" charset="0"/>
              </a:rPr>
              <a:t>Na</a:t>
            </a:r>
            <a:r>
              <a:rPr lang="en-US" altLang="en-US" sz="2800" dirty="0">
                <a:latin typeface="Times New Roman" panose="02020603050405020304" pitchFamily="18" charset="0"/>
                <a:cs typeface="Times New Roman" panose="02020603050405020304" pitchFamily="18" charset="0"/>
              </a:rPr>
              <a:t>Cl      +     </a:t>
            </a:r>
            <a:r>
              <a:rPr lang="en-US" altLang="en-US" sz="2800" b="1" dirty="0">
                <a:solidFill>
                  <a:srgbClr val="8E0000"/>
                </a:solidFill>
                <a:latin typeface="Times New Roman" panose="02020603050405020304" pitchFamily="18" charset="0"/>
                <a:cs typeface="Times New Roman" panose="02020603050405020304" pitchFamily="18" charset="0"/>
              </a:rPr>
              <a:t>H</a:t>
            </a:r>
            <a:r>
              <a:rPr lang="en-US" altLang="en-US" sz="2800" b="1" baseline="-25000" dirty="0">
                <a:solidFill>
                  <a:srgbClr val="8E0000"/>
                </a:solidFill>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O</a:t>
            </a:r>
          </a:p>
          <a:p>
            <a:pPr marL="0" indent="0">
              <a:buFontTx/>
              <a:buNone/>
            </a:pPr>
            <a:endParaRPr lang="en-US" altLang="en-US" sz="2800" dirty="0">
              <a:latin typeface="Times New Roman" panose="02020603050405020304" pitchFamily="18" charset="0"/>
              <a:cs typeface="Times New Roman" panose="02020603050405020304" pitchFamily="18" charset="0"/>
            </a:endParaRPr>
          </a:p>
          <a:p>
            <a:pPr marL="0" indent="0">
              <a:buFontTx/>
              <a:buNone/>
            </a:pPr>
            <a:endParaRPr lang="en-US" altLang="en-US" sz="2800" dirty="0">
              <a:latin typeface="Times New Roman" panose="02020603050405020304" pitchFamily="18" charset="0"/>
              <a:cs typeface="Times New Roman" panose="02020603050405020304" pitchFamily="18" charset="0"/>
            </a:endParaRPr>
          </a:p>
          <a:p>
            <a:pPr marL="0" indent="0">
              <a:buFontTx/>
              <a:buNone/>
            </a:pPr>
            <a:r>
              <a:rPr lang="en-US" altLang="en-US" sz="2800" u="sng" dirty="0">
                <a:solidFill>
                  <a:schemeClr val="accent1"/>
                </a:solidFill>
                <a:latin typeface="Times New Roman" panose="02020603050405020304" pitchFamily="18" charset="0"/>
                <a:cs typeface="Times New Roman" panose="02020603050405020304" pitchFamily="18" charset="0"/>
              </a:rPr>
              <a:t>Left side (Reactants):</a:t>
            </a:r>
            <a:r>
              <a:rPr lang="en-US" altLang="en-US" sz="2800" dirty="0">
                <a:latin typeface="Times New Roman" panose="02020603050405020304" pitchFamily="18" charset="0"/>
                <a:cs typeface="Times New Roman" panose="02020603050405020304" pitchFamily="18" charset="0"/>
              </a:rPr>
              <a:t> 2 </a:t>
            </a:r>
            <a:r>
              <a:rPr lang="en-US" altLang="en-US" sz="2800" b="1" dirty="0">
                <a:solidFill>
                  <a:srgbClr val="8E0000"/>
                </a:solidFill>
                <a:latin typeface="Times New Roman" panose="02020603050405020304" pitchFamily="18" charset="0"/>
                <a:cs typeface="Times New Roman" panose="02020603050405020304" pitchFamily="18" charset="0"/>
              </a:rPr>
              <a:t>H</a:t>
            </a:r>
            <a:r>
              <a:rPr lang="en-US" altLang="en-US" sz="2800" dirty="0">
                <a:latin typeface="Times New Roman" panose="02020603050405020304" pitchFamily="18" charset="0"/>
                <a:cs typeface="Times New Roman" panose="02020603050405020304" pitchFamily="18" charset="0"/>
              </a:rPr>
              <a:t>, 1 Cl, 1 </a:t>
            </a:r>
            <a:r>
              <a:rPr lang="en-US" altLang="en-US" sz="2800" b="1" dirty="0">
                <a:solidFill>
                  <a:srgbClr val="0000CC"/>
                </a:solidFill>
                <a:latin typeface="Times New Roman" panose="02020603050405020304" pitchFamily="18" charset="0"/>
                <a:cs typeface="Times New Roman" panose="02020603050405020304" pitchFamily="18" charset="0"/>
              </a:rPr>
              <a:t>Na</a:t>
            </a:r>
            <a:r>
              <a:rPr lang="en-US" altLang="en-US" sz="2800" dirty="0">
                <a:latin typeface="Times New Roman" panose="02020603050405020304" pitchFamily="18" charset="0"/>
                <a:cs typeface="Times New Roman" panose="02020603050405020304" pitchFamily="18" charset="0"/>
              </a:rPr>
              <a:t>, 1 O       </a:t>
            </a:r>
          </a:p>
          <a:p>
            <a:pPr marL="0" indent="0">
              <a:buFontTx/>
              <a:buNone/>
            </a:pPr>
            <a:r>
              <a:rPr lang="en-US" altLang="en-US" sz="2800" dirty="0">
                <a:latin typeface="Times New Roman" panose="02020603050405020304" pitchFamily="18" charset="0"/>
                <a:cs typeface="Times New Roman" panose="02020603050405020304" pitchFamily="18" charset="0"/>
              </a:rPr>
              <a:t>   </a:t>
            </a:r>
          </a:p>
          <a:p>
            <a:pPr marL="0" indent="0">
              <a:buFontTx/>
              <a:buNone/>
            </a:pPr>
            <a:r>
              <a:rPr lang="en-US" altLang="en-US" sz="2800" dirty="0">
                <a:latin typeface="Times New Roman" panose="02020603050405020304" pitchFamily="18" charset="0"/>
                <a:cs typeface="Times New Roman" panose="02020603050405020304" pitchFamily="18" charset="0"/>
              </a:rPr>
              <a:t>                                 </a:t>
            </a:r>
            <a:r>
              <a:rPr lang="en-US" altLang="en-US" sz="2800" u="sng" dirty="0">
                <a:solidFill>
                  <a:schemeClr val="accent1"/>
                </a:solidFill>
                <a:latin typeface="Times New Roman" panose="02020603050405020304" pitchFamily="18" charset="0"/>
                <a:cs typeface="Times New Roman" panose="02020603050405020304" pitchFamily="18" charset="0"/>
              </a:rPr>
              <a:t>Right side (Products):</a:t>
            </a:r>
            <a:r>
              <a:rPr lang="en-US" altLang="en-US" sz="2800" dirty="0">
                <a:latin typeface="Times New Roman" panose="02020603050405020304" pitchFamily="18" charset="0"/>
                <a:cs typeface="Times New Roman" panose="02020603050405020304" pitchFamily="18" charset="0"/>
              </a:rPr>
              <a:t> 2 </a:t>
            </a:r>
            <a:r>
              <a:rPr lang="en-US" altLang="en-US" sz="2800" b="1" dirty="0">
                <a:solidFill>
                  <a:srgbClr val="8E0000"/>
                </a:solidFill>
                <a:latin typeface="Times New Roman" panose="02020603050405020304" pitchFamily="18" charset="0"/>
                <a:cs typeface="Times New Roman" panose="02020603050405020304" pitchFamily="18" charset="0"/>
              </a:rPr>
              <a:t>H</a:t>
            </a:r>
            <a:r>
              <a:rPr lang="en-US" altLang="en-US" sz="2800" dirty="0">
                <a:latin typeface="Times New Roman" panose="02020603050405020304" pitchFamily="18" charset="0"/>
                <a:cs typeface="Times New Roman" panose="02020603050405020304" pitchFamily="18" charset="0"/>
              </a:rPr>
              <a:t>, 1 Cl, 1 </a:t>
            </a:r>
            <a:r>
              <a:rPr lang="en-US" altLang="en-US" sz="2800" b="1" dirty="0">
                <a:solidFill>
                  <a:srgbClr val="0000CC"/>
                </a:solidFill>
                <a:latin typeface="Times New Roman" panose="02020603050405020304" pitchFamily="18" charset="0"/>
                <a:cs typeface="Times New Roman" panose="02020603050405020304" pitchFamily="18" charset="0"/>
              </a:rPr>
              <a:t>Na</a:t>
            </a:r>
            <a:r>
              <a:rPr lang="en-US" altLang="en-US" sz="2800" dirty="0">
                <a:latin typeface="Times New Roman" panose="02020603050405020304" pitchFamily="18" charset="0"/>
                <a:cs typeface="Times New Roman" panose="02020603050405020304" pitchFamily="18" charset="0"/>
              </a:rPr>
              <a:t>, 1 O</a:t>
            </a:r>
          </a:p>
          <a:p>
            <a:pPr marL="0" indent="0">
              <a:buFontTx/>
              <a:buNone/>
            </a:pPr>
            <a:endParaRPr lang="en-US" altLang="en-US" sz="2800" dirty="0">
              <a:latin typeface="Times New Roman" panose="02020603050405020304" pitchFamily="18" charset="0"/>
              <a:cs typeface="Times New Roman" panose="02020603050405020304" pitchFamily="18" charset="0"/>
            </a:endParaRPr>
          </a:p>
          <a:p>
            <a:pPr marL="0" indent="0">
              <a:buFontTx/>
              <a:buNone/>
            </a:pPr>
            <a:r>
              <a:rPr lang="en-US" altLang="en-US" sz="2800" dirty="0">
                <a:solidFill>
                  <a:schemeClr val="accent4"/>
                </a:solidFill>
                <a:latin typeface="Times New Roman" panose="02020603050405020304" pitchFamily="18" charset="0"/>
                <a:cs typeface="Times New Roman" panose="02020603050405020304" pitchFamily="18" charset="0"/>
              </a:rPr>
              <a:t>This is a balanced chemical reaction equation!</a:t>
            </a:r>
            <a:r>
              <a:rPr lang="en-US" altLang="en-US" sz="2800" dirty="0">
                <a:latin typeface="Times New Roman" panose="02020603050405020304" pitchFamily="18" charset="0"/>
                <a:cs typeface="Times New Roman" panose="02020603050405020304" pitchFamily="18" charset="0"/>
              </a:rPr>
              <a:t>  </a:t>
            </a:r>
          </a:p>
          <a:p>
            <a:pPr marL="0" indent="0">
              <a:buFontTx/>
              <a:buNone/>
            </a:pPr>
            <a:endParaRPr lang="en-US" altLang="en-US" sz="2800" dirty="0">
              <a:latin typeface="Times New Roman" panose="02020603050405020304" pitchFamily="18" charset="0"/>
              <a:cs typeface="Times New Roman" panose="02020603050405020304" pitchFamily="18" charset="0"/>
            </a:endParaRPr>
          </a:p>
          <a:p>
            <a:pPr marL="0" indent="0">
              <a:buFontTx/>
              <a:buNone/>
            </a:pPr>
            <a:r>
              <a:rPr lang="en-US" altLang="en-US" sz="2800" dirty="0">
                <a:solidFill>
                  <a:schemeClr val="accent4"/>
                </a:solidFill>
                <a:latin typeface="Times New Roman" panose="02020603050405020304" pitchFamily="18" charset="0"/>
                <a:cs typeface="Times New Roman" panose="02020603050405020304" pitchFamily="18" charset="0"/>
              </a:rPr>
              <a:t>Remember that the subscript 2 in</a:t>
            </a:r>
            <a:r>
              <a:rPr lang="en-US" altLang="en-US" sz="2800" dirty="0">
                <a:latin typeface="Times New Roman" panose="02020603050405020304" pitchFamily="18" charset="0"/>
                <a:cs typeface="Times New Roman" panose="02020603050405020304" pitchFamily="18" charset="0"/>
              </a:rPr>
              <a:t>   </a:t>
            </a:r>
            <a:r>
              <a:rPr lang="en-US" altLang="en-US" sz="2800" b="1" dirty="0">
                <a:solidFill>
                  <a:srgbClr val="8E0000"/>
                </a:solidFill>
                <a:latin typeface="Times New Roman" panose="02020603050405020304" pitchFamily="18" charset="0"/>
                <a:cs typeface="Times New Roman" panose="02020603050405020304" pitchFamily="18" charset="0"/>
              </a:rPr>
              <a:t>H</a:t>
            </a:r>
            <a:r>
              <a:rPr lang="en-US" altLang="en-US" sz="2800" b="1" baseline="-25000" dirty="0">
                <a:solidFill>
                  <a:srgbClr val="8E0000"/>
                </a:solidFill>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O</a:t>
            </a:r>
            <a:r>
              <a:rPr lang="en-US" altLang="en-US" sz="2800" dirty="0">
                <a:solidFill>
                  <a:schemeClr val="accent4"/>
                </a:solidFill>
                <a:latin typeface="Times New Roman" panose="02020603050405020304" pitchFamily="18" charset="0"/>
                <a:cs typeface="Times New Roman" panose="02020603050405020304" pitchFamily="18" charset="0"/>
              </a:rPr>
              <a:t> means there are two H atoms in this molecule.  </a:t>
            </a:r>
            <a:endParaRPr lang="en-US" sz="2800" dirty="0">
              <a:solidFill>
                <a:schemeClr val="accent4"/>
              </a:solidFill>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4AC69B91-9E12-4911-A91F-BCEF0AC52DE0}"/>
              </a:ext>
            </a:extLst>
          </p:cNvPr>
          <p:cNvSpPr/>
          <p:nvPr/>
        </p:nvSpPr>
        <p:spPr>
          <a:xfrm>
            <a:off x="3321562" y="0"/>
            <a:ext cx="6263253" cy="646331"/>
          </a:xfrm>
          <a:prstGeom prst="rect">
            <a:avLst/>
          </a:prstGeom>
        </p:spPr>
        <p:txBody>
          <a:bodyPr wrap="none">
            <a:spAutoFit/>
          </a:bodyPr>
          <a:lstStyle/>
          <a:p>
            <a:pPr algn="ctr">
              <a:spcBef>
                <a:spcPct val="0"/>
              </a:spcBef>
              <a:buFontTx/>
              <a:buNone/>
            </a:pPr>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Balancing Chemical Equations</a:t>
            </a:r>
          </a:p>
        </p:txBody>
      </p:sp>
      <p:sp>
        <p:nvSpPr>
          <p:cNvPr id="4" name="Text Box 5">
            <a:extLst>
              <a:ext uri="{FF2B5EF4-FFF2-40B4-BE49-F238E27FC236}">
                <a16:creationId xmlns:a16="http://schemas.microsoft.com/office/drawing/2014/main" id="{FA1208F9-5118-4695-A4AA-131D7001949C}"/>
              </a:ext>
            </a:extLst>
          </p:cNvPr>
          <p:cNvSpPr txBox="1">
            <a:spLocks noChangeArrowheads="1"/>
          </p:cNvSpPr>
          <p:nvPr/>
        </p:nvSpPr>
        <p:spPr bwMode="auto">
          <a:xfrm>
            <a:off x="1940434" y="2266950"/>
            <a:ext cx="282801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990033"/>
                </a:solidFill>
              </a:rPr>
              <a:t>Reacting substances</a:t>
            </a:r>
          </a:p>
        </p:txBody>
      </p:sp>
      <p:sp>
        <p:nvSpPr>
          <p:cNvPr id="5" name="Text Box 6">
            <a:extLst>
              <a:ext uri="{FF2B5EF4-FFF2-40B4-BE49-F238E27FC236}">
                <a16:creationId xmlns:a16="http://schemas.microsoft.com/office/drawing/2014/main" id="{FD76F0F2-B0C4-4B1D-BEC8-6EC216AE2CA1}"/>
              </a:ext>
            </a:extLst>
          </p:cNvPr>
          <p:cNvSpPr txBox="1">
            <a:spLocks noChangeArrowheads="1"/>
          </p:cNvSpPr>
          <p:nvPr/>
        </p:nvSpPr>
        <p:spPr bwMode="auto">
          <a:xfrm>
            <a:off x="6453187" y="2331740"/>
            <a:ext cx="357663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00FF"/>
                </a:solidFill>
              </a:rPr>
              <a:t>Newly formed substances</a:t>
            </a:r>
          </a:p>
        </p:txBody>
      </p:sp>
    </p:spTree>
    <p:extLst>
      <p:ext uri="{BB962C8B-B14F-4D97-AF65-F5344CB8AC3E}">
        <p14:creationId xmlns:p14="http://schemas.microsoft.com/office/powerpoint/2010/main" val="2934702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6">
            <a:extLst>
              <a:ext uri="{FF2B5EF4-FFF2-40B4-BE49-F238E27FC236}">
                <a16:creationId xmlns:a16="http://schemas.microsoft.com/office/drawing/2014/main" id="{77E1E693-A117-4A44-81D1-A0EC9903DE72}"/>
              </a:ext>
            </a:extLst>
          </p:cNvPr>
          <p:cNvSpPr txBox="1">
            <a:spLocks noChangeArrowheads="1"/>
          </p:cNvSpPr>
          <p:nvPr/>
        </p:nvSpPr>
        <p:spPr bwMode="auto">
          <a:xfrm>
            <a:off x="2871793" y="1306522"/>
            <a:ext cx="54697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dirty="0">
                <a:cs typeface="Times New Roman" panose="02020603050405020304" pitchFamily="18" charset="0"/>
              </a:rPr>
              <a:t> </a:t>
            </a:r>
            <a:r>
              <a:rPr lang="en-US" altLang="en-US" sz="2400" b="1" dirty="0">
                <a:cs typeface="Times New Roman" panose="02020603050405020304" pitchFamily="18" charset="0"/>
              </a:rPr>
              <a:t>H</a:t>
            </a:r>
            <a:r>
              <a:rPr lang="en-US" altLang="en-US" sz="2400" b="1" baseline="-25000" dirty="0">
                <a:cs typeface="Times New Roman" panose="02020603050405020304" pitchFamily="18" charset="0"/>
              </a:rPr>
              <a:t>2</a:t>
            </a:r>
            <a:r>
              <a:rPr lang="en-US" altLang="en-US" sz="2400" b="1" dirty="0">
                <a:cs typeface="Times New Roman" panose="02020603050405020304" pitchFamily="18" charset="0"/>
              </a:rPr>
              <a:t>(g)    + O</a:t>
            </a:r>
            <a:r>
              <a:rPr lang="en-US" altLang="en-US" sz="2400" b="1" baseline="-25000" dirty="0">
                <a:cs typeface="Times New Roman" panose="02020603050405020304" pitchFamily="18" charset="0"/>
              </a:rPr>
              <a:t>2</a:t>
            </a:r>
            <a:r>
              <a:rPr lang="en-US" altLang="en-US" sz="2400" b="1" dirty="0">
                <a:cs typeface="Times New Roman" panose="02020603050405020304" pitchFamily="18" charset="0"/>
              </a:rPr>
              <a:t>(g)                            H</a:t>
            </a:r>
            <a:r>
              <a:rPr lang="en-US" altLang="en-US" sz="2400" b="1" baseline="-25000" dirty="0">
                <a:cs typeface="Times New Roman" panose="02020603050405020304" pitchFamily="18" charset="0"/>
              </a:rPr>
              <a:t>2</a:t>
            </a:r>
            <a:r>
              <a:rPr lang="en-US" altLang="en-US" sz="2400" b="1" dirty="0">
                <a:cs typeface="Times New Roman" panose="02020603050405020304" pitchFamily="18" charset="0"/>
              </a:rPr>
              <a:t>O (g) </a:t>
            </a:r>
            <a:endParaRPr lang="en-US" altLang="en-US" sz="2400" b="1" baseline="-25000" dirty="0">
              <a:cs typeface="Times New Roman" panose="02020603050405020304" pitchFamily="18" charset="0"/>
            </a:endParaRPr>
          </a:p>
        </p:txBody>
      </p:sp>
      <p:sp>
        <p:nvSpPr>
          <p:cNvPr id="4" name="Line 7">
            <a:extLst>
              <a:ext uri="{FF2B5EF4-FFF2-40B4-BE49-F238E27FC236}">
                <a16:creationId xmlns:a16="http://schemas.microsoft.com/office/drawing/2014/main" id="{180DBBA6-18FB-4BA9-9828-AD4A821D6297}"/>
              </a:ext>
            </a:extLst>
          </p:cNvPr>
          <p:cNvSpPr>
            <a:spLocks noChangeShapeType="1"/>
          </p:cNvSpPr>
          <p:nvPr/>
        </p:nvSpPr>
        <p:spPr bwMode="auto">
          <a:xfrm>
            <a:off x="5314959" y="1577986"/>
            <a:ext cx="1143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latin typeface="Times New Roman" panose="02020603050405020304" pitchFamily="18" charset="0"/>
              <a:cs typeface="Times New Roman" panose="02020603050405020304" pitchFamily="18" charset="0"/>
            </a:endParaRPr>
          </a:p>
        </p:txBody>
      </p:sp>
      <p:sp>
        <p:nvSpPr>
          <p:cNvPr id="8" name="Text Box 13">
            <a:extLst>
              <a:ext uri="{FF2B5EF4-FFF2-40B4-BE49-F238E27FC236}">
                <a16:creationId xmlns:a16="http://schemas.microsoft.com/office/drawing/2014/main" id="{B1380B08-8A8E-4F68-AE73-A01A4DFAEF86}"/>
              </a:ext>
            </a:extLst>
          </p:cNvPr>
          <p:cNvSpPr txBox="1">
            <a:spLocks noChangeArrowheads="1"/>
          </p:cNvSpPr>
          <p:nvPr/>
        </p:nvSpPr>
        <p:spPr bwMode="auto">
          <a:xfrm>
            <a:off x="8731333" y="1299856"/>
            <a:ext cx="1920719" cy="461665"/>
          </a:xfrm>
          <a:prstGeom prst="rect">
            <a:avLst/>
          </a:prstGeom>
          <a:noFill/>
          <a:ln>
            <a:solidFill>
              <a:srgbClr val="FF0000"/>
            </a:solidFill>
          </a:ln>
          <a:effec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C00000"/>
                </a:solidFill>
                <a:cs typeface="Times New Roman" panose="02020603050405020304" pitchFamily="18" charset="0"/>
              </a:rPr>
              <a:t>Not balanced</a:t>
            </a:r>
          </a:p>
        </p:txBody>
      </p:sp>
      <p:sp>
        <p:nvSpPr>
          <p:cNvPr id="9" name="Text Box 15">
            <a:extLst>
              <a:ext uri="{FF2B5EF4-FFF2-40B4-BE49-F238E27FC236}">
                <a16:creationId xmlns:a16="http://schemas.microsoft.com/office/drawing/2014/main" id="{5B4A10A4-965A-46D4-8AA0-14432E9B5401}"/>
              </a:ext>
            </a:extLst>
          </p:cNvPr>
          <p:cNvSpPr txBox="1">
            <a:spLocks noChangeArrowheads="1"/>
          </p:cNvSpPr>
          <p:nvPr/>
        </p:nvSpPr>
        <p:spPr bwMode="auto">
          <a:xfrm>
            <a:off x="6300793" y="1763722"/>
            <a:ext cx="39982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chemeClr val="accent1"/>
                </a:solidFill>
                <a:cs typeface="Times New Roman" panose="02020603050405020304" pitchFamily="18" charset="0"/>
              </a:rPr>
              <a:t>Products: 2 H and 1 O atoms</a:t>
            </a:r>
          </a:p>
        </p:txBody>
      </p:sp>
      <p:sp>
        <p:nvSpPr>
          <p:cNvPr id="10" name="Text Box 16">
            <a:extLst>
              <a:ext uri="{FF2B5EF4-FFF2-40B4-BE49-F238E27FC236}">
                <a16:creationId xmlns:a16="http://schemas.microsoft.com/office/drawing/2014/main" id="{52D1009F-BD7B-4E66-8DF0-9DAA03AB27DE}"/>
              </a:ext>
            </a:extLst>
          </p:cNvPr>
          <p:cNvSpPr txBox="1">
            <a:spLocks noChangeArrowheads="1"/>
          </p:cNvSpPr>
          <p:nvPr/>
        </p:nvSpPr>
        <p:spPr bwMode="auto">
          <a:xfrm>
            <a:off x="2871793" y="2474923"/>
            <a:ext cx="59314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dirty="0">
                <a:cs typeface="Times New Roman" panose="02020603050405020304" pitchFamily="18" charset="0"/>
              </a:rPr>
              <a:t> </a:t>
            </a:r>
            <a:r>
              <a:rPr lang="en-US" altLang="en-US" sz="2400" b="1" dirty="0">
                <a:cs typeface="Times New Roman" panose="02020603050405020304" pitchFamily="18" charset="0"/>
              </a:rPr>
              <a:t>2H</a:t>
            </a:r>
            <a:r>
              <a:rPr lang="en-US" altLang="en-US" sz="2400" b="1" baseline="-25000" dirty="0">
                <a:cs typeface="Times New Roman" panose="02020603050405020304" pitchFamily="18" charset="0"/>
              </a:rPr>
              <a:t>2</a:t>
            </a:r>
            <a:r>
              <a:rPr lang="en-US" altLang="en-US" sz="2400" b="1" dirty="0">
                <a:cs typeface="Times New Roman" panose="02020603050405020304" pitchFamily="18" charset="0"/>
              </a:rPr>
              <a:t>(g)    + 1O</a:t>
            </a:r>
            <a:r>
              <a:rPr lang="en-US" altLang="en-US" sz="2400" b="1" baseline="-25000" dirty="0">
                <a:cs typeface="Times New Roman" panose="02020603050405020304" pitchFamily="18" charset="0"/>
              </a:rPr>
              <a:t>2</a:t>
            </a:r>
            <a:r>
              <a:rPr lang="en-US" altLang="en-US" sz="2400" b="1" dirty="0">
                <a:cs typeface="Times New Roman" panose="02020603050405020304" pitchFamily="18" charset="0"/>
              </a:rPr>
              <a:t>(g)                            2H</a:t>
            </a:r>
            <a:r>
              <a:rPr lang="en-US" altLang="en-US" sz="2400" b="1" baseline="-25000" dirty="0">
                <a:cs typeface="Times New Roman" panose="02020603050405020304" pitchFamily="18" charset="0"/>
              </a:rPr>
              <a:t>2</a:t>
            </a:r>
            <a:r>
              <a:rPr lang="en-US" altLang="en-US" sz="2400" b="1" dirty="0">
                <a:cs typeface="Times New Roman" panose="02020603050405020304" pitchFamily="18" charset="0"/>
              </a:rPr>
              <a:t>O (g) </a:t>
            </a:r>
            <a:endParaRPr lang="en-US" altLang="en-US" sz="2400" b="1" baseline="-25000" dirty="0">
              <a:cs typeface="Times New Roman" panose="02020603050405020304" pitchFamily="18" charset="0"/>
            </a:endParaRPr>
          </a:p>
        </p:txBody>
      </p:sp>
      <p:sp>
        <p:nvSpPr>
          <p:cNvPr id="11" name="Line 17">
            <a:extLst>
              <a:ext uri="{FF2B5EF4-FFF2-40B4-BE49-F238E27FC236}">
                <a16:creationId xmlns:a16="http://schemas.microsoft.com/office/drawing/2014/main" id="{D429F971-76B3-4432-A7BF-AD7E2668DA01}"/>
              </a:ext>
            </a:extLst>
          </p:cNvPr>
          <p:cNvSpPr>
            <a:spLocks noChangeShapeType="1"/>
          </p:cNvSpPr>
          <p:nvPr/>
        </p:nvSpPr>
        <p:spPr bwMode="auto">
          <a:xfrm>
            <a:off x="5606676" y="2705755"/>
            <a:ext cx="1143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latin typeface="Times New Roman" panose="02020603050405020304" pitchFamily="18" charset="0"/>
              <a:cs typeface="Times New Roman" panose="02020603050405020304" pitchFamily="18" charset="0"/>
            </a:endParaRPr>
          </a:p>
        </p:txBody>
      </p:sp>
      <p:sp>
        <p:nvSpPr>
          <p:cNvPr id="12" name="Text Box 18">
            <a:extLst>
              <a:ext uri="{FF2B5EF4-FFF2-40B4-BE49-F238E27FC236}">
                <a16:creationId xmlns:a16="http://schemas.microsoft.com/office/drawing/2014/main" id="{8CF5DB26-1B3B-4425-AF4F-2BA4F1C232F5}"/>
              </a:ext>
            </a:extLst>
          </p:cNvPr>
          <p:cNvSpPr txBox="1">
            <a:spLocks noChangeArrowheads="1"/>
          </p:cNvSpPr>
          <p:nvPr/>
        </p:nvSpPr>
        <p:spPr bwMode="auto">
          <a:xfrm>
            <a:off x="8793186" y="2502724"/>
            <a:ext cx="13981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00FF"/>
                </a:solidFill>
                <a:cs typeface="Times New Roman" panose="02020603050405020304" pitchFamily="18" charset="0"/>
              </a:rPr>
              <a:t>Balanced</a:t>
            </a:r>
          </a:p>
        </p:txBody>
      </p:sp>
      <p:sp>
        <p:nvSpPr>
          <p:cNvPr id="13" name="Text Box 20">
            <a:extLst>
              <a:ext uri="{FF2B5EF4-FFF2-40B4-BE49-F238E27FC236}">
                <a16:creationId xmlns:a16="http://schemas.microsoft.com/office/drawing/2014/main" id="{12D02B43-FE75-42B8-9073-05103DCF2B1E}"/>
              </a:ext>
            </a:extLst>
          </p:cNvPr>
          <p:cNvSpPr txBox="1">
            <a:spLocks noChangeArrowheads="1"/>
          </p:cNvSpPr>
          <p:nvPr/>
        </p:nvSpPr>
        <p:spPr bwMode="auto">
          <a:xfrm>
            <a:off x="6300793" y="2955291"/>
            <a:ext cx="39982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33CC"/>
                </a:solidFill>
                <a:cs typeface="Times New Roman" panose="02020603050405020304" pitchFamily="18" charset="0"/>
              </a:rPr>
              <a:t>Products: 4 H and 2 O atoms</a:t>
            </a:r>
          </a:p>
        </p:txBody>
      </p:sp>
      <p:sp>
        <p:nvSpPr>
          <p:cNvPr id="14" name="Text Box 2">
            <a:extLst>
              <a:ext uri="{FF2B5EF4-FFF2-40B4-BE49-F238E27FC236}">
                <a16:creationId xmlns:a16="http://schemas.microsoft.com/office/drawing/2014/main" id="{C66B6A14-27E3-439C-A169-87D3C03EADCC}"/>
              </a:ext>
            </a:extLst>
          </p:cNvPr>
          <p:cNvSpPr txBox="1">
            <a:spLocks noChangeArrowheads="1"/>
          </p:cNvSpPr>
          <p:nvPr/>
        </p:nvSpPr>
        <p:spPr bwMode="auto">
          <a:xfrm>
            <a:off x="2985831" y="4156090"/>
            <a:ext cx="625844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cs typeface="Times New Roman" panose="02020603050405020304" pitchFamily="18" charset="0"/>
              </a:rPr>
              <a:t>NO(g)                              N</a:t>
            </a:r>
            <a:r>
              <a:rPr lang="en-US" altLang="en-US" sz="2400" b="1" baseline="-25000" dirty="0">
                <a:cs typeface="Times New Roman" panose="02020603050405020304" pitchFamily="18" charset="0"/>
              </a:rPr>
              <a:t>2</a:t>
            </a:r>
            <a:r>
              <a:rPr lang="en-US" altLang="en-US" sz="2400" b="1" dirty="0">
                <a:cs typeface="Times New Roman" panose="02020603050405020304" pitchFamily="18" charset="0"/>
              </a:rPr>
              <a:t>O (g)   +    NO</a:t>
            </a:r>
            <a:r>
              <a:rPr lang="en-US" altLang="en-US" sz="2400" b="1" baseline="-25000" dirty="0">
                <a:cs typeface="Times New Roman" panose="02020603050405020304" pitchFamily="18" charset="0"/>
              </a:rPr>
              <a:t>2</a:t>
            </a:r>
            <a:r>
              <a:rPr lang="en-US" altLang="en-US" sz="2400" b="1" dirty="0">
                <a:cs typeface="Times New Roman" panose="02020603050405020304" pitchFamily="18" charset="0"/>
              </a:rPr>
              <a:t>  (g)  </a:t>
            </a:r>
          </a:p>
        </p:txBody>
      </p:sp>
      <p:sp>
        <p:nvSpPr>
          <p:cNvPr id="15" name="Line 3">
            <a:extLst>
              <a:ext uri="{FF2B5EF4-FFF2-40B4-BE49-F238E27FC236}">
                <a16:creationId xmlns:a16="http://schemas.microsoft.com/office/drawing/2014/main" id="{2A432CA3-EFAE-44C5-B8C6-21B73E2CD0F2}"/>
              </a:ext>
            </a:extLst>
          </p:cNvPr>
          <p:cNvSpPr>
            <a:spLocks noChangeShapeType="1"/>
          </p:cNvSpPr>
          <p:nvPr/>
        </p:nvSpPr>
        <p:spPr bwMode="auto">
          <a:xfrm>
            <a:off x="4276913" y="4411693"/>
            <a:ext cx="1295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latin typeface="Times New Roman" panose="02020603050405020304" pitchFamily="18" charset="0"/>
              <a:cs typeface="Times New Roman" panose="02020603050405020304" pitchFamily="18" charset="0"/>
            </a:endParaRPr>
          </a:p>
        </p:txBody>
      </p:sp>
      <p:sp>
        <p:nvSpPr>
          <p:cNvPr id="17" name="Text Box 8">
            <a:extLst>
              <a:ext uri="{FF2B5EF4-FFF2-40B4-BE49-F238E27FC236}">
                <a16:creationId xmlns:a16="http://schemas.microsoft.com/office/drawing/2014/main" id="{276CD674-1DD4-4601-B96E-95154C0EC40B}"/>
              </a:ext>
            </a:extLst>
          </p:cNvPr>
          <p:cNvSpPr txBox="1">
            <a:spLocks noChangeArrowheads="1"/>
          </p:cNvSpPr>
          <p:nvPr/>
        </p:nvSpPr>
        <p:spPr bwMode="auto">
          <a:xfrm>
            <a:off x="1715896" y="4713308"/>
            <a:ext cx="393364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8000"/>
                </a:solidFill>
                <a:cs typeface="Times New Roman" panose="02020603050405020304" pitchFamily="18" charset="0"/>
              </a:rPr>
              <a:t>Reactants: 1N and 1O atoms</a:t>
            </a:r>
          </a:p>
        </p:txBody>
      </p:sp>
      <p:sp>
        <p:nvSpPr>
          <p:cNvPr id="18" name="Text Box 9">
            <a:extLst>
              <a:ext uri="{FF2B5EF4-FFF2-40B4-BE49-F238E27FC236}">
                <a16:creationId xmlns:a16="http://schemas.microsoft.com/office/drawing/2014/main" id="{B0007C71-21F0-4681-966A-97FEFD29D649}"/>
              </a:ext>
            </a:extLst>
          </p:cNvPr>
          <p:cNvSpPr txBox="1">
            <a:spLocks noChangeArrowheads="1"/>
          </p:cNvSpPr>
          <p:nvPr/>
        </p:nvSpPr>
        <p:spPr bwMode="auto">
          <a:xfrm>
            <a:off x="6343654" y="4701399"/>
            <a:ext cx="398218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C00000"/>
                </a:solidFill>
                <a:cs typeface="Times New Roman" panose="02020603050405020304" pitchFamily="18" charset="0"/>
              </a:rPr>
              <a:t>Products: 3 N and 3 O atoms</a:t>
            </a:r>
          </a:p>
        </p:txBody>
      </p:sp>
      <p:sp>
        <p:nvSpPr>
          <p:cNvPr id="19" name="Text Box 10">
            <a:extLst>
              <a:ext uri="{FF2B5EF4-FFF2-40B4-BE49-F238E27FC236}">
                <a16:creationId xmlns:a16="http://schemas.microsoft.com/office/drawing/2014/main" id="{EA878E52-5021-4879-87E5-8366BF0C2C4F}"/>
              </a:ext>
            </a:extLst>
          </p:cNvPr>
          <p:cNvSpPr txBox="1">
            <a:spLocks noChangeArrowheads="1"/>
          </p:cNvSpPr>
          <p:nvPr/>
        </p:nvSpPr>
        <p:spPr bwMode="auto">
          <a:xfrm>
            <a:off x="3003766" y="5537509"/>
            <a:ext cx="648927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cs typeface="Times New Roman" panose="02020603050405020304" pitchFamily="18" charset="0"/>
              </a:rPr>
              <a:t>3 NO(g)                              N</a:t>
            </a:r>
            <a:r>
              <a:rPr lang="en-US" altLang="en-US" sz="2400" b="1" baseline="-25000" dirty="0">
                <a:cs typeface="Times New Roman" panose="02020603050405020304" pitchFamily="18" charset="0"/>
              </a:rPr>
              <a:t>2</a:t>
            </a:r>
            <a:r>
              <a:rPr lang="en-US" altLang="en-US" sz="2400" b="1" dirty="0">
                <a:cs typeface="Times New Roman" panose="02020603050405020304" pitchFamily="18" charset="0"/>
              </a:rPr>
              <a:t>O (g)   +    NO</a:t>
            </a:r>
            <a:r>
              <a:rPr lang="en-US" altLang="en-US" sz="2400" b="1" baseline="-25000" dirty="0">
                <a:cs typeface="Times New Roman" panose="02020603050405020304" pitchFamily="18" charset="0"/>
              </a:rPr>
              <a:t>2</a:t>
            </a:r>
            <a:r>
              <a:rPr lang="en-US" altLang="en-US" sz="2400" b="1" dirty="0">
                <a:cs typeface="Times New Roman" panose="02020603050405020304" pitchFamily="18" charset="0"/>
              </a:rPr>
              <a:t>  (g)  </a:t>
            </a:r>
          </a:p>
        </p:txBody>
      </p:sp>
      <p:sp>
        <p:nvSpPr>
          <p:cNvPr id="20" name="Line 11">
            <a:extLst>
              <a:ext uri="{FF2B5EF4-FFF2-40B4-BE49-F238E27FC236}">
                <a16:creationId xmlns:a16="http://schemas.microsoft.com/office/drawing/2014/main" id="{3AC26C4A-4EA2-4C9A-A587-2728A9BAD37E}"/>
              </a:ext>
            </a:extLst>
          </p:cNvPr>
          <p:cNvSpPr>
            <a:spLocks noChangeShapeType="1"/>
          </p:cNvSpPr>
          <p:nvPr/>
        </p:nvSpPr>
        <p:spPr bwMode="auto">
          <a:xfrm>
            <a:off x="4552954" y="5768341"/>
            <a:ext cx="1295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latin typeface="Times New Roman" panose="02020603050405020304" pitchFamily="18" charset="0"/>
              <a:cs typeface="Times New Roman" panose="02020603050405020304" pitchFamily="18" charset="0"/>
            </a:endParaRPr>
          </a:p>
        </p:txBody>
      </p:sp>
      <p:sp>
        <p:nvSpPr>
          <p:cNvPr id="21" name="Text Box 12">
            <a:extLst>
              <a:ext uri="{FF2B5EF4-FFF2-40B4-BE49-F238E27FC236}">
                <a16:creationId xmlns:a16="http://schemas.microsoft.com/office/drawing/2014/main" id="{9C448590-9844-45B6-8869-FEFEF1310A1C}"/>
              </a:ext>
            </a:extLst>
          </p:cNvPr>
          <p:cNvSpPr txBox="1">
            <a:spLocks noChangeArrowheads="1"/>
          </p:cNvSpPr>
          <p:nvPr/>
        </p:nvSpPr>
        <p:spPr bwMode="auto">
          <a:xfrm>
            <a:off x="1715895" y="5999174"/>
            <a:ext cx="393364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8000"/>
                </a:solidFill>
                <a:cs typeface="Times New Roman" panose="02020603050405020304" pitchFamily="18" charset="0"/>
              </a:rPr>
              <a:t>Reactants: 3N and 3O atoms</a:t>
            </a:r>
          </a:p>
        </p:txBody>
      </p:sp>
      <p:sp>
        <p:nvSpPr>
          <p:cNvPr id="22" name="Text Box 13">
            <a:extLst>
              <a:ext uri="{FF2B5EF4-FFF2-40B4-BE49-F238E27FC236}">
                <a16:creationId xmlns:a16="http://schemas.microsoft.com/office/drawing/2014/main" id="{889ED050-80FB-4F67-94F2-2B512075DD42}"/>
              </a:ext>
            </a:extLst>
          </p:cNvPr>
          <p:cNvSpPr txBox="1">
            <a:spLocks noChangeArrowheads="1"/>
          </p:cNvSpPr>
          <p:nvPr/>
        </p:nvSpPr>
        <p:spPr bwMode="auto">
          <a:xfrm>
            <a:off x="6400804" y="5999174"/>
            <a:ext cx="398218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33CC"/>
                </a:solidFill>
                <a:cs typeface="Times New Roman" panose="02020603050405020304" pitchFamily="18" charset="0"/>
              </a:rPr>
              <a:t>Products: 3 N and 3 O atoms</a:t>
            </a:r>
          </a:p>
        </p:txBody>
      </p:sp>
      <p:sp>
        <p:nvSpPr>
          <p:cNvPr id="23" name="Text Box 14">
            <a:extLst>
              <a:ext uri="{FF2B5EF4-FFF2-40B4-BE49-F238E27FC236}">
                <a16:creationId xmlns:a16="http://schemas.microsoft.com/office/drawing/2014/main" id="{6300B8A1-33B7-4B73-878E-EFB90DCC52D8}"/>
              </a:ext>
            </a:extLst>
          </p:cNvPr>
          <p:cNvSpPr txBox="1">
            <a:spLocks noChangeArrowheads="1"/>
          </p:cNvSpPr>
          <p:nvPr/>
        </p:nvSpPr>
        <p:spPr bwMode="auto">
          <a:xfrm>
            <a:off x="10113264" y="5465774"/>
            <a:ext cx="13981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00FF"/>
                </a:solidFill>
                <a:cs typeface="Times New Roman" panose="02020603050405020304" pitchFamily="18" charset="0"/>
              </a:rPr>
              <a:t>Balanced</a:t>
            </a:r>
          </a:p>
        </p:txBody>
      </p:sp>
      <p:sp>
        <p:nvSpPr>
          <p:cNvPr id="24" name="Text Box 13">
            <a:extLst>
              <a:ext uri="{FF2B5EF4-FFF2-40B4-BE49-F238E27FC236}">
                <a16:creationId xmlns:a16="http://schemas.microsoft.com/office/drawing/2014/main" id="{68AD5FD6-4637-448D-B53B-679C9E485A0E}"/>
              </a:ext>
            </a:extLst>
          </p:cNvPr>
          <p:cNvSpPr txBox="1">
            <a:spLocks noChangeArrowheads="1"/>
          </p:cNvSpPr>
          <p:nvPr/>
        </p:nvSpPr>
        <p:spPr bwMode="auto">
          <a:xfrm>
            <a:off x="9687920" y="4180861"/>
            <a:ext cx="1920719" cy="461665"/>
          </a:xfrm>
          <a:prstGeom prst="rect">
            <a:avLst/>
          </a:prstGeom>
          <a:noFill/>
          <a:ln>
            <a:solidFill>
              <a:srgbClr val="FF0000"/>
            </a:solidFill>
          </a:ln>
          <a:effec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C00000"/>
                </a:solidFill>
                <a:cs typeface="Times New Roman" panose="02020603050405020304" pitchFamily="18" charset="0"/>
              </a:rPr>
              <a:t>Not balanced</a:t>
            </a:r>
          </a:p>
        </p:txBody>
      </p:sp>
      <p:sp>
        <p:nvSpPr>
          <p:cNvPr id="25" name="Text Box 19">
            <a:extLst>
              <a:ext uri="{FF2B5EF4-FFF2-40B4-BE49-F238E27FC236}">
                <a16:creationId xmlns:a16="http://schemas.microsoft.com/office/drawing/2014/main" id="{EF9747B2-1CAB-41B1-A3DA-5B31B1284A18}"/>
              </a:ext>
            </a:extLst>
          </p:cNvPr>
          <p:cNvSpPr txBox="1">
            <a:spLocks noChangeArrowheads="1"/>
          </p:cNvSpPr>
          <p:nvPr/>
        </p:nvSpPr>
        <p:spPr bwMode="auto">
          <a:xfrm>
            <a:off x="1619108" y="2983737"/>
            <a:ext cx="40414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8000"/>
                </a:solidFill>
              </a:rPr>
              <a:t>Reactants: 4 H and 2O atoms</a:t>
            </a:r>
          </a:p>
        </p:txBody>
      </p:sp>
      <p:sp>
        <p:nvSpPr>
          <p:cNvPr id="26" name="Text Box 14">
            <a:extLst>
              <a:ext uri="{FF2B5EF4-FFF2-40B4-BE49-F238E27FC236}">
                <a16:creationId xmlns:a16="http://schemas.microsoft.com/office/drawing/2014/main" id="{F9C8C22A-D722-47F0-84C4-81C78DE4E3F8}"/>
              </a:ext>
            </a:extLst>
          </p:cNvPr>
          <p:cNvSpPr txBox="1">
            <a:spLocks noChangeArrowheads="1"/>
          </p:cNvSpPr>
          <p:nvPr/>
        </p:nvSpPr>
        <p:spPr bwMode="auto">
          <a:xfrm>
            <a:off x="1684834" y="1796116"/>
            <a:ext cx="40414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8000"/>
                </a:solidFill>
              </a:rPr>
              <a:t>Reactants: 2 H and 2O atoms</a:t>
            </a:r>
          </a:p>
        </p:txBody>
      </p:sp>
      <p:sp>
        <p:nvSpPr>
          <p:cNvPr id="27" name="Rectangle 26">
            <a:extLst>
              <a:ext uri="{FF2B5EF4-FFF2-40B4-BE49-F238E27FC236}">
                <a16:creationId xmlns:a16="http://schemas.microsoft.com/office/drawing/2014/main" id="{A15B3806-4F06-4437-A581-5DCAA00CE34C}"/>
              </a:ext>
            </a:extLst>
          </p:cNvPr>
          <p:cNvSpPr/>
          <p:nvPr/>
        </p:nvSpPr>
        <p:spPr>
          <a:xfrm>
            <a:off x="3321562" y="0"/>
            <a:ext cx="6263253" cy="646331"/>
          </a:xfrm>
          <a:prstGeom prst="rect">
            <a:avLst/>
          </a:prstGeom>
        </p:spPr>
        <p:txBody>
          <a:bodyPr wrap="none">
            <a:spAutoFit/>
          </a:bodyPr>
          <a:lstStyle/>
          <a:p>
            <a:pPr algn="ctr">
              <a:spcBef>
                <a:spcPct val="0"/>
              </a:spcBef>
              <a:buFontTx/>
              <a:buNone/>
            </a:pPr>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Balancing Chemical Equations</a:t>
            </a:r>
          </a:p>
        </p:txBody>
      </p:sp>
      <p:sp>
        <p:nvSpPr>
          <p:cNvPr id="28" name="Rectangle 27">
            <a:extLst>
              <a:ext uri="{FF2B5EF4-FFF2-40B4-BE49-F238E27FC236}">
                <a16:creationId xmlns:a16="http://schemas.microsoft.com/office/drawing/2014/main" id="{B6681F89-DF5E-4296-8C48-D021A18180CC}"/>
              </a:ext>
            </a:extLst>
          </p:cNvPr>
          <p:cNvSpPr/>
          <p:nvPr/>
        </p:nvSpPr>
        <p:spPr>
          <a:xfrm>
            <a:off x="1602172" y="646331"/>
            <a:ext cx="1558440" cy="523220"/>
          </a:xfrm>
          <a:prstGeom prst="rect">
            <a:avLst/>
          </a:prstGeom>
        </p:spPr>
        <p:txBody>
          <a:bodyPr wrap="none">
            <a:spAutoFit/>
          </a:bodyPr>
          <a:lstStyle/>
          <a:p>
            <a:r>
              <a:rPr lang="en-US" altLang="en-US" sz="2800" dirty="0">
                <a:latin typeface="Times New Roman" panose="02020603050405020304" pitchFamily="18" charset="0"/>
                <a:cs typeface="Times New Roman" panose="02020603050405020304" pitchFamily="18" charset="0"/>
              </a:rPr>
              <a:t>Example:</a:t>
            </a:r>
            <a:endParaRPr lang="en-US" sz="2800" dirty="0"/>
          </a:p>
        </p:txBody>
      </p:sp>
    </p:spTree>
    <p:extLst>
      <p:ext uri="{BB962C8B-B14F-4D97-AF65-F5344CB8AC3E}">
        <p14:creationId xmlns:p14="http://schemas.microsoft.com/office/powerpoint/2010/main" val="2912781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F219FF-6BFC-4B9A-8231-B6B3AC73469D}"/>
              </a:ext>
            </a:extLst>
          </p:cNvPr>
          <p:cNvSpPr/>
          <p:nvPr/>
        </p:nvSpPr>
        <p:spPr>
          <a:xfrm>
            <a:off x="3321562" y="0"/>
            <a:ext cx="6263253" cy="646331"/>
          </a:xfrm>
          <a:prstGeom prst="rect">
            <a:avLst/>
          </a:prstGeom>
        </p:spPr>
        <p:txBody>
          <a:bodyPr wrap="none">
            <a:spAutoFit/>
          </a:bodyPr>
          <a:lstStyle/>
          <a:p>
            <a:pPr algn="ctr">
              <a:spcBef>
                <a:spcPct val="0"/>
              </a:spcBef>
              <a:buFontTx/>
              <a:buNone/>
            </a:pPr>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Balancing Chemical Equations</a:t>
            </a:r>
          </a:p>
        </p:txBody>
      </p:sp>
      <p:sp>
        <p:nvSpPr>
          <p:cNvPr id="3" name="Rectangle 2">
            <a:extLst>
              <a:ext uri="{FF2B5EF4-FFF2-40B4-BE49-F238E27FC236}">
                <a16:creationId xmlns:a16="http://schemas.microsoft.com/office/drawing/2014/main" id="{0ACD4E75-9212-4A32-8C03-DDBEA6134570}"/>
              </a:ext>
            </a:extLst>
          </p:cNvPr>
          <p:cNvSpPr/>
          <p:nvPr/>
        </p:nvSpPr>
        <p:spPr>
          <a:xfrm>
            <a:off x="1602172" y="646331"/>
            <a:ext cx="1438214" cy="523220"/>
          </a:xfrm>
          <a:prstGeom prst="rect">
            <a:avLst/>
          </a:prstGeom>
        </p:spPr>
        <p:txBody>
          <a:bodyPr wrap="none">
            <a:spAutoFit/>
          </a:bodyPr>
          <a:lstStyle/>
          <a:p>
            <a:r>
              <a:rPr lang="en-US" altLang="en-US" sz="2800" dirty="0">
                <a:latin typeface="Times New Roman" panose="02020603050405020304" pitchFamily="18" charset="0"/>
                <a:cs typeface="Times New Roman" panose="02020603050405020304" pitchFamily="18" charset="0"/>
              </a:rPr>
              <a:t>Practice:</a:t>
            </a:r>
            <a:endParaRPr lang="en-US" sz="2800" dirty="0"/>
          </a:p>
        </p:txBody>
      </p:sp>
      <p:sp>
        <p:nvSpPr>
          <p:cNvPr id="4" name="Rectangle 3">
            <a:extLst>
              <a:ext uri="{FF2B5EF4-FFF2-40B4-BE49-F238E27FC236}">
                <a16:creationId xmlns:a16="http://schemas.microsoft.com/office/drawing/2014/main" id="{E9B0DD5B-ECE3-4642-9E61-905958FC5864}"/>
              </a:ext>
            </a:extLst>
          </p:cNvPr>
          <p:cNvSpPr/>
          <p:nvPr/>
        </p:nvSpPr>
        <p:spPr>
          <a:xfrm>
            <a:off x="2250434" y="1532037"/>
            <a:ext cx="9393879" cy="523220"/>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a) ____C</a:t>
            </a:r>
            <a:r>
              <a:rPr lang="en-US" sz="2800" baseline="-250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H</a:t>
            </a:r>
            <a:r>
              <a:rPr lang="en-US" sz="2800" baseline="-25000" dirty="0">
                <a:latin typeface="Times New Roman" panose="02020603050405020304" pitchFamily="18" charset="0"/>
                <a:cs typeface="Times New Roman" panose="02020603050405020304" pitchFamily="18" charset="0"/>
              </a:rPr>
              <a:t>2  </a:t>
            </a:r>
            <a:r>
              <a:rPr lang="en-US" sz="2800" dirty="0">
                <a:latin typeface="Times New Roman" panose="02020603050405020304" pitchFamily="18" charset="0"/>
                <a:cs typeface="Times New Roman" panose="02020603050405020304" pitchFamily="18" charset="0"/>
              </a:rPr>
              <a:t>+  ____O</a:t>
            </a:r>
            <a:r>
              <a:rPr lang="en-US" sz="2800" baseline="-25000" dirty="0">
                <a:latin typeface="Times New Roman" panose="02020603050405020304" pitchFamily="18" charset="0"/>
                <a:cs typeface="Times New Roman" panose="02020603050405020304" pitchFamily="18" charset="0"/>
              </a:rPr>
              <a:t>2  		           </a:t>
            </a:r>
            <a:r>
              <a:rPr lang="en-US" sz="2800" dirty="0">
                <a:latin typeface="Times New Roman" panose="02020603050405020304" pitchFamily="18" charset="0"/>
                <a:cs typeface="Times New Roman" panose="02020603050405020304" pitchFamily="18" charset="0"/>
              </a:rPr>
              <a:t>____CO</a:t>
            </a:r>
            <a:r>
              <a:rPr lang="en-US" sz="2800" baseline="-25000" dirty="0">
                <a:latin typeface="Times New Roman" panose="02020603050405020304" pitchFamily="18" charset="0"/>
                <a:cs typeface="Times New Roman" panose="02020603050405020304" pitchFamily="18" charset="0"/>
              </a:rPr>
              <a:t>2   </a:t>
            </a:r>
            <a:r>
              <a:rPr lang="en-US" sz="2800" dirty="0">
                <a:latin typeface="Times New Roman" panose="02020603050405020304" pitchFamily="18" charset="0"/>
                <a:cs typeface="Times New Roman" panose="02020603050405020304" pitchFamily="18" charset="0"/>
              </a:rPr>
              <a:t>+ ____H</a:t>
            </a:r>
            <a:r>
              <a:rPr lang="en-US" sz="2800" baseline="-250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O</a:t>
            </a:r>
            <a:r>
              <a:rPr lang="en-US" sz="2800" baseline="-250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 </a:t>
            </a:r>
          </a:p>
        </p:txBody>
      </p:sp>
      <p:cxnSp>
        <p:nvCxnSpPr>
          <p:cNvPr id="6" name="Straight Arrow Connector 5">
            <a:extLst>
              <a:ext uri="{FF2B5EF4-FFF2-40B4-BE49-F238E27FC236}">
                <a16:creationId xmlns:a16="http://schemas.microsoft.com/office/drawing/2014/main" id="{F6D27BBB-EFAE-41F1-B177-A37B852F6885}"/>
              </a:ext>
            </a:extLst>
          </p:cNvPr>
          <p:cNvCxnSpPr>
            <a:cxnSpLocks/>
          </p:cNvCxnSpPr>
          <p:nvPr/>
        </p:nvCxnSpPr>
        <p:spPr>
          <a:xfrm>
            <a:off x="5872170" y="1771650"/>
            <a:ext cx="137160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FE61D10-A673-4ACB-B554-6FDD2C41CDBC}"/>
              </a:ext>
            </a:extLst>
          </p:cNvPr>
          <p:cNvSpPr/>
          <p:nvPr/>
        </p:nvSpPr>
        <p:spPr>
          <a:xfrm>
            <a:off x="2250434" y="3169563"/>
            <a:ext cx="9825037" cy="954107"/>
          </a:xfrm>
          <a:prstGeom prst="rect">
            <a:avLst/>
          </a:prstGeom>
        </p:spPr>
        <p:txBody>
          <a:bodyPr wrap="square">
            <a:spAutoFit/>
          </a:bodyPr>
          <a:lstStyle/>
          <a:p>
            <a:r>
              <a:rPr lang="en-US" sz="2800" dirty="0">
                <a:solidFill>
                  <a:srgbClr val="333333"/>
                </a:solidFill>
                <a:latin typeface="Times New Roman" panose="02020603050405020304" pitchFamily="18" charset="0"/>
                <a:cs typeface="Times New Roman" panose="02020603050405020304" pitchFamily="18" charset="0"/>
              </a:rPr>
              <a:t>b) Balance this equation and determine how many molecules of H</a:t>
            </a:r>
            <a:r>
              <a:rPr lang="en-US" sz="2800" baseline="-25000" dirty="0">
                <a:latin typeface="Times New Roman" panose="02020603050405020304" pitchFamily="18" charset="0"/>
                <a:cs typeface="Times New Roman" panose="02020603050405020304" pitchFamily="18" charset="0"/>
              </a:rPr>
              <a:t>2 </a:t>
            </a:r>
            <a:r>
              <a:rPr lang="en-US" sz="2800" dirty="0">
                <a:solidFill>
                  <a:srgbClr val="333333"/>
                </a:solidFill>
                <a:latin typeface="Times New Roman" panose="02020603050405020304" pitchFamily="18" charset="0"/>
                <a:cs typeface="Times New Roman" panose="02020603050405020304" pitchFamily="18" charset="0"/>
              </a:rPr>
              <a:t>are formed if 16 molecules of HCl</a:t>
            </a:r>
            <a:r>
              <a:rPr lang="en-US" sz="2800" baseline="-25000" dirty="0">
                <a:latin typeface="Times New Roman" panose="02020603050405020304" pitchFamily="18" charset="0"/>
                <a:cs typeface="Times New Roman" panose="02020603050405020304" pitchFamily="18" charset="0"/>
              </a:rPr>
              <a:t> </a:t>
            </a:r>
            <a:r>
              <a:rPr lang="en-US" sz="2800" dirty="0">
                <a:solidFill>
                  <a:srgbClr val="333333"/>
                </a:solidFill>
                <a:latin typeface="Times New Roman" panose="02020603050405020304" pitchFamily="18" charset="0"/>
                <a:cs typeface="Times New Roman" panose="02020603050405020304" pitchFamily="18" charset="0"/>
              </a:rPr>
              <a:t>are reacted.</a:t>
            </a:r>
            <a:endParaRPr lang="en-US" sz="2800" dirty="0">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87BAFC6A-1DDF-4756-BD1F-B483FC83EECD}"/>
              </a:ext>
            </a:extLst>
          </p:cNvPr>
          <p:cNvSpPr/>
          <p:nvPr/>
        </p:nvSpPr>
        <p:spPr>
          <a:xfrm>
            <a:off x="2551104" y="4714756"/>
            <a:ext cx="8013732" cy="523220"/>
          </a:xfrm>
          <a:prstGeom prst="rect">
            <a:avLst/>
          </a:prstGeom>
        </p:spPr>
        <p:txBody>
          <a:bodyPr wrap="none">
            <a:spAutoFit/>
          </a:bodyPr>
          <a:lstStyle/>
          <a:p>
            <a:r>
              <a:rPr lang="en-US" sz="2800" dirty="0">
                <a:latin typeface="Times New Roman" panose="02020603050405020304" pitchFamily="18" charset="0"/>
                <a:cs typeface="Times New Roman" panose="02020603050405020304" pitchFamily="18" charset="0"/>
              </a:rPr>
              <a:t>____ Mg + ____ H Cl     </a:t>
            </a:r>
            <a:r>
              <a:rPr lang="en-US" sz="2800" dirty="0">
                <a:latin typeface="Times New Roman" panose="02020603050405020304" pitchFamily="18" charset="0"/>
                <a:cs typeface="Times New Roman" panose="02020603050405020304" pitchFamily="18" charset="0"/>
                <a:sym typeface="Symbol"/>
              </a:rPr>
              <a:t></a:t>
            </a:r>
            <a:r>
              <a:rPr lang="en-US" sz="2800" dirty="0">
                <a:latin typeface="Times New Roman" panose="02020603050405020304" pitchFamily="18" charset="0"/>
                <a:cs typeface="Times New Roman" panose="02020603050405020304" pitchFamily="18" charset="0"/>
              </a:rPr>
              <a:t>    ____ MgCl</a:t>
            </a:r>
            <a:r>
              <a:rPr lang="en-US" sz="2800" baseline="-250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  + ____ H</a:t>
            </a:r>
            <a:r>
              <a:rPr lang="en-US" sz="2800" baseline="-25000" dirty="0">
                <a:latin typeface="Times New Roman" panose="02020603050405020304" pitchFamily="18" charset="0"/>
                <a:cs typeface="Times New Roman" panose="02020603050405020304" pitchFamily="18" charset="0"/>
              </a:rPr>
              <a:t>2 </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3647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F219FF-6BFC-4B9A-8231-B6B3AC73469D}"/>
              </a:ext>
            </a:extLst>
          </p:cNvPr>
          <p:cNvSpPr/>
          <p:nvPr/>
        </p:nvSpPr>
        <p:spPr>
          <a:xfrm>
            <a:off x="3321562" y="0"/>
            <a:ext cx="6263253" cy="646331"/>
          </a:xfrm>
          <a:prstGeom prst="rect">
            <a:avLst/>
          </a:prstGeom>
        </p:spPr>
        <p:txBody>
          <a:bodyPr wrap="none">
            <a:spAutoFit/>
          </a:bodyPr>
          <a:lstStyle/>
          <a:p>
            <a:pPr algn="ctr">
              <a:spcBef>
                <a:spcPct val="0"/>
              </a:spcBef>
              <a:buFontTx/>
              <a:buNone/>
            </a:pPr>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Balancing Chemical Equations</a:t>
            </a:r>
          </a:p>
        </p:txBody>
      </p:sp>
      <p:sp>
        <p:nvSpPr>
          <p:cNvPr id="3" name="Rectangle 2">
            <a:extLst>
              <a:ext uri="{FF2B5EF4-FFF2-40B4-BE49-F238E27FC236}">
                <a16:creationId xmlns:a16="http://schemas.microsoft.com/office/drawing/2014/main" id="{0ACD4E75-9212-4A32-8C03-DDBEA6134570}"/>
              </a:ext>
            </a:extLst>
          </p:cNvPr>
          <p:cNvSpPr/>
          <p:nvPr/>
        </p:nvSpPr>
        <p:spPr>
          <a:xfrm>
            <a:off x="1602172" y="646331"/>
            <a:ext cx="1438214" cy="523220"/>
          </a:xfrm>
          <a:prstGeom prst="rect">
            <a:avLst/>
          </a:prstGeom>
        </p:spPr>
        <p:txBody>
          <a:bodyPr wrap="none">
            <a:spAutoFit/>
          </a:bodyPr>
          <a:lstStyle/>
          <a:p>
            <a:r>
              <a:rPr lang="en-US" altLang="en-US" sz="2800" dirty="0">
                <a:latin typeface="Times New Roman" panose="02020603050405020304" pitchFamily="18" charset="0"/>
                <a:cs typeface="Times New Roman" panose="02020603050405020304" pitchFamily="18" charset="0"/>
              </a:rPr>
              <a:t>Practice:</a:t>
            </a:r>
            <a:endParaRPr lang="en-US" sz="2800" dirty="0"/>
          </a:p>
        </p:txBody>
      </p:sp>
      <p:sp>
        <p:nvSpPr>
          <p:cNvPr id="4" name="Rectangle 3">
            <a:extLst>
              <a:ext uri="{FF2B5EF4-FFF2-40B4-BE49-F238E27FC236}">
                <a16:creationId xmlns:a16="http://schemas.microsoft.com/office/drawing/2014/main" id="{E9B0DD5B-ECE3-4642-9E61-905958FC5864}"/>
              </a:ext>
            </a:extLst>
          </p:cNvPr>
          <p:cNvSpPr/>
          <p:nvPr/>
        </p:nvSpPr>
        <p:spPr>
          <a:xfrm>
            <a:off x="2250434" y="1532037"/>
            <a:ext cx="9393879" cy="523220"/>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a) __</a:t>
            </a:r>
            <a:r>
              <a:rPr lang="en-US" sz="2800" u="sng" dirty="0">
                <a:solidFill>
                  <a:srgbClr val="008000"/>
                </a:solidFill>
                <a:latin typeface="Times New Roman" panose="02020603050405020304" pitchFamily="18" charset="0"/>
                <a:cs typeface="Times New Roman" panose="02020603050405020304" pitchFamily="18" charset="0"/>
              </a:rPr>
              <a:t>5</a:t>
            </a:r>
            <a:r>
              <a:rPr lang="en-US" sz="2800" dirty="0">
                <a:latin typeface="Times New Roman" panose="02020603050405020304" pitchFamily="18" charset="0"/>
                <a:cs typeface="Times New Roman" panose="02020603050405020304" pitchFamily="18" charset="0"/>
              </a:rPr>
              <a:t>_C</a:t>
            </a:r>
            <a:r>
              <a:rPr lang="en-US" sz="2800" baseline="-250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H</a:t>
            </a:r>
            <a:r>
              <a:rPr lang="en-US" sz="2800" baseline="-25000" dirty="0">
                <a:latin typeface="Times New Roman" panose="02020603050405020304" pitchFamily="18" charset="0"/>
                <a:cs typeface="Times New Roman" panose="02020603050405020304" pitchFamily="18" charset="0"/>
              </a:rPr>
              <a:t>2  </a:t>
            </a:r>
            <a:r>
              <a:rPr lang="en-US" sz="2800" dirty="0">
                <a:latin typeface="Times New Roman" panose="02020603050405020304" pitchFamily="18" charset="0"/>
                <a:cs typeface="Times New Roman" panose="02020603050405020304" pitchFamily="18" charset="0"/>
              </a:rPr>
              <a:t>+  _</a:t>
            </a:r>
            <a:r>
              <a:rPr lang="en-US" sz="2800" u="sng" dirty="0">
                <a:solidFill>
                  <a:srgbClr val="008000"/>
                </a:solidFill>
                <a:latin typeface="Times New Roman" panose="02020603050405020304" pitchFamily="18" charset="0"/>
                <a:cs typeface="Times New Roman" panose="02020603050405020304" pitchFamily="18" charset="0"/>
              </a:rPr>
              <a:t>5</a:t>
            </a:r>
            <a:r>
              <a:rPr lang="en-US" sz="2800" dirty="0">
                <a:latin typeface="Times New Roman" panose="02020603050405020304" pitchFamily="18" charset="0"/>
                <a:cs typeface="Times New Roman" panose="02020603050405020304" pitchFamily="18" charset="0"/>
              </a:rPr>
              <a:t>__O</a:t>
            </a:r>
            <a:r>
              <a:rPr lang="en-US" sz="2800" baseline="-25000" dirty="0">
                <a:latin typeface="Times New Roman" panose="02020603050405020304" pitchFamily="18" charset="0"/>
                <a:cs typeface="Times New Roman" panose="02020603050405020304" pitchFamily="18" charset="0"/>
              </a:rPr>
              <a:t>2  		           </a:t>
            </a:r>
            <a:r>
              <a:rPr lang="en-US" sz="2800" dirty="0">
                <a:latin typeface="Times New Roman" panose="02020603050405020304" pitchFamily="18" charset="0"/>
                <a:cs typeface="Times New Roman" panose="02020603050405020304" pitchFamily="18" charset="0"/>
              </a:rPr>
              <a:t>__</a:t>
            </a:r>
            <a:r>
              <a:rPr lang="en-US" sz="2800" u="sng" dirty="0">
                <a:solidFill>
                  <a:srgbClr val="0033CC"/>
                </a:solidFill>
                <a:latin typeface="Times New Roman" panose="02020603050405020304" pitchFamily="18" charset="0"/>
                <a:cs typeface="Times New Roman" panose="02020603050405020304" pitchFamily="18" charset="0"/>
              </a:rPr>
              <a:t>4</a:t>
            </a:r>
            <a:r>
              <a:rPr lang="en-US" sz="2800" dirty="0">
                <a:latin typeface="Times New Roman" panose="02020603050405020304" pitchFamily="18" charset="0"/>
                <a:cs typeface="Times New Roman" panose="02020603050405020304" pitchFamily="18" charset="0"/>
              </a:rPr>
              <a:t>_CO</a:t>
            </a:r>
            <a:r>
              <a:rPr lang="en-US" sz="2800" baseline="-25000" dirty="0">
                <a:latin typeface="Times New Roman" panose="02020603050405020304" pitchFamily="18" charset="0"/>
                <a:cs typeface="Times New Roman" panose="02020603050405020304" pitchFamily="18" charset="0"/>
              </a:rPr>
              <a:t>2   </a:t>
            </a:r>
            <a:r>
              <a:rPr lang="en-US" sz="2800" dirty="0">
                <a:latin typeface="Times New Roman" panose="02020603050405020304" pitchFamily="18" charset="0"/>
                <a:cs typeface="Times New Roman" panose="02020603050405020304" pitchFamily="18" charset="0"/>
              </a:rPr>
              <a:t>+ __</a:t>
            </a:r>
            <a:r>
              <a:rPr lang="en-US" sz="2800" u="sng" dirty="0">
                <a:solidFill>
                  <a:srgbClr val="0033CC"/>
                </a:solidFill>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_H</a:t>
            </a:r>
            <a:r>
              <a:rPr lang="en-US" sz="2800" baseline="-250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O</a:t>
            </a:r>
            <a:r>
              <a:rPr lang="en-US" sz="2800" baseline="-250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 </a:t>
            </a:r>
          </a:p>
        </p:txBody>
      </p:sp>
      <p:cxnSp>
        <p:nvCxnSpPr>
          <p:cNvPr id="6" name="Straight Arrow Connector 5">
            <a:extLst>
              <a:ext uri="{FF2B5EF4-FFF2-40B4-BE49-F238E27FC236}">
                <a16:creationId xmlns:a16="http://schemas.microsoft.com/office/drawing/2014/main" id="{F6D27BBB-EFAE-41F1-B177-A37B852F6885}"/>
              </a:ext>
            </a:extLst>
          </p:cNvPr>
          <p:cNvCxnSpPr>
            <a:cxnSpLocks/>
          </p:cNvCxnSpPr>
          <p:nvPr/>
        </p:nvCxnSpPr>
        <p:spPr>
          <a:xfrm>
            <a:off x="5872170" y="1771650"/>
            <a:ext cx="137160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FE61D10-A673-4ACB-B554-6FDD2C41CDBC}"/>
              </a:ext>
            </a:extLst>
          </p:cNvPr>
          <p:cNvSpPr/>
          <p:nvPr/>
        </p:nvSpPr>
        <p:spPr>
          <a:xfrm>
            <a:off x="2250434" y="3169563"/>
            <a:ext cx="9825037" cy="954107"/>
          </a:xfrm>
          <a:prstGeom prst="rect">
            <a:avLst/>
          </a:prstGeom>
        </p:spPr>
        <p:txBody>
          <a:bodyPr wrap="square">
            <a:spAutoFit/>
          </a:bodyPr>
          <a:lstStyle/>
          <a:p>
            <a:r>
              <a:rPr lang="en-US" sz="2800" dirty="0">
                <a:solidFill>
                  <a:srgbClr val="333333"/>
                </a:solidFill>
                <a:latin typeface="Times New Roman" panose="02020603050405020304" pitchFamily="18" charset="0"/>
                <a:cs typeface="Times New Roman" panose="02020603050405020304" pitchFamily="18" charset="0"/>
              </a:rPr>
              <a:t>b) Balance this equation and determine how many molecules of H</a:t>
            </a:r>
            <a:r>
              <a:rPr lang="en-US" sz="2800" baseline="-25000" dirty="0">
                <a:latin typeface="Times New Roman" panose="02020603050405020304" pitchFamily="18" charset="0"/>
                <a:cs typeface="Times New Roman" panose="02020603050405020304" pitchFamily="18" charset="0"/>
              </a:rPr>
              <a:t>2 </a:t>
            </a:r>
            <a:r>
              <a:rPr lang="en-US" sz="2800" dirty="0">
                <a:solidFill>
                  <a:srgbClr val="333333"/>
                </a:solidFill>
                <a:latin typeface="Times New Roman" panose="02020603050405020304" pitchFamily="18" charset="0"/>
                <a:cs typeface="Times New Roman" panose="02020603050405020304" pitchFamily="18" charset="0"/>
              </a:rPr>
              <a:t>are formed if 16 molecules of HCl</a:t>
            </a:r>
            <a:r>
              <a:rPr lang="en-US" sz="2800" baseline="-25000" dirty="0">
                <a:latin typeface="Times New Roman" panose="02020603050405020304" pitchFamily="18" charset="0"/>
                <a:cs typeface="Times New Roman" panose="02020603050405020304" pitchFamily="18" charset="0"/>
              </a:rPr>
              <a:t> </a:t>
            </a:r>
            <a:r>
              <a:rPr lang="en-US" sz="2800" dirty="0">
                <a:solidFill>
                  <a:srgbClr val="333333"/>
                </a:solidFill>
                <a:latin typeface="Times New Roman" panose="02020603050405020304" pitchFamily="18" charset="0"/>
                <a:cs typeface="Times New Roman" panose="02020603050405020304" pitchFamily="18" charset="0"/>
              </a:rPr>
              <a:t>are reacted.</a:t>
            </a:r>
            <a:endParaRPr lang="en-US" sz="2800" dirty="0">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87BAFC6A-1DDF-4756-BD1F-B483FC83EECD}"/>
              </a:ext>
            </a:extLst>
          </p:cNvPr>
          <p:cNvSpPr/>
          <p:nvPr/>
        </p:nvSpPr>
        <p:spPr>
          <a:xfrm>
            <a:off x="2551104" y="4714756"/>
            <a:ext cx="7864653" cy="1815882"/>
          </a:xfrm>
          <a:prstGeom prst="rect">
            <a:avLst/>
          </a:prstGeom>
        </p:spPr>
        <p:txBody>
          <a:bodyPr wrap="none">
            <a:spAutoFit/>
          </a:bodyPr>
          <a:lstStyle/>
          <a:p>
            <a:r>
              <a:rPr lang="en-US" sz="2800" dirty="0">
                <a:latin typeface="Times New Roman" panose="02020603050405020304" pitchFamily="18" charset="0"/>
                <a:cs typeface="Times New Roman" panose="02020603050405020304" pitchFamily="18" charset="0"/>
              </a:rPr>
              <a:t>__</a:t>
            </a:r>
            <a:r>
              <a:rPr lang="en-US" sz="2800" u="sng" dirty="0">
                <a:solidFill>
                  <a:srgbClr val="008000"/>
                </a:solidFill>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_ Mg + __</a:t>
            </a:r>
            <a:r>
              <a:rPr lang="en-US" sz="2800" u="sng" dirty="0">
                <a:solidFill>
                  <a:srgbClr val="008000"/>
                </a:solidFill>
                <a:latin typeface="Times New Roman" panose="02020603050405020304" pitchFamily="18" charset="0"/>
                <a:cs typeface="Times New Roman" panose="02020603050405020304" pitchFamily="18" charset="0"/>
              </a:rPr>
              <a:t>4</a:t>
            </a:r>
            <a:r>
              <a:rPr lang="en-US" sz="2800" dirty="0">
                <a:latin typeface="Times New Roman" panose="02020603050405020304" pitchFamily="18" charset="0"/>
                <a:cs typeface="Times New Roman" panose="02020603050405020304" pitchFamily="18" charset="0"/>
              </a:rPr>
              <a:t>_ HCl     </a:t>
            </a:r>
            <a:r>
              <a:rPr lang="en-US" sz="2800" dirty="0">
                <a:latin typeface="Times New Roman" panose="02020603050405020304" pitchFamily="18" charset="0"/>
                <a:cs typeface="Times New Roman" panose="02020603050405020304" pitchFamily="18" charset="0"/>
                <a:sym typeface="Symbol"/>
              </a:rPr>
              <a:t></a:t>
            </a:r>
            <a:r>
              <a:rPr lang="en-US" sz="2800" dirty="0">
                <a:latin typeface="Times New Roman" panose="02020603050405020304" pitchFamily="18" charset="0"/>
                <a:cs typeface="Times New Roman" panose="02020603050405020304" pitchFamily="18" charset="0"/>
              </a:rPr>
              <a:t>    __</a:t>
            </a:r>
            <a:r>
              <a:rPr lang="en-US" sz="2800" u="sng" dirty="0">
                <a:solidFill>
                  <a:srgbClr val="0033CC"/>
                </a:solidFill>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_ MgCl</a:t>
            </a:r>
            <a:r>
              <a:rPr lang="en-US" sz="2800" baseline="-250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  + __</a:t>
            </a:r>
            <a:r>
              <a:rPr lang="en-US" sz="2800" u="sng" dirty="0">
                <a:solidFill>
                  <a:srgbClr val="0033CC"/>
                </a:solidFill>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_ H</a:t>
            </a:r>
            <a:r>
              <a:rPr lang="en-US" sz="2800" baseline="-25000" dirty="0">
                <a:latin typeface="Times New Roman" panose="02020603050405020304" pitchFamily="18" charset="0"/>
                <a:cs typeface="Times New Roman" panose="02020603050405020304" pitchFamily="18" charset="0"/>
              </a:rPr>
              <a:t>2</a:t>
            </a:r>
          </a:p>
          <a:p>
            <a:endParaRPr lang="en-US" sz="2800" baseline="-25000" dirty="0">
              <a:latin typeface="Times New Roman" panose="02020603050405020304" pitchFamily="18" charset="0"/>
              <a:cs typeface="Times New Roman" panose="02020603050405020304" pitchFamily="18" charset="0"/>
            </a:endParaRPr>
          </a:p>
          <a:p>
            <a:endParaRPr lang="en-US" sz="2800" baseline="-25000" dirty="0">
              <a:latin typeface="Times New Roman" panose="02020603050405020304" pitchFamily="18" charset="0"/>
              <a:cs typeface="Times New Roman" panose="02020603050405020304" pitchFamily="18" charset="0"/>
            </a:endParaRPr>
          </a:p>
          <a:p>
            <a:endParaRPr lang="en-US" sz="2800" baseline="-25000" dirty="0">
              <a:latin typeface="Times New Roman" panose="02020603050405020304" pitchFamily="18" charset="0"/>
              <a:cs typeface="Times New Roman" panose="02020603050405020304" pitchFamily="18" charset="0"/>
            </a:endParaRPr>
          </a:p>
          <a:p>
            <a:r>
              <a:rPr lang="en-US" sz="2800" baseline="-250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4HCl: 2 H</a:t>
            </a:r>
            <a:r>
              <a:rPr lang="en-US" sz="2800" baseline="-250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 </a:t>
            </a:r>
            <a:r>
              <a:rPr lang="en-US" sz="2800" dirty="0">
                <a:solidFill>
                  <a:srgbClr val="0033CC"/>
                </a:solidFill>
                <a:latin typeface="Times New Roman" panose="02020603050405020304" pitchFamily="18" charset="0"/>
                <a:cs typeface="Times New Roman" panose="02020603050405020304" pitchFamily="18" charset="0"/>
              </a:rPr>
              <a:t>16</a:t>
            </a:r>
            <a:r>
              <a:rPr lang="en-US" sz="2800" dirty="0">
                <a:latin typeface="Times New Roman" panose="02020603050405020304" pitchFamily="18" charset="0"/>
                <a:cs typeface="Times New Roman" panose="02020603050405020304" pitchFamily="18" charset="0"/>
              </a:rPr>
              <a:t> HCl: </a:t>
            </a:r>
            <a:r>
              <a:rPr lang="en-US" sz="2800" dirty="0">
                <a:solidFill>
                  <a:srgbClr val="0033CC"/>
                </a:solidFill>
                <a:latin typeface="Times New Roman" panose="02020603050405020304" pitchFamily="18" charset="0"/>
                <a:cs typeface="Times New Roman" panose="02020603050405020304" pitchFamily="18" charset="0"/>
              </a:rPr>
              <a:t>8</a:t>
            </a:r>
            <a:r>
              <a:rPr lang="en-US" sz="2800" dirty="0">
                <a:latin typeface="Times New Roman" panose="02020603050405020304" pitchFamily="18" charset="0"/>
                <a:cs typeface="Times New Roman" panose="02020603050405020304" pitchFamily="18" charset="0"/>
              </a:rPr>
              <a:t> H</a:t>
            </a:r>
            <a:r>
              <a:rPr lang="en-US" sz="2800" baseline="-25000" dirty="0">
                <a:latin typeface="Times New Roman" panose="02020603050405020304" pitchFamily="18" charset="0"/>
                <a:cs typeface="Times New Roman" panose="02020603050405020304" pitchFamily="18" charset="0"/>
              </a:rPr>
              <a:t>2 </a:t>
            </a:r>
          </a:p>
        </p:txBody>
      </p:sp>
      <p:sp>
        <p:nvSpPr>
          <p:cNvPr id="8" name="Text Box 19">
            <a:extLst>
              <a:ext uri="{FF2B5EF4-FFF2-40B4-BE49-F238E27FC236}">
                <a16:creationId xmlns:a16="http://schemas.microsoft.com/office/drawing/2014/main" id="{4B4B3150-E8B4-4169-B5F3-7C7FBBE0B33E}"/>
              </a:ext>
            </a:extLst>
          </p:cNvPr>
          <p:cNvSpPr txBox="1">
            <a:spLocks noChangeArrowheads="1"/>
          </p:cNvSpPr>
          <p:nvPr/>
        </p:nvSpPr>
        <p:spPr bwMode="auto">
          <a:xfrm>
            <a:off x="1370331" y="2222242"/>
            <a:ext cx="51876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8000"/>
                </a:solidFill>
              </a:rPr>
              <a:t>Reactants: 10 H, 10 C and 10 O atoms</a:t>
            </a:r>
          </a:p>
        </p:txBody>
      </p:sp>
      <p:sp>
        <p:nvSpPr>
          <p:cNvPr id="10" name="Text Box 15">
            <a:extLst>
              <a:ext uri="{FF2B5EF4-FFF2-40B4-BE49-F238E27FC236}">
                <a16:creationId xmlns:a16="http://schemas.microsoft.com/office/drawing/2014/main" id="{4C657321-EB85-4EF8-816B-BA83C7139DE8}"/>
              </a:ext>
            </a:extLst>
          </p:cNvPr>
          <p:cNvSpPr txBox="1">
            <a:spLocks noChangeArrowheads="1"/>
          </p:cNvSpPr>
          <p:nvPr/>
        </p:nvSpPr>
        <p:spPr bwMode="auto">
          <a:xfrm>
            <a:off x="6823459" y="2210098"/>
            <a:ext cx="499046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33CC"/>
                </a:solidFill>
                <a:cs typeface="Times New Roman" panose="02020603050405020304" pitchFamily="18" charset="0"/>
              </a:rPr>
              <a:t>Products: 10 H, 10 C and 10O atoms</a:t>
            </a:r>
          </a:p>
        </p:txBody>
      </p:sp>
      <p:sp>
        <p:nvSpPr>
          <p:cNvPr id="11" name="Text Box 19">
            <a:extLst>
              <a:ext uri="{FF2B5EF4-FFF2-40B4-BE49-F238E27FC236}">
                <a16:creationId xmlns:a16="http://schemas.microsoft.com/office/drawing/2014/main" id="{42F89300-9B72-4001-97F4-4C998583042A}"/>
              </a:ext>
            </a:extLst>
          </p:cNvPr>
          <p:cNvSpPr txBox="1">
            <a:spLocks noChangeArrowheads="1"/>
          </p:cNvSpPr>
          <p:nvPr/>
        </p:nvSpPr>
        <p:spPr bwMode="auto">
          <a:xfrm>
            <a:off x="1408428" y="5260731"/>
            <a:ext cx="501611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8000"/>
                </a:solidFill>
              </a:rPr>
              <a:t>Reactants: 2 Mg, 4 Cl and 4 H atoms</a:t>
            </a:r>
          </a:p>
        </p:txBody>
      </p:sp>
      <p:sp>
        <p:nvSpPr>
          <p:cNvPr id="12" name="Text Box 19">
            <a:extLst>
              <a:ext uri="{FF2B5EF4-FFF2-40B4-BE49-F238E27FC236}">
                <a16:creationId xmlns:a16="http://schemas.microsoft.com/office/drawing/2014/main" id="{E7E018CA-893C-4758-BB88-BC656B2E830F}"/>
              </a:ext>
            </a:extLst>
          </p:cNvPr>
          <p:cNvSpPr txBox="1">
            <a:spLocks noChangeArrowheads="1"/>
          </p:cNvSpPr>
          <p:nvPr/>
        </p:nvSpPr>
        <p:spPr bwMode="auto">
          <a:xfrm>
            <a:off x="6947373" y="5260731"/>
            <a:ext cx="48958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US" altLang="en-US" sz="2400" b="1" dirty="0">
                <a:solidFill>
                  <a:srgbClr val="0033CC"/>
                </a:solidFill>
              </a:rPr>
              <a:t>Products: 2 Mg, 4 Cl and 4 H atoms</a:t>
            </a:r>
          </a:p>
        </p:txBody>
      </p:sp>
    </p:spTree>
    <p:extLst>
      <p:ext uri="{BB962C8B-B14F-4D97-AF65-F5344CB8AC3E}">
        <p14:creationId xmlns:p14="http://schemas.microsoft.com/office/powerpoint/2010/main" val="3595914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8FF226-F7C2-4653-8499-EF686B8EAB71}"/>
              </a:ext>
            </a:extLst>
          </p:cNvPr>
          <p:cNvPicPr>
            <a:picLocks noChangeAspect="1"/>
          </p:cNvPicPr>
          <p:nvPr/>
        </p:nvPicPr>
        <p:blipFill>
          <a:blip r:embed="rId2"/>
          <a:stretch>
            <a:fillRect/>
          </a:stretch>
        </p:blipFill>
        <p:spPr>
          <a:xfrm>
            <a:off x="172089" y="1221349"/>
            <a:ext cx="4099874" cy="2894015"/>
          </a:xfrm>
          <a:prstGeom prst="rect">
            <a:avLst/>
          </a:prstGeom>
        </p:spPr>
      </p:pic>
      <p:sp>
        <p:nvSpPr>
          <p:cNvPr id="2" name="Rectangle 1">
            <a:extLst>
              <a:ext uri="{FF2B5EF4-FFF2-40B4-BE49-F238E27FC236}">
                <a16:creationId xmlns:a16="http://schemas.microsoft.com/office/drawing/2014/main" id="{10CBF515-A549-4D3F-9DF3-FFD889566E5B}"/>
              </a:ext>
            </a:extLst>
          </p:cNvPr>
          <p:cNvSpPr/>
          <p:nvPr/>
        </p:nvSpPr>
        <p:spPr>
          <a:xfrm>
            <a:off x="3249166" y="28573"/>
            <a:ext cx="6763390"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Quantities in Chemical Reactions</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ED4E6B2E-3990-419A-A1DA-56DE4D1C4CF5}"/>
              </a:ext>
            </a:extLst>
          </p:cNvPr>
          <p:cNvSpPr/>
          <p:nvPr/>
        </p:nvSpPr>
        <p:spPr>
          <a:xfrm>
            <a:off x="4271963" y="979042"/>
            <a:ext cx="7920037" cy="3170099"/>
          </a:xfrm>
          <a:prstGeom prst="rect">
            <a:avLst/>
          </a:prstGeom>
        </p:spPr>
        <p:txBody>
          <a:bodyPr wrap="square">
            <a:spAutoFit/>
          </a:bodyPr>
          <a:lstStyle/>
          <a:p>
            <a:r>
              <a:rPr lang="en-US" sz="2000" i="1" dirty="0">
                <a:solidFill>
                  <a:schemeClr val="accent1"/>
                </a:solidFill>
                <a:latin typeface="Times New Roman" panose="02020603050405020304" pitchFamily="18" charset="0"/>
                <a:cs typeface="Times New Roman" panose="02020603050405020304" pitchFamily="18" charset="0"/>
              </a:rPr>
              <a:t>The ratio of hydrogen atoms to oxygen atoms used to make water molecules is always 2:1, no matter how many water molecules are being made. </a:t>
            </a:r>
            <a:r>
              <a:rPr lang="en-US" sz="2000" dirty="0">
                <a:solidFill>
                  <a:schemeClr val="accent4"/>
                </a:solidFill>
                <a:latin typeface="Times New Roman" panose="02020603050405020304" pitchFamily="18" charset="0"/>
                <a:cs typeface="Times New Roman" panose="02020603050405020304" pitchFamily="18" charset="0"/>
              </a:rPr>
              <a:t>It is impossible to organize atoms one at a time! (</a:t>
            </a:r>
            <a:r>
              <a:rPr lang="en-US" sz="2000" b="1" i="1" dirty="0">
                <a:solidFill>
                  <a:schemeClr val="accent4"/>
                </a:solidFill>
                <a:latin typeface="Times New Roman" panose="02020603050405020304" pitchFamily="18" charset="0"/>
                <a:cs typeface="Times New Roman" panose="02020603050405020304" pitchFamily="18" charset="0"/>
              </a:rPr>
              <a:t>Need a new unit</a:t>
            </a:r>
            <a:r>
              <a:rPr lang="en-US" sz="2000" dirty="0">
                <a:solidFill>
                  <a:schemeClr val="accent4"/>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sz="2000" dirty="0">
                <a:solidFill>
                  <a:schemeClr val="accent4"/>
                </a:solidFill>
                <a:latin typeface="Times New Roman" panose="02020603050405020304" pitchFamily="18" charset="0"/>
                <a:cs typeface="Times New Roman" panose="02020603050405020304" pitchFamily="18" charset="0"/>
              </a:rPr>
              <a:t>Chemists use a different unit for large number of atoms and molecules. </a:t>
            </a:r>
            <a:r>
              <a:rPr lang="en-US" sz="2000" dirty="0">
                <a:solidFill>
                  <a:schemeClr val="accent1"/>
                </a:solidFill>
                <a:latin typeface="Times New Roman" panose="02020603050405020304" pitchFamily="18" charset="0"/>
                <a:cs typeface="Times New Roman" panose="02020603050405020304" pitchFamily="18" charset="0"/>
              </a:rPr>
              <a:t>A </a:t>
            </a:r>
            <a:r>
              <a:rPr lang="it-IT" sz="2000" b="1" i="1" dirty="0">
                <a:solidFill>
                  <a:schemeClr val="tx1"/>
                </a:solidFill>
                <a:latin typeface="Times New Roman" panose="02020603050405020304" pitchFamily="18" charset="0"/>
                <a:cs typeface="Times New Roman" panose="02020603050405020304" pitchFamily="18" charset="0"/>
              </a:rPr>
              <a:t>mole</a:t>
            </a:r>
            <a:r>
              <a:rPr lang="it-IT" sz="2000" dirty="0">
                <a:solidFill>
                  <a:schemeClr val="tx1"/>
                </a:solidFill>
                <a:latin typeface="Times New Roman" panose="02020603050405020304" pitchFamily="18" charset="0"/>
                <a:cs typeface="Times New Roman" panose="02020603050405020304" pitchFamily="18" charset="0"/>
              </a:rPr>
              <a:t> (mol) </a:t>
            </a:r>
            <a:r>
              <a:rPr lang="it-IT" sz="2000" dirty="0">
                <a:solidFill>
                  <a:schemeClr val="accent1"/>
                </a:solidFill>
                <a:latin typeface="Times New Roman" panose="02020603050405020304" pitchFamily="18" charset="0"/>
                <a:cs typeface="Times New Roman" panose="02020603050405020304" pitchFamily="18" charset="0"/>
              </a:rPr>
              <a:t>represents 6.022 × 10</a:t>
            </a:r>
            <a:r>
              <a:rPr lang="it-IT" sz="2000" baseline="30000" dirty="0">
                <a:solidFill>
                  <a:schemeClr val="accent1"/>
                </a:solidFill>
                <a:latin typeface="Times New Roman" panose="02020603050405020304" pitchFamily="18" charset="0"/>
                <a:cs typeface="Times New Roman" panose="02020603050405020304" pitchFamily="18" charset="0"/>
              </a:rPr>
              <a:t>23</a:t>
            </a:r>
            <a:r>
              <a:rPr lang="it-IT" sz="2000" dirty="0">
                <a:solidFill>
                  <a:schemeClr val="accent1"/>
                </a:solidFill>
                <a:latin typeface="Times New Roman" panose="02020603050405020304" pitchFamily="18" charset="0"/>
                <a:cs typeface="Times New Roman" panose="02020603050405020304" pitchFamily="18" charset="0"/>
              </a:rPr>
              <a:t> things, called Avogadro’s number</a:t>
            </a:r>
            <a:r>
              <a:rPr lang="it-IT" sz="2000" dirty="0">
                <a:solidFill>
                  <a:schemeClr val="accent4"/>
                </a:solidFill>
                <a:latin typeface="Times New Roman" panose="02020603050405020304" pitchFamily="18" charset="0"/>
                <a:cs typeface="Times New Roman" panose="02020603050405020304" pitchFamily="18" charset="0"/>
              </a:rPr>
              <a:t>. (</a:t>
            </a:r>
            <a:r>
              <a:rPr lang="en-US" sz="2000" i="1" dirty="0">
                <a:solidFill>
                  <a:schemeClr val="accent4"/>
                </a:solidFill>
                <a:latin typeface="Times New Roman" panose="02020603050405020304" pitchFamily="18" charset="0"/>
                <a:cs typeface="Times New Roman" panose="02020603050405020304" pitchFamily="18" charset="0"/>
              </a:rPr>
              <a:t>Just as a dozen implies 12 things</a:t>
            </a:r>
            <a:r>
              <a:rPr lang="it-IT" sz="2000" dirty="0">
                <a:solidFill>
                  <a:schemeClr val="accent4"/>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it-IT" sz="2000" dirty="0">
                <a:solidFill>
                  <a:schemeClr val="accent4"/>
                </a:solidFill>
                <a:latin typeface="Times New Roman" panose="02020603050405020304" pitchFamily="18" charset="0"/>
                <a:cs typeface="Times New Roman" panose="02020603050405020304" pitchFamily="18" charset="0"/>
              </a:rPr>
              <a:t>T</a:t>
            </a:r>
            <a:r>
              <a:rPr lang="en-US" sz="2000" dirty="0">
                <a:solidFill>
                  <a:schemeClr val="accent4"/>
                </a:solidFill>
                <a:latin typeface="Times New Roman" panose="02020603050405020304" pitchFamily="18" charset="0"/>
                <a:cs typeface="Times New Roman" panose="02020603050405020304" pitchFamily="18" charset="0"/>
              </a:rPr>
              <a:t>he word </a:t>
            </a:r>
            <a:r>
              <a:rPr lang="en-US" sz="2000" b="1" i="1" dirty="0">
                <a:solidFill>
                  <a:schemeClr val="tx1"/>
                </a:solidFill>
                <a:latin typeface="Times New Roman" panose="02020603050405020304" pitchFamily="18" charset="0"/>
                <a:cs typeface="Times New Roman" panose="02020603050405020304" pitchFamily="18" charset="0"/>
              </a:rPr>
              <a:t>mole</a:t>
            </a:r>
            <a:r>
              <a:rPr lang="en-US" sz="2000" i="1" dirty="0">
                <a:solidFill>
                  <a:schemeClr val="accent4"/>
                </a:solidFill>
                <a:latin typeface="Times New Roman" panose="02020603050405020304" pitchFamily="18" charset="0"/>
                <a:cs typeface="Times New Roman" panose="02020603050405020304" pitchFamily="18" charset="0"/>
              </a:rPr>
              <a:t> </a:t>
            </a:r>
            <a:r>
              <a:rPr lang="en-US" sz="2000" dirty="0">
                <a:solidFill>
                  <a:schemeClr val="accent4"/>
                </a:solidFill>
                <a:latin typeface="Times New Roman" panose="02020603050405020304" pitchFamily="18" charset="0"/>
                <a:cs typeface="Times New Roman" panose="02020603050405020304" pitchFamily="18" charset="0"/>
              </a:rPr>
              <a:t>can be used to</a:t>
            </a:r>
            <a:r>
              <a:rPr lang="en-US" sz="2000" i="1" dirty="0">
                <a:solidFill>
                  <a:schemeClr val="accent4"/>
                </a:solidFill>
                <a:latin typeface="Times New Roman" panose="02020603050405020304" pitchFamily="18" charset="0"/>
                <a:cs typeface="Times New Roman" panose="02020603050405020304" pitchFamily="18" charset="0"/>
              </a:rPr>
              <a:t> </a:t>
            </a:r>
            <a:r>
              <a:rPr lang="en-US" sz="2000" dirty="0">
                <a:solidFill>
                  <a:schemeClr val="accent4"/>
                </a:solidFill>
                <a:latin typeface="Times New Roman" panose="02020603050405020304" pitchFamily="18" charset="0"/>
                <a:cs typeface="Times New Roman" panose="02020603050405020304" pitchFamily="18" charset="0"/>
              </a:rPr>
              <a:t>represent </a:t>
            </a:r>
            <a:r>
              <a:rPr lang="en-US" sz="2000" i="1" dirty="0">
                <a:solidFill>
                  <a:schemeClr val="tx1"/>
                </a:solidFill>
                <a:latin typeface="Times New Roman" panose="02020603050405020304" pitchFamily="18" charset="0"/>
                <a:cs typeface="Times New Roman" panose="02020603050405020304" pitchFamily="18" charset="0"/>
              </a:rPr>
              <a:t>atoms or molecules</a:t>
            </a:r>
            <a:r>
              <a:rPr lang="en-US" sz="2000" dirty="0">
                <a:solidFill>
                  <a:schemeClr val="accent4"/>
                </a:solidFill>
                <a:latin typeface="Times New Roman" panose="02020603050405020304" pitchFamily="18" charset="0"/>
                <a:cs typeface="Times New Roman" panose="02020603050405020304" pitchFamily="18" charset="0"/>
              </a:rPr>
              <a:t>— if we have 6.022 × 10</a:t>
            </a:r>
            <a:r>
              <a:rPr lang="en-US" sz="2000" baseline="30000" dirty="0">
                <a:solidFill>
                  <a:schemeClr val="accent4"/>
                </a:solidFill>
                <a:latin typeface="Times New Roman" panose="02020603050405020304" pitchFamily="18" charset="0"/>
                <a:cs typeface="Times New Roman" panose="02020603050405020304" pitchFamily="18" charset="0"/>
              </a:rPr>
              <a:t>23</a:t>
            </a:r>
            <a:r>
              <a:rPr lang="en-US" sz="2000" dirty="0">
                <a:solidFill>
                  <a:schemeClr val="accent4"/>
                </a:solidFill>
                <a:latin typeface="Times New Roman" panose="02020603050405020304" pitchFamily="18" charset="0"/>
                <a:cs typeface="Times New Roman" panose="02020603050405020304" pitchFamily="18" charset="0"/>
              </a:rPr>
              <a:t> O atoms, we say we have 1 mol of O atoms. While, 1 H</a:t>
            </a:r>
            <a:r>
              <a:rPr lang="en-US" sz="2000" baseline="-25000" dirty="0">
                <a:solidFill>
                  <a:schemeClr val="accent4"/>
                </a:solidFill>
                <a:latin typeface="Times New Roman" panose="02020603050405020304" pitchFamily="18" charset="0"/>
                <a:cs typeface="Times New Roman" panose="02020603050405020304" pitchFamily="18" charset="0"/>
              </a:rPr>
              <a:t>2</a:t>
            </a:r>
            <a:r>
              <a:rPr lang="en-US" sz="2000" dirty="0">
                <a:solidFill>
                  <a:schemeClr val="accent4"/>
                </a:solidFill>
                <a:latin typeface="Times New Roman" panose="02020603050405020304" pitchFamily="18" charset="0"/>
                <a:cs typeface="Times New Roman" panose="02020603050405020304" pitchFamily="18" charset="0"/>
              </a:rPr>
              <a:t> molecule contains 2 H atoms, therefore 1 mol of H</a:t>
            </a:r>
            <a:r>
              <a:rPr lang="en-US" sz="2000" baseline="-25000" dirty="0">
                <a:solidFill>
                  <a:schemeClr val="accent4"/>
                </a:solidFill>
                <a:latin typeface="Times New Roman" panose="02020603050405020304" pitchFamily="18" charset="0"/>
                <a:cs typeface="Times New Roman" panose="02020603050405020304" pitchFamily="18" charset="0"/>
              </a:rPr>
              <a:t>2</a:t>
            </a:r>
            <a:r>
              <a:rPr lang="en-US" sz="2000" dirty="0">
                <a:solidFill>
                  <a:schemeClr val="accent4"/>
                </a:solidFill>
                <a:latin typeface="Times New Roman" panose="02020603050405020304" pitchFamily="18" charset="0"/>
                <a:cs typeface="Times New Roman" panose="02020603050405020304" pitchFamily="18" charset="0"/>
              </a:rPr>
              <a:t> molecules (6.022 × 10</a:t>
            </a:r>
            <a:r>
              <a:rPr lang="en-US" sz="2000" baseline="30000" dirty="0">
                <a:solidFill>
                  <a:schemeClr val="accent4"/>
                </a:solidFill>
                <a:latin typeface="Times New Roman" panose="02020603050405020304" pitchFamily="18" charset="0"/>
                <a:cs typeface="Times New Roman" panose="02020603050405020304" pitchFamily="18" charset="0"/>
              </a:rPr>
              <a:t>23</a:t>
            </a:r>
            <a:r>
              <a:rPr lang="en-US" sz="2000" dirty="0">
                <a:solidFill>
                  <a:schemeClr val="accent4"/>
                </a:solidFill>
                <a:latin typeface="Times New Roman" panose="02020603050405020304" pitchFamily="18" charset="0"/>
                <a:cs typeface="Times New Roman" panose="02020603050405020304" pitchFamily="18" charset="0"/>
              </a:rPr>
              <a:t> molecules) has 2 mol of H atoms or (2 × 6.022 × 10</a:t>
            </a:r>
            <a:r>
              <a:rPr lang="en-US" sz="2000" baseline="30000" dirty="0">
                <a:solidFill>
                  <a:schemeClr val="accent4"/>
                </a:solidFill>
                <a:latin typeface="Times New Roman" panose="02020603050405020304" pitchFamily="18" charset="0"/>
                <a:cs typeface="Times New Roman" panose="02020603050405020304" pitchFamily="18" charset="0"/>
              </a:rPr>
              <a:t>23</a:t>
            </a:r>
            <a:r>
              <a:rPr lang="en-US" sz="2000" dirty="0">
                <a:solidFill>
                  <a:schemeClr val="accent4"/>
                </a:solidFill>
                <a:latin typeface="Times New Roman" panose="02020603050405020304" pitchFamily="18" charset="0"/>
                <a:cs typeface="Times New Roman" panose="02020603050405020304" pitchFamily="18" charset="0"/>
              </a:rPr>
              <a:t> atoms).</a:t>
            </a:r>
          </a:p>
        </p:txBody>
      </p:sp>
      <p:pic>
        <p:nvPicPr>
          <p:cNvPr id="6" name="Picture 5">
            <a:extLst>
              <a:ext uri="{FF2B5EF4-FFF2-40B4-BE49-F238E27FC236}">
                <a16:creationId xmlns:a16="http://schemas.microsoft.com/office/drawing/2014/main" id="{8E0F7524-48A8-40B2-90E8-6AD7C5EC3913}"/>
              </a:ext>
            </a:extLst>
          </p:cNvPr>
          <p:cNvPicPr>
            <a:picLocks noChangeAspect="1"/>
          </p:cNvPicPr>
          <p:nvPr/>
        </p:nvPicPr>
        <p:blipFill>
          <a:blip r:embed="rId3"/>
          <a:stretch>
            <a:fillRect/>
          </a:stretch>
        </p:blipFill>
        <p:spPr>
          <a:xfrm>
            <a:off x="157801" y="4129649"/>
            <a:ext cx="8743311" cy="2714063"/>
          </a:xfrm>
          <a:prstGeom prst="rect">
            <a:avLst/>
          </a:prstGeom>
        </p:spPr>
      </p:pic>
      <p:cxnSp>
        <p:nvCxnSpPr>
          <p:cNvPr id="11" name="Straight Arrow Connector 10">
            <a:extLst>
              <a:ext uri="{FF2B5EF4-FFF2-40B4-BE49-F238E27FC236}">
                <a16:creationId xmlns:a16="http://schemas.microsoft.com/office/drawing/2014/main" id="{43189BE2-B588-4B70-9DF5-618130CEA1DF}"/>
              </a:ext>
            </a:extLst>
          </p:cNvPr>
          <p:cNvCxnSpPr>
            <a:cxnSpLocks/>
          </p:cNvCxnSpPr>
          <p:nvPr/>
        </p:nvCxnSpPr>
        <p:spPr>
          <a:xfrm flipV="1">
            <a:off x="3162377" y="1443039"/>
            <a:ext cx="1109586" cy="14430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B443ACC-74CB-4067-AA6D-B635F7AD9899}"/>
              </a:ext>
            </a:extLst>
          </p:cNvPr>
          <p:cNvCxnSpPr>
            <a:cxnSpLocks/>
          </p:cNvCxnSpPr>
          <p:nvPr/>
        </p:nvCxnSpPr>
        <p:spPr>
          <a:xfrm flipV="1">
            <a:off x="3471939" y="1221349"/>
            <a:ext cx="800024" cy="10768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104C4CE7-02B6-48E0-A6AE-C600E76C7E2A}"/>
              </a:ext>
            </a:extLst>
          </p:cNvPr>
          <p:cNvSpPr/>
          <p:nvPr/>
        </p:nvSpPr>
        <p:spPr>
          <a:xfrm>
            <a:off x="8915399" y="4592626"/>
            <a:ext cx="3276601" cy="2246769"/>
          </a:xfrm>
          <a:prstGeom prst="rect">
            <a:avLst/>
          </a:prstGeom>
        </p:spPr>
        <p:txBody>
          <a:bodyPr wrap="square">
            <a:spAutoFit/>
          </a:bodyPr>
          <a:lstStyle/>
          <a:p>
            <a:r>
              <a:rPr lang="en-US" sz="2000" dirty="0">
                <a:solidFill>
                  <a:schemeClr val="accent1"/>
                </a:solidFill>
                <a:latin typeface="Times New Roman" panose="02020603050405020304" pitchFamily="18" charset="0"/>
                <a:cs typeface="Times New Roman" panose="02020603050405020304" pitchFamily="18" charset="0"/>
              </a:rPr>
              <a:t>***Using formulas to indicate how many atoms of each element we have in a substance, we can relate the number of moles of molecules to the number of moles of atoms. </a:t>
            </a:r>
          </a:p>
        </p:txBody>
      </p:sp>
    </p:spTree>
    <p:extLst>
      <p:ext uri="{BB962C8B-B14F-4D97-AF65-F5344CB8AC3E}">
        <p14:creationId xmlns:p14="http://schemas.microsoft.com/office/powerpoint/2010/main" val="1364556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9BD3D4-E0B0-4F8C-9FF5-68233982781E}"/>
              </a:ext>
            </a:extLst>
          </p:cNvPr>
          <p:cNvSpPr/>
          <p:nvPr/>
        </p:nvSpPr>
        <p:spPr>
          <a:xfrm>
            <a:off x="2047875" y="805952"/>
            <a:ext cx="9710738" cy="4154984"/>
          </a:xfrm>
          <a:prstGeom prst="rect">
            <a:avLst/>
          </a:prstGeom>
        </p:spPr>
        <p:txBody>
          <a:bodyPr wrap="square">
            <a:spAutoFit/>
          </a:bodyPr>
          <a:lstStyle/>
          <a:p>
            <a:r>
              <a:rPr lang="en-US" sz="2200" dirty="0">
                <a:solidFill>
                  <a:schemeClr val="accent4"/>
                </a:solidFill>
                <a:latin typeface="Times New Roman" panose="02020603050405020304" pitchFamily="18" charset="0"/>
                <a:cs typeface="Times New Roman" panose="02020603050405020304" pitchFamily="18" charset="0"/>
              </a:rPr>
              <a:t>Example : If a sample consists of 2.5 mol of ethanol (C2H6O), how many moles of carbon atoms, hydrogen atoms, and oxygen atoms does it have?</a:t>
            </a:r>
          </a:p>
          <a:p>
            <a:endParaRPr lang="en-US" sz="2200" dirty="0">
              <a:solidFill>
                <a:schemeClr val="accent4"/>
              </a:solidFill>
              <a:latin typeface="Times New Roman" panose="02020603050405020304" pitchFamily="18" charset="0"/>
              <a:cs typeface="Times New Roman" panose="02020603050405020304" pitchFamily="18" charset="0"/>
            </a:endParaRPr>
          </a:p>
          <a:p>
            <a:endParaRPr lang="en-US" sz="2200" dirty="0">
              <a:solidFill>
                <a:schemeClr val="accent4"/>
              </a:solidFill>
              <a:latin typeface="Times New Roman" panose="02020603050405020304" pitchFamily="18" charset="0"/>
              <a:cs typeface="Times New Roman" panose="02020603050405020304" pitchFamily="18" charset="0"/>
            </a:endParaRPr>
          </a:p>
          <a:p>
            <a:endParaRPr lang="en-US" sz="2200" dirty="0">
              <a:solidFill>
                <a:schemeClr val="accent4"/>
              </a:solidFill>
              <a:latin typeface="Times New Roman" panose="02020603050405020304" pitchFamily="18" charset="0"/>
              <a:cs typeface="Times New Roman" panose="02020603050405020304" pitchFamily="18" charset="0"/>
            </a:endParaRPr>
          </a:p>
          <a:p>
            <a:endParaRPr lang="en-US" sz="2200" dirty="0">
              <a:solidFill>
                <a:schemeClr val="accent4"/>
              </a:solidFill>
              <a:latin typeface="Times New Roman" panose="02020603050405020304" pitchFamily="18" charset="0"/>
              <a:cs typeface="Times New Roman" panose="02020603050405020304" pitchFamily="18" charset="0"/>
            </a:endParaRPr>
          </a:p>
          <a:p>
            <a:endParaRPr lang="en-US" sz="2200" dirty="0">
              <a:solidFill>
                <a:schemeClr val="accent4"/>
              </a:solidFill>
              <a:latin typeface="Times New Roman" panose="02020603050405020304" pitchFamily="18" charset="0"/>
              <a:cs typeface="Times New Roman" panose="02020603050405020304" pitchFamily="18" charset="0"/>
            </a:endParaRPr>
          </a:p>
          <a:p>
            <a:endParaRPr lang="en-US" sz="2200" dirty="0">
              <a:solidFill>
                <a:schemeClr val="accent4"/>
              </a:solidFill>
              <a:latin typeface="Times New Roman" panose="02020603050405020304" pitchFamily="18" charset="0"/>
              <a:cs typeface="Times New Roman" panose="02020603050405020304" pitchFamily="18" charset="0"/>
            </a:endParaRPr>
          </a:p>
          <a:p>
            <a:endParaRPr lang="en-US" dirty="0">
              <a:solidFill>
                <a:schemeClr val="accent4"/>
              </a:solidFill>
              <a:latin typeface="Times New Roman" panose="02020603050405020304" pitchFamily="18" charset="0"/>
              <a:cs typeface="Times New Roman" panose="02020603050405020304" pitchFamily="18" charset="0"/>
            </a:endParaRPr>
          </a:p>
          <a:p>
            <a:endParaRPr lang="en-US" sz="2200" dirty="0">
              <a:solidFill>
                <a:schemeClr val="accent4"/>
              </a:solidFill>
              <a:latin typeface="Times New Roman" panose="02020603050405020304" pitchFamily="18" charset="0"/>
              <a:cs typeface="Times New Roman" panose="02020603050405020304" pitchFamily="18" charset="0"/>
            </a:endParaRPr>
          </a:p>
          <a:p>
            <a:r>
              <a:rPr lang="en-US" sz="2200" dirty="0">
                <a:solidFill>
                  <a:schemeClr val="accent4"/>
                </a:solidFill>
                <a:latin typeface="Times New Roman" panose="02020603050405020304" pitchFamily="18" charset="0"/>
                <a:cs typeface="Times New Roman" panose="02020603050405020304" pitchFamily="18" charset="0"/>
              </a:rPr>
              <a:t>Solution: We apply the appropriate conversion factor for each element:</a:t>
            </a:r>
          </a:p>
          <a:p>
            <a:endParaRPr lang="en-US" sz="2200" dirty="0">
              <a:solidFill>
                <a:schemeClr val="accent4"/>
              </a:solidFill>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9CA3E60D-0CA7-487E-9855-B549741803D7}"/>
              </a:ext>
            </a:extLst>
          </p:cNvPr>
          <p:cNvSpPr/>
          <p:nvPr/>
        </p:nvSpPr>
        <p:spPr>
          <a:xfrm>
            <a:off x="3249166" y="28573"/>
            <a:ext cx="6763390" cy="646331"/>
          </a:xfrm>
          <a:prstGeom prst="rect">
            <a:avLst/>
          </a:prstGeom>
        </p:spPr>
        <p:txBody>
          <a:bodyPr wrap="none">
            <a:spAutoFit/>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Quantities in Chemical Reactions</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74CC44EE-132B-4104-B649-411DA5FEB974}"/>
              </a:ext>
            </a:extLst>
          </p:cNvPr>
          <p:cNvPicPr>
            <a:picLocks noChangeAspect="1"/>
          </p:cNvPicPr>
          <p:nvPr/>
        </p:nvPicPr>
        <p:blipFill>
          <a:blip r:embed="rId3"/>
          <a:stretch>
            <a:fillRect/>
          </a:stretch>
        </p:blipFill>
        <p:spPr>
          <a:xfrm>
            <a:off x="3127785" y="1644923"/>
            <a:ext cx="7496400" cy="2327002"/>
          </a:xfrm>
          <a:prstGeom prst="rect">
            <a:avLst/>
          </a:prstGeom>
        </p:spPr>
      </p:pic>
      <p:pic>
        <p:nvPicPr>
          <p:cNvPr id="6" name="Picture 5">
            <a:extLst>
              <a:ext uri="{FF2B5EF4-FFF2-40B4-BE49-F238E27FC236}">
                <a16:creationId xmlns:a16="http://schemas.microsoft.com/office/drawing/2014/main" id="{977B0292-E593-405E-B0DE-8B25A25DAEDE}"/>
              </a:ext>
            </a:extLst>
          </p:cNvPr>
          <p:cNvPicPr>
            <a:picLocks noChangeAspect="1"/>
          </p:cNvPicPr>
          <p:nvPr/>
        </p:nvPicPr>
        <p:blipFill>
          <a:blip r:embed="rId4"/>
          <a:stretch>
            <a:fillRect/>
          </a:stretch>
        </p:blipFill>
        <p:spPr>
          <a:xfrm>
            <a:off x="3197395" y="5278110"/>
            <a:ext cx="7180182" cy="1465594"/>
          </a:xfrm>
          <a:prstGeom prst="rect">
            <a:avLst/>
          </a:prstGeom>
        </p:spPr>
      </p:pic>
      <p:pic>
        <p:nvPicPr>
          <p:cNvPr id="7" name="Picture 6">
            <a:extLst>
              <a:ext uri="{FF2B5EF4-FFF2-40B4-BE49-F238E27FC236}">
                <a16:creationId xmlns:a16="http://schemas.microsoft.com/office/drawing/2014/main" id="{76286855-7DE9-403C-B1D6-4D45CAD2757D}"/>
              </a:ext>
            </a:extLst>
          </p:cNvPr>
          <p:cNvPicPr>
            <a:picLocks noChangeAspect="1"/>
          </p:cNvPicPr>
          <p:nvPr/>
        </p:nvPicPr>
        <p:blipFill>
          <a:blip r:embed="rId5"/>
          <a:stretch>
            <a:fillRect/>
          </a:stretch>
        </p:blipFill>
        <p:spPr>
          <a:xfrm>
            <a:off x="3189539" y="4603749"/>
            <a:ext cx="7180182" cy="714375"/>
          </a:xfrm>
          <a:prstGeom prst="rect">
            <a:avLst/>
          </a:prstGeom>
        </p:spPr>
      </p:pic>
    </p:spTree>
    <p:extLst>
      <p:ext uri="{BB962C8B-B14F-4D97-AF65-F5344CB8AC3E}">
        <p14:creationId xmlns:p14="http://schemas.microsoft.com/office/powerpoint/2010/main" val="404763986"/>
      </p:ext>
    </p:extLst>
  </p:cSld>
  <p:clrMapOvr>
    <a:masterClrMapping/>
  </p:clrMapOvr>
</p:sld>
</file>

<file path=ppt/theme/theme1.xml><?xml version="1.0" encoding="utf-8"?>
<a:theme xmlns:a="http://schemas.openxmlformats.org/drawingml/2006/main" name="SKETCH LESSON">
  <a:themeElements>
    <a:clrScheme name="Simple Light">
      <a:dk1>
        <a:srgbClr val="000000"/>
      </a:dk1>
      <a:lt1>
        <a:srgbClr val="FFFFFF"/>
      </a:lt1>
      <a:dk2>
        <a:srgbClr val="595959"/>
      </a:dk2>
      <a:lt2>
        <a:srgbClr val="EEEEEE"/>
      </a:lt2>
      <a:accent1>
        <a:srgbClr val="FEB8B3"/>
      </a:accent1>
      <a:accent2>
        <a:srgbClr val="A6DFDA"/>
      </a:accent2>
      <a:accent3>
        <a:srgbClr val="FED58A"/>
      </a:accent3>
      <a:accent4>
        <a:srgbClr val="FF9991"/>
      </a:accent4>
      <a:accent5>
        <a:srgbClr val="8FE2DB"/>
      </a:accent5>
      <a:accent6>
        <a:srgbClr val="FFBF49"/>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Sketchnotes Lesson by Slidesgo</Template>
  <TotalTime>4210</TotalTime>
  <Words>1531</Words>
  <Application>Microsoft Office PowerPoint</Application>
  <PresentationFormat>Widescreen</PresentationFormat>
  <Paragraphs>250</Paragraphs>
  <Slides>21</Slides>
  <Notes>1</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21</vt:i4>
      </vt:variant>
    </vt:vector>
  </HeadingPairs>
  <TitlesOfParts>
    <vt:vector size="35" baseType="lpstr">
      <vt:lpstr>Arial</vt:lpstr>
      <vt:lpstr>Calibri</vt:lpstr>
      <vt:lpstr>Century Gothic</vt:lpstr>
      <vt:lpstr>Comfortaa</vt:lpstr>
      <vt:lpstr>Permanent Marker</vt:lpstr>
      <vt:lpstr>Proxima Nova</vt:lpstr>
      <vt:lpstr>Proxima Nova Semibold</vt:lpstr>
      <vt:lpstr>Symbol</vt:lpstr>
      <vt:lpstr>Times New Roman</vt:lpstr>
      <vt:lpstr>Wingdings</vt:lpstr>
      <vt:lpstr>Wingdings 3</vt:lpstr>
      <vt:lpstr>SKETCH LESSON</vt:lpstr>
      <vt:lpstr>Slidesgo Final Pages</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Shantanu Chakraborty</dc:creator>
  <cp:lastModifiedBy>Shantanu Chakraborty</cp:lastModifiedBy>
  <cp:revision>570</cp:revision>
  <dcterms:created xsi:type="dcterms:W3CDTF">2020-05-02T18:19:18Z</dcterms:created>
  <dcterms:modified xsi:type="dcterms:W3CDTF">2020-06-03T21:48:09Z</dcterms:modified>
</cp:coreProperties>
</file>