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4" r:id="rId4"/>
    <p:sldId id="272" r:id="rId5"/>
    <p:sldId id="273" r:id="rId6"/>
    <p:sldId id="257" r:id="rId7"/>
    <p:sldId id="258" r:id="rId8"/>
    <p:sldId id="259" r:id="rId9"/>
    <p:sldId id="260" r:id="rId10"/>
    <p:sldId id="261" r:id="rId11"/>
    <p:sldId id="263" r:id="rId12"/>
    <p:sldId id="262" r:id="rId13"/>
    <p:sldId id="275" r:id="rId14"/>
    <p:sldId id="264" r:id="rId15"/>
    <p:sldId id="265" r:id="rId16"/>
    <p:sldId id="266" r:id="rId17"/>
    <p:sldId id="267" r:id="rId18"/>
    <p:sldId id="268" r:id="rId19"/>
    <p:sldId id="270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9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6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0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7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5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3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6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2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E8D69-B20C-46B2-849B-4A150FEC6A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D1971-E7EF-4AF6-89C3-52E0D471C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5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hatzicware.com/jLogic/SLApplet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tzicware.com/" TargetMode="External"/><Relationship Id="rId2" Type="http://schemas.openxmlformats.org/officeDocument/2006/relationships/hyperlink" Target="http://www.hatzicware.com/jLogic/SLApplet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tzicware.com/jLogic/SLApplet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va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com/en/download/help/jcp_security.xml" TargetMode="External"/><Relationship Id="rId2" Type="http://schemas.openxmlformats.org/officeDocument/2006/relationships/hyperlink" Target="http://www.hatzicware.com/jLogic/SLApple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Tips for accessing the Logic App on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90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on Add, then type or copy in the whole </a:t>
            </a:r>
            <a:r>
              <a:rPr lang="en-US" dirty="0" err="1" smtClean="0"/>
              <a:t>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29718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http://www.hatzicware.com/jLogic/SLApplet.html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51"/>
          <a:stretch/>
        </p:blipFill>
        <p:spPr bwMode="auto">
          <a:xfrm>
            <a:off x="3581401" y="1171575"/>
            <a:ext cx="4996912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721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805" y="1066800"/>
            <a:ext cx="6809609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1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1752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Once you see the </a:t>
            </a:r>
            <a:r>
              <a:rPr lang="en-US" dirty="0" err="1" smtClean="0"/>
              <a:t>url</a:t>
            </a:r>
            <a:r>
              <a:rPr lang="en-US" dirty="0" smtClean="0"/>
              <a:t> on its own line with the open lock, click Add, then both of the OKs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017" y="228600"/>
            <a:ext cx="6650610" cy="64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871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>
            <a:normAutofit/>
          </a:bodyPr>
          <a:lstStyle/>
          <a:p>
            <a:r>
              <a:rPr lang="en-US" dirty="0" smtClean="0"/>
              <a:t>Also add the </a:t>
            </a:r>
            <a:r>
              <a:rPr lang="en-US" dirty="0" err="1" smtClean="0"/>
              <a:t>hatzicware</a:t>
            </a:r>
            <a:r>
              <a:rPr lang="en-US" dirty="0" smtClean="0"/>
              <a:t> </a:t>
            </a:r>
            <a:r>
              <a:rPr lang="en-US" dirty="0" err="1" smtClean="0"/>
              <a:t>urls</a:t>
            </a:r>
            <a:r>
              <a:rPr lang="en-US" dirty="0" smtClean="0"/>
              <a:t> to your Brower’s exceptions list as well, following the instructions on the next slides: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http://www.hatzicware.com/jLogic/SLApplet.html</a:t>
            </a:r>
            <a:endParaRPr lang="en-US" dirty="0" smtClean="0"/>
          </a:p>
          <a:p>
            <a:r>
              <a:rPr lang="en-US" dirty="0" smtClean="0"/>
              <a:t>Or </a:t>
            </a:r>
          </a:p>
          <a:p>
            <a:r>
              <a:rPr lang="en-US" dirty="0" smtClean="0">
                <a:hlinkClick r:id="rId3"/>
              </a:rPr>
              <a:t>http://www.hatzicware.com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80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Chrome: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667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Use the triple bar at the top right to get to “Settings”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33400"/>
            <a:ext cx="5803094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340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Scroll down to click on Show advanced settings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38670"/>
            <a:ext cx="7781925" cy="571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32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Privacy “Content Settings”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781800" cy="509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086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33600" cy="1143000"/>
          </a:xfrm>
        </p:spPr>
        <p:txBody>
          <a:bodyPr/>
          <a:lstStyle/>
          <a:p>
            <a:r>
              <a:rPr lang="en-US" dirty="0" smtClean="0"/>
              <a:t>Then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2133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Scroll down to Java Script and click “Manage Exceptions”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517" y="457200"/>
            <a:ext cx="6422483" cy="58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478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Add the </a:t>
            </a:r>
            <a:r>
              <a:rPr lang="en-US" sz="3200" dirty="0" err="1" smtClean="0"/>
              <a:t>hatzicware</a:t>
            </a:r>
            <a:r>
              <a:rPr lang="en-US" sz="3200" dirty="0" smtClean="0"/>
              <a:t> </a:t>
            </a:r>
            <a:r>
              <a:rPr lang="en-US" sz="3200" dirty="0" err="1" smtClean="0"/>
              <a:t>url</a:t>
            </a:r>
            <a:r>
              <a:rPr lang="en-US" sz="3200" dirty="0" smtClean="0"/>
              <a:t> into a box where it says “example.com” and Allow, then click Done</a:t>
            </a:r>
            <a:endParaRPr lang="en-US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6792546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040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Close down all your browser windows and reopen the 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 that the settings/options changes can take effect</a:t>
            </a:r>
          </a:p>
          <a:p>
            <a:r>
              <a:rPr lang="en-US" dirty="0" smtClean="0"/>
              <a:t>Reopen the browser and go the </a:t>
            </a:r>
            <a:r>
              <a:rPr lang="en-US" dirty="0" err="1" smtClean="0"/>
              <a:t>url</a:t>
            </a:r>
            <a:r>
              <a:rPr lang="en-US" dirty="0" smtClean="0"/>
              <a:t> for </a:t>
            </a:r>
            <a:r>
              <a:rPr lang="en-US" dirty="0" err="1" smtClean="0"/>
              <a:t>hatzicware</a:t>
            </a:r>
            <a:r>
              <a:rPr lang="en-US" dirty="0" smtClean="0"/>
              <a:t>, and it should work.</a:t>
            </a:r>
          </a:p>
          <a:p>
            <a:r>
              <a:rPr lang="en-US" dirty="0" smtClean="0">
                <a:hlinkClick r:id="rId2"/>
              </a:rPr>
              <a:t>http://www.hatzicware.com/jLogic/SLApplet.html</a:t>
            </a:r>
            <a:endParaRPr lang="en-US" dirty="0" smtClean="0"/>
          </a:p>
          <a:p>
            <a:r>
              <a:rPr lang="en-US" dirty="0" smtClean="0"/>
              <a:t>Post your </a:t>
            </a:r>
            <a:r>
              <a:rPr lang="en-US" dirty="0" err="1" smtClean="0"/>
              <a:t>screencaps</a:t>
            </a:r>
            <a:r>
              <a:rPr lang="en-US" dirty="0" smtClean="0"/>
              <a:t> in the Unit 4 discussion area in the class. Use “Communication” then “Discussion” in the pull down menu.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586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Pop-Up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kind of error you might see is a pop-up error. Be sure to use the clickable yellow “Pop-Up Blocker” you will see in the location bar of your browser, and allow popups from </a:t>
            </a:r>
            <a:r>
              <a:rPr lang="en-US" dirty="0" err="1" smtClean="0"/>
              <a:t>hatzicware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91553"/>
            <a:ext cx="324802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62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see this, simply </a:t>
            </a:r>
            <a:r>
              <a:rPr lang="en-US" smtClean="0"/>
              <a:t>click Run.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37471"/>
            <a:ext cx="8458200" cy="473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67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have Java on your computer?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http://www.java.com</a:t>
            </a:r>
            <a:r>
              <a:rPr lang="en-US" dirty="0" smtClean="0"/>
              <a:t> for the free download.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0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out of date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17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Always choose “Later” if you see this, the web version of the Logic App is able to be used with older versions of Java.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7"/>
          <a:stretch/>
        </p:blipFill>
        <p:spPr bwMode="auto">
          <a:xfrm>
            <a:off x="1638300" y="1433514"/>
            <a:ext cx="5867400" cy="344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57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security settings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You’ll just need to go </a:t>
            </a:r>
            <a:r>
              <a:rPr lang="en-US" dirty="0"/>
              <a:t>into Java settings and add in this </a:t>
            </a:r>
            <a:r>
              <a:rPr lang="en-US" dirty="0" err="1"/>
              <a:t>url</a:t>
            </a:r>
            <a:r>
              <a:rPr lang="en-US" dirty="0"/>
              <a:t> exactly to the "exceptions" list:  exactly this link to the 'exceptions' list, and then restarted the browsers: 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5900" dirty="0">
                <a:hlinkClick r:id="rId2"/>
              </a:rPr>
              <a:t>http://</a:t>
            </a:r>
            <a:r>
              <a:rPr lang="en-US" sz="5900" dirty="0" smtClean="0">
                <a:hlinkClick r:id="rId2"/>
              </a:rPr>
              <a:t>www.hatzicware.com/jLogic/SLApplet.html</a:t>
            </a:r>
            <a:endParaRPr lang="en-US" sz="5900" dirty="0" smtClean="0"/>
          </a:p>
          <a:p>
            <a:endParaRPr lang="en-US" dirty="0"/>
          </a:p>
          <a:p>
            <a:r>
              <a:rPr lang="en-US" dirty="0"/>
              <a:t>Instructions for Java </a:t>
            </a:r>
            <a:r>
              <a:rPr lang="en-US" dirty="0" smtClean="0"/>
              <a:t>exceptions from Java itself: </a:t>
            </a:r>
            <a:r>
              <a:rPr lang="en-US" dirty="0"/>
              <a:t> </a:t>
            </a:r>
            <a:r>
              <a:rPr lang="en-US" dirty="0">
                <a:hlinkClick r:id="rId3"/>
              </a:rPr>
              <a:t>http://java.com/en/download/help/jcp_security.xml</a:t>
            </a:r>
            <a:endParaRPr lang="en-US" dirty="0"/>
          </a:p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785" y="1295400"/>
            <a:ext cx="568642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795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563562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Java Control Panel by clicking on the bottom left side </a:t>
            </a:r>
            <a:r>
              <a:rPr lang="en-US" sz="2800" dirty="0" smtClean="0"/>
              <a:t>Windows button, and </a:t>
            </a:r>
            <a:br>
              <a:rPr lang="en-US" sz="2800" dirty="0" smtClean="0"/>
            </a:br>
            <a:r>
              <a:rPr lang="en-US" sz="2800" dirty="0" smtClean="0"/>
              <a:t>searching for Java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90650"/>
            <a:ext cx="7307198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6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52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19050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Java</a:t>
            </a:r>
          </a:p>
          <a:p>
            <a:pPr marL="0" indent="0">
              <a:buNone/>
            </a:pPr>
            <a:r>
              <a:rPr lang="en-US" dirty="0" smtClean="0"/>
              <a:t>Control Panel, if you don’t see that choice, use Configure Java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73" y="381000"/>
            <a:ext cx="6927827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667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Click on the “Security” tab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25998"/>
            <a:ext cx="7534275" cy="5432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169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the full </a:t>
            </a:r>
            <a:r>
              <a:rPr lang="en-US" dirty="0" err="1" smtClean="0"/>
              <a:t>url</a:t>
            </a:r>
            <a:r>
              <a:rPr lang="en-US" dirty="0" smtClean="0"/>
              <a:t> to the Exceptions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24200" cy="4525963"/>
          </a:xfrm>
        </p:spPr>
        <p:txBody>
          <a:bodyPr/>
          <a:lstStyle/>
          <a:p>
            <a:r>
              <a:rPr lang="en-US" dirty="0" smtClean="0"/>
              <a:t>Click “Edit Site List”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084" y="1524000"/>
            <a:ext cx="5094723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28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383</Words>
  <Application>Microsoft Office PowerPoint</Application>
  <PresentationFormat>On-screen Show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Tips for accessing the Logic App on the Web</vt:lpstr>
      <vt:lpstr>Pop-Up errors</vt:lpstr>
      <vt:lpstr>Do you have Java on your computer?</vt:lpstr>
      <vt:lpstr>Java out of date error</vt:lpstr>
      <vt:lpstr>Java security settings error</vt:lpstr>
      <vt:lpstr>Find the Java Control Panel by clicking on the bottom left side Windows button, and  searching for Java</vt:lpstr>
      <vt:lpstr>Click on</vt:lpstr>
      <vt:lpstr>Click on the “Security” tab</vt:lpstr>
      <vt:lpstr>Add the full url to the Exceptions List</vt:lpstr>
      <vt:lpstr>Click on Add, then type or copy in the whole url</vt:lpstr>
      <vt:lpstr>PowerPoint Presentation</vt:lpstr>
      <vt:lpstr>PowerPoint Presentation</vt:lpstr>
      <vt:lpstr>Also add the hatzicware urls to your Brower’s exceptions list as well, following the instructions on the next slides:</vt:lpstr>
      <vt:lpstr>In Chrome:</vt:lpstr>
      <vt:lpstr>Scroll down to click on Show advanced settings</vt:lpstr>
      <vt:lpstr>Click on the Privacy “Content Settings”</vt:lpstr>
      <vt:lpstr>Then</vt:lpstr>
      <vt:lpstr>Add the hatzicware url into a box where it says “example.com” and Allow, then click Done</vt:lpstr>
      <vt:lpstr>Close down all your browser windows and reopen the browser</vt:lpstr>
      <vt:lpstr>If you see this, simply click Run.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for accessing the Logic App on the Web</dc:title>
  <dc:creator>Christine A James</dc:creator>
  <cp:lastModifiedBy>Christine A James</cp:lastModifiedBy>
  <cp:revision>4</cp:revision>
  <dcterms:created xsi:type="dcterms:W3CDTF">2015-03-06T21:25:59Z</dcterms:created>
  <dcterms:modified xsi:type="dcterms:W3CDTF">2015-03-06T22:43:42Z</dcterms:modified>
</cp:coreProperties>
</file>