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17925-61C3-4288-A7CE-B30A9DDED4A5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Accessible Design of Online Instructional 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Jessica Klotz and Lamesha Andrews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Accessible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High contrast </a:t>
            </a:r>
            <a:r>
              <a:rPr lang="en-US" dirty="0"/>
              <a:t>c</a:t>
            </a:r>
            <a:r>
              <a:rPr lang="en-US" dirty="0" smtClean="0"/>
              <a:t>olor </a:t>
            </a:r>
            <a:r>
              <a:rPr lang="en-US" dirty="0"/>
              <a:t>s</a:t>
            </a:r>
            <a:r>
              <a:rPr lang="en-US" dirty="0" smtClean="0"/>
              <a:t>cheme.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Font size and type.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Include captions and transcripts for videos and sounds.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Technology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Screen Readers: read left to right.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Consider alternatives to tables and limit size if used.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Alt. text and captions to convey information from images.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Avoid scanning information in as an image.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Save in Multiple Formats.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BlazeView</a:t>
            </a:r>
            <a:r>
              <a:rPr lang="en-US" dirty="0" smtClean="0"/>
              <a:t>: use Journals, Blogs and Voice Email to avoid threaded links.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Wimba</a:t>
            </a:r>
            <a:r>
              <a:rPr lang="en-US" dirty="0" smtClean="0"/>
              <a:t>: Make sure information is in multiple formats, use archives, captioning and interpreting via video.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Second Life: use Virtual Ability Island and Distance Learning.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 - &amp;quot;Tips for Accessible Design&amp;quot;&quot;/&gt;&lt;property id=&quot;20307&quot; value=&quot;258&quot;/&gt;&lt;/object&gt;&lt;object type=&quot;3&quot; unique_id=&quot;10005&quot;&gt;&lt;property id=&quot;20148&quot; value=&quot;5&quot;/&gt;&lt;property id=&quot;20300&quot; value=&quot;Slide 3 - &amp;quot;Adaptive Technology&amp;quot;&quot;/&gt;&lt;property id=&quot;20307&quot; value=&quot;256&quot;/&gt;&lt;/object&gt;&lt;object type=&quot;3&quot; unique_id=&quot;10006&quot;&gt;&lt;property id=&quot;20148&quot; value=&quot;5&quot;/&gt;&lt;property id=&quot;20300&quot; value=&quot;Slide 4 - &amp;quot;Platforms&amp;quot;&quot;/&gt;&lt;property id=&quot;20307&quot; value=&quot;257&quot;/&gt;&lt;/object&gt;&lt;object type=&quot;3&quot; unique_id=&quot;10042&quot;&gt;&lt;property id=&quot;20148&quot; value=&quot;5&quot;/&gt;&lt;property id=&quot;20300&quot; value=&quot;Slide 1 - &amp;quot;Accessible Design of Online Instructional Materials&amp;quot;&quot;/&gt;&lt;property id=&quot;20307&quot; value=&quot;2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124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Accessible Design of Online Instructional Materials</vt:lpstr>
      <vt:lpstr>Tips for Accessible Design</vt:lpstr>
      <vt:lpstr>Adaptive Technology</vt:lpstr>
      <vt:lpstr>Platforms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Technology</dc:title>
  <dc:creator>jdklotz</dc:creator>
  <cp:lastModifiedBy>Information Technology</cp:lastModifiedBy>
  <cp:revision>4</cp:revision>
  <dcterms:created xsi:type="dcterms:W3CDTF">2011-01-20T20:42:21Z</dcterms:created>
  <dcterms:modified xsi:type="dcterms:W3CDTF">2011-02-22T19:09:08Z</dcterms:modified>
</cp:coreProperties>
</file>