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58"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14" y="-9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9EA8882-4B93-41EF-9B89-DB6B1AF103BA}" type="datetimeFigureOut">
              <a:rPr lang="en-US" smtClean="0"/>
              <a:t>4/15/2015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03D43F-CECC-4A12-BF5C-CB7FB486163E}" type="slidenum">
              <a:rPr lang="en-US" smtClean="0"/>
              <a:t>‹#›</a:t>
            </a:fld>
            <a:endParaRPr lang="en-US"/>
          </a:p>
        </p:txBody>
      </p:sp>
    </p:spTree>
    <p:extLst>
      <p:ext uri="{BB962C8B-B14F-4D97-AF65-F5344CB8AC3E}">
        <p14:creationId xmlns:p14="http://schemas.microsoft.com/office/powerpoint/2010/main" val="27221276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EA8882-4B93-41EF-9B89-DB6B1AF103BA}" type="datetimeFigureOut">
              <a:rPr lang="en-US" smtClean="0"/>
              <a:t>4/15/2015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03D43F-CECC-4A12-BF5C-CB7FB486163E}" type="slidenum">
              <a:rPr lang="en-US" smtClean="0"/>
              <a:t>‹#›</a:t>
            </a:fld>
            <a:endParaRPr lang="en-US"/>
          </a:p>
        </p:txBody>
      </p:sp>
    </p:spTree>
    <p:extLst>
      <p:ext uri="{BB962C8B-B14F-4D97-AF65-F5344CB8AC3E}">
        <p14:creationId xmlns:p14="http://schemas.microsoft.com/office/powerpoint/2010/main" val="32212426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EA8882-4B93-41EF-9B89-DB6B1AF103BA}" type="datetimeFigureOut">
              <a:rPr lang="en-US" smtClean="0"/>
              <a:t>4/15/2015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03D43F-CECC-4A12-BF5C-CB7FB486163E}" type="slidenum">
              <a:rPr lang="en-US" smtClean="0"/>
              <a:t>‹#›</a:t>
            </a:fld>
            <a:endParaRPr lang="en-US"/>
          </a:p>
        </p:txBody>
      </p:sp>
    </p:spTree>
    <p:extLst>
      <p:ext uri="{BB962C8B-B14F-4D97-AF65-F5344CB8AC3E}">
        <p14:creationId xmlns:p14="http://schemas.microsoft.com/office/powerpoint/2010/main" val="231157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EA8882-4B93-41EF-9B89-DB6B1AF103BA}" type="datetimeFigureOut">
              <a:rPr lang="en-US" smtClean="0"/>
              <a:t>4/15/2015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03D43F-CECC-4A12-BF5C-CB7FB486163E}" type="slidenum">
              <a:rPr lang="en-US" smtClean="0"/>
              <a:t>‹#›</a:t>
            </a:fld>
            <a:endParaRPr lang="en-US"/>
          </a:p>
        </p:txBody>
      </p:sp>
    </p:spTree>
    <p:extLst>
      <p:ext uri="{BB962C8B-B14F-4D97-AF65-F5344CB8AC3E}">
        <p14:creationId xmlns:p14="http://schemas.microsoft.com/office/powerpoint/2010/main" val="4050471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EA8882-4B93-41EF-9B89-DB6B1AF103BA}" type="datetimeFigureOut">
              <a:rPr lang="en-US" smtClean="0"/>
              <a:t>4/15/2015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03D43F-CECC-4A12-BF5C-CB7FB486163E}" type="slidenum">
              <a:rPr lang="en-US" smtClean="0"/>
              <a:t>‹#›</a:t>
            </a:fld>
            <a:endParaRPr lang="en-US"/>
          </a:p>
        </p:txBody>
      </p:sp>
    </p:spTree>
    <p:extLst>
      <p:ext uri="{BB962C8B-B14F-4D97-AF65-F5344CB8AC3E}">
        <p14:creationId xmlns:p14="http://schemas.microsoft.com/office/powerpoint/2010/main" val="1043300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9EA8882-4B93-41EF-9B89-DB6B1AF103BA}" type="datetimeFigureOut">
              <a:rPr lang="en-US" smtClean="0"/>
              <a:t>4/15/2015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03D43F-CECC-4A12-BF5C-CB7FB486163E}" type="slidenum">
              <a:rPr lang="en-US" smtClean="0"/>
              <a:t>‹#›</a:t>
            </a:fld>
            <a:endParaRPr lang="en-US"/>
          </a:p>
        </p:txBody>
      </p:sp>
    </p:spTree>
    <p:extLst>
      <p:ext uri="{BB962C8B-B14F-4D97-AF65-F5344CB8AC3E}">
        <p14:creationId xmlns:p14="http://schemas.microsoft.com/office/powerpoint/2010/main" val="1921837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EA8882-4B93-41EF-9B89-DB6B1AF103BA}" type="datetimeFigureOut">
              <a:rPr lang="en-US" smtClean="0"/>
              <a:t>4/15/2015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03D43F-CECC-4A12-BF5C-CB7FB486163E}" type="slidenum">
              <a:rPr lang="en-US" smtClean="0"/>
              <a:t>‹#›</a:t>
            </a:fld>
            <a:endParaRPr lang="en-US"/>
          </a:p>
        </p:txBody>
      </p:sp>
    </p:spTree>
    <p:extLst>
      <p:ext uri="{BB962C8B-B14F-4D97-AF65-F5344CB8AC3E}">
        <p14:creationId xmlns:p14="http://schemas.microsoft.com/office/powerpoint/2010/main" val="4242059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EA8882-4B93-41EF-9B89-DB6B1AF103BA}" type="datetimeFigureOut">
              <a:rPr lang="en-US" smtClean="0"/>
              <a:t>4/15/2015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03D43F-CECC-4A12-BF5C-CB7FB486163E}" type="slidenum">
              <a:rPr lang="en-US" smtClean="0"/>
              <a:t>‹#›</a:t>
            </a:fld>
            <a:endParaRPr lang="en-US"/>
          </a:p>
        </p:txBody>
      </p:sp>
    </p:spTree>
    <p:extLst>
      <p:ext uri="{BB962C8B-B14F-4D97-AF65-F5344CB8AC3E}">
        <p14:creationId xmlns:p14="http://schemas.microsoft.com/office/powerpoint/2010/main" val="2826603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EA8882-4B93-41EF-9B89-DB6B1AF103BA}" type="datetimeFigureOut">
              <a:rPr lang="en-US" smtClean="0"/>
              <a:t>4/15/2015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03D43F-CECC-4A12-BF5C-CB7FB486163E}" type="slidenum">
              <a:rPr lang="en-US" smtClean="0"/>
              <a:t>‹#›</a:t>
            </a:fld>
            <a:endParaRPr lang="en-US"/>
          </a:p>
        </p:txBody>
      </p:sp>
    </p:spTree>
    <p:extLst>
      <p:ext uri="{BB962C8B-B14F-4D97-AF65-F5344CB8AC3E}">
        <p14:creationId xmlns:p14="http://schemas.microsoft.com/office/powerpoint/2010/main" val="1415852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EA8882-4B93-41EF-9B89-DB6B1AF103BA}" type="datetimeFigureOut">
              <a:rPr lang="en-US" smtClean="0"/>
              <a:t>4/15/2015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03D43F-CECC-4A12-BF5C-CB7FB486163E}" type="slidenum">
              <a:rPr lang="en-US" smtClean="0"/>
              <a:t>‹#›</a:t>
            </a:fld>
            <a:endParaRPr lang="en-US"/>
          </a:p>
        </p:txBody>
      </p:sp>
    </p:spTree>
    <p:extLst>
      <p:ext uri="{BB962C8B-B14F-4D97-AF65-F5344CB8AC3E}">
        <p14:creationId xmlns:p14="http://schemas.microsoft.com/office/powerpoint/2010/main" val="19852450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EA8882-4B93-41EF-9B89-DB6B1AF103BA}" type="datetimeFigureOut">
              <a:rPr lang="en-US" smtClean="0"/>
              <a:t>4/15/2015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03D43F-CECC-4A12-BF5C-CB7FB486163E}" type="slidenum">
              <a:rPr lang="en-US" smtClean="0"/>
              <a:t>‹#›</a:t>
            </a:fld>
            <a:endParaRPr lang="en-US"/>
          </a:p>
        </p:txBody>
      </p:sp>
    </p:spTree>
    <p:extLst>
      <p:ext uri="{BB962C8B-B14F-4D97-AF65-F5344CB8AC3E}">
        <p14:creationId xmlns:p14="http://schemas.microsoft.com/office/powerpoint/2010/main" val="2125504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EA8882-4B93-41EF-9B89-DB6B1AF103BA}" type="datetimeFigureOut">
              <a:rPr lang="en-US" smtClean="0"/>
              <a:t>4/15/2015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03D43F-CECC-4A12-BF5C-CB7FB486163E}" type="slidenum">
              <a:rPr lang="en-US" smtClean="0"/>
              <a:t>‹#›</a:t>
            </a:fld>
            <a:endParaRPr lang="en-US"/>
          </a:p>
        </p:txBody>
      </p:sp>
    </p:spTree>
    <p:extLst>
      <p:ext uri="{BB962C8B-B14F-4D97-AF65-F5344CB8AC3E}">
        <p14:creationId xmlns:p14="http://schemas.microsoft.com/office/powerpoint/2010/main" val="16186087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owl.english.purdue.edu/media/pdf/20090701095636_747.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miDnLjP3yL4" TargetMode="External"/><Relationship Id="rId2" Type="http://schemas.openxmlformats.org/officeDocument/2006/relationships/hyperlink" Target="https://www.youtube.com/watch?v=2g5b4TS19Tk"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thewritesource.com/studentmodels/wi-smoking.ht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Logic and Research Writing 2</a:t>
            </a:r>
            <a:endParaRPr lang="en-US" dirty="0"/>
          </a:p>
        </p:txBody>
      </p:sp>
    </p:spTree>
    <p:extLst>
      <p:ext uri="{BB962C8B-B14F-4D97-AF65-F5344CB8AC3E}">
        <p14:creationId xmlns:p14="http://schemas.microsoft.com/office/powerpoint/2010/main" val="1259961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Editing and Proofreading Strategies</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Always Think About Your Target Audience</a:t>
            </a:r>
          </a:p>
          <a:p>
            <a:pPr marL="0" indent="0">
              <a:buNone/>
            </a:pPr>
            <a:r>
              <a:rPr lang="en-US" dirty="0" smtClean="0"/>
              <a:t>Start with Sentences</a:t>
            </a:r>
          </a:p>
          <a:p>
            <a:pPr marL="0" indent="0">
              <a:buNone/>
            </a:pPr>
            <a:r>
              <a:rPr lang="en-US" dirty="0" smtClean="0"/>
              <a:t>Consider Words</a:t>
            </a:r>
          </a:p>
          <a:p>
            <a:pPr marL="0" indent="0">
              <a:buNone/>
            </a:pPr>
            <a:r>
              <a:rPr lang="en-US" dirty="0" smtClean="0"/>
              <a:t>Check Grammatical Details</a:t>
            </a:r>
          </a:p>
          <a:p>
            <a:pPr marL="0" indent="0">
              <a:buNone/>
            </a:pPr>
            <a:r>
              <a:rPr lang="en-US" dirty="0" smtClean="0"/>
              <a:t>Don't Forget Punctuation and Spelling</a:t>
            </a:r>
          </a:p>
          <a:p>
            <a:pPr marL="0" indent="0">
              <a:buNone/>
            </a:pPr>
            <a:r>
              <a:rPr lang="en-US" dirty="0" smtClean="0"/>
              <a:t>Start with Problem Areas</a:t>
            </a:r>
          </a:p>
          <a:p>
            <a:pPr marL="0" indent="0">
              <a:buNone/>
            </a:pPr>
            <a:r>
              <a:rPr lang="en-US" dirty="0" smtClean="0"/>
              <a:t>Read from the End to the Beginning</a:t>
            </a:r>
          </a:p>
          <a:p>
            <a:pPr marL="0" indent="0">
              <a:buNone/>
            </a:pPr>
            <a:r>
              <a:rPr lang="en-US" dirty="0" smtClean="0"/>
              <a:t>Look Just for Typos</a:t>
            </a:r>
          </a:p>
          <a:p>
            <a:pPr marL="0" indent="0">
              <a:buNone/>
            </a:pPr>
            <a:r>
              <a:rPr lang="en-US" dirty="0" smtClean="0"/>
              <a:t>MLA Sample from Purdue Online Writing: </a:t>
            </a:r>
            <a:r>
              <a:rPr lang="en-US" dirty="0" smtClean="0">
                <a:hlinkClick r:id="rId2"/>
              </a:rPr>
              <a:t>https://owl.english.purdue.edu/media/pdf/20090701095636_747.pdf</a:t>
            </a:r>
            <a:r>
              <a:rPr lang="en-US" dirty="0" smtClean="0"/>
              <a:t> </a:t>
            </a:r>
          </a:p>
        </p:txBody>
      </p:sp>
    </p:spTree>
    <p:extLst>
      <p:ext uri="{BB962C8B-B14F-4D97-AF65-F5344CB8AC3E}">
        <p14:creationId xmlns:p14="http://schemas.microsoft.com/office/powerpoint/2010/main" val="34342496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sz="2000" b="1" dirty="0" smtClean="0"/>
              <a:t>The following paragraph has errors of several sorts. Copy and paste it into a word processor and then edit it as carefully as you can. First look for sentence punctuation errors (fragments, comma splices). You might also consider combining some sentences to reduce repetition and wordiness. Then check subject-verb agreement and pronoun reference. Finally, check all commas and proofread one last time for spelling.</a:t>
            </a:r>
            <a:br>
              <a:rPr lang="en-US" sz="2000" b="1" dirty="0" smtClean="0"/>
            </a:br>
            <a:endParaRPr lang="en-US" sz="2000" b="1" dirty="0"/>
          </a:p>
        </p:txBody>
      </p:sp>
      <p:sp>
        <p:nvSpPr>
          <p:cNvPr id="3" name="Content Placeholder 2"/>
          <p:cNvSpPr>
            <a:spLocks noGrp="1"/>
          </p:cNvSpPr>
          <p:nvPr>
            <p:ph idx="1"/>
          </p:nvPr>
        </p:nvSpPr>
        <p:spPr>
          <a:xfrm>
            <a:off x="533400" y="1981200"/>
            <a:ext cx="8229600" cy="4525963"/>
          </a:xfrm>
        </p:spPr>
        <p:txBody>
          <a:bodyPr>
            <a:normAutofit fontScale="40000" lnSpcReduction="20000"/>
          </a:bodyPr>
          <a:lstStyle/>
          <a:p>
            <a:pPr marL="0" indent="0">
              <a:buNone/>
            </a:pPr>
            <a:endParaRPr lang="en-US" dirty="0" smtClean="0"/>
          </a:p>
          <a:p>
            <a:pPr marL="0" indent="0">
              <a:buNone/>
            </a:pPr>
            <a:r>
              <a:rPr lang="en-US" sz="4000" b="1" dirty="0" smtClean="0"/>
              <a:t>Most people visualize sorority girls as snobby and very "house" oriented, my friend Lisa is much more friendly and barely involves herself in house activities or conforms to their regulations. Snobbery is an aspect of the sorority girl image, they accomplish this task by interacting with a selective crowd which consist of girls from the house, fraternity boys, and possibly family. The frat boys serve as potential dates; seeing as frats and sororities exclusively party together. A sorority girl would never think of picking up a man off the street. On the other hand, </a:t>
            </a:r>
            <a:r>
              <a:rPr lang="en-US" sz="4000" b="1" dirty="0" err="1" smtClean="0"/>
              <a:t>theres</a:t>
            </a:r>
            <a:r>
              <a:rPr lang="en-US" sz="4000" b="1" dirty="0" smtClean="0"/>
              <a:t> Lisa who is no snob, as a matter of fact </a:t>
            </a:r>
            <a:r>
              <a:rPr lang="en-US" sz="4000" b="1" dirty="0" err="1" smtClean="0"/>
              <a:t>shes</a:t>
            </a:r>
            <a:r>
              <a:rPr lang="en-US" sz="4000" b="1" dirty="0" smtClean="0"/>
              <a:t> in no way judgmental of who she talks to, if they are friendly to her she will be the same. Its obvious that </a:t>
            </a:r>
            <a:r>
              <a:rPr lang="en-US" sz="4000" b="1" dirty="0" err="1" smtClean="0"/>
              <a:t>shes</a:t>
            </a:r>
            <a:r>
              <a:rPr lang="en-US" sz="4000" b="1" dirty="0" smtClean="0"/>
              <a:t> friendly to just about everyone because </a:t>
            </a:r>
            <a:r>
              <a:rPr lang="en-US" sz="4000" b="1" dirty="0" err="1" smtClean="0"/>
              <a:t>thats</a:t>
            </a:r>
            <a:r>
              <a:rPr lang="en-US" sz="4000" b="1" dirty="0" smtClean="0"/>
              <a:t> how she met her boyfriend by just saying "hi" one day. Another aspect of the sorority girl stereotype is strict conformity to house rules which prohibit drinking and men in the room, making the girls seem so disciplined and innocent. But then there is Lisa who loves to party, and </a:t>
            </a:r>
            <a:r>
              <a:rPr lang="en-US" sz="4000" b="1" dirty="0" err="1" smtClean="0"/>
              <a:t>theres</a:t>
            </a:r>
            <a:r>
              <a:rPr lang="en-US" sz="4000" b="1" dirty="0" smtClean="0"/>
              <a:t> nothing she likes more than to stay out late at a good party completely blowing off curfews. Also, if she wants to bring a guy home she won't hesitate to sneak him in the back way and up to her room. Another way the sorority girls seem so house oriented is shown in the constant dances, parties, and dinners they attend. All the girls goes as a house and are expected to act like she's having a good time even when its a terrible party and they're bored. Lisa refuses to go to these boring parties. And pretend she's having fun. She'd rather forget the party the house goes to and go out with other friends, even if she knows she'll be in trouble. </a:t>
            </a:r>
            <a:r>
              <a:rPr lang="en-US" sz="4000" b="1" dirty="0" err="1" smtClean="0"/>
              <a:t>Threfore</a:t>
            </a:r>
            <a:r>
              <a:rPr lang="en-US" sz="4000" b="1" dirty="0" smtClean="0"/>
              <a:t>, as you can see by my description of Lisa's personality she doesn't fit the normal stereotype of a sorority girl.</a:t>
            </a:r>
            <a:endParaRPr lang="en-US" sz="4000" b="1" dirty="0"/>
          </a:p>
        </p:txBody>
      </p:sp>
    </p:spTree>
    <p:extLst>
      <p:ext uri="{BB962C8B-B14F-4D97-AF65-F5344CB8AC3E}">
        <p14:creationId xmlns:p14="http://schemas.microsoft.com/office/powerpoint/2010/main" val="425559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Proofreading Skills</a:t>
            </a:r>
            <a:endParaRPr lang="en-US" dirty="0"/>
          </a:p>
        </p:txBody>
      </p:sp>
      <p:sp>
        <p:nvSpPr>
          <p:cNvPr id="3" name="Content Placeholder 2"/>
          <p:cNvSpPr>
            <a:spLocks noGrp="1"/>
          </p:cNvSpPr>
          <p:nvPr>
            <p:ph idx="1"/>
          </p:nvPr>
        </p:nvSpPr>
        <p:spPr/>
        <p:txBody>
          <a:bodyPr/>
          <a:lstStyle/>
          <a:p>
            <a:r>
              <a:rPr lang="en-US" dirty="0" smtClean="0"/>
              <a:t>How to Proofread your own writing: </a:t>
            </a:r>
            <a:r>
              <a:rPr lang="en-US" dirty="0" smtClean="0">
                <a:hlinkClick r:id="rId2"/>
              </a:rPr>
              <a:t>https://www.youtube.com/watch?v=2g5b4TS19Tk</a:t>
            </a:r>
            <a:r>
              <a:rPr lang="en-US" dirty="0" smtClean="0"/>
              <a:t> </a:t>
            </a:r>
          </a:p>
          <a:p>
            <a:r>
              <a:rPr lang="en-US" dirty="0" smtClean="0"/>
              <a:t>Copy Editing with examples that look like typing a paper in doc, </a:t>
            </a:r>
            <a:r>
              <a:rPr lang="en-US" dirty="0" err="1" smtClean="0"/>
              <a:t>docx</a:t>
            </a:r>
            <a:r>
              <a:rPr lang="en-US" dirty="0" smtClean="0"/>
              <a:t>, html: </a:t>
            </a:r>
            <a:r>
              <a:rPr lang="en-US" dirty="0" smtClean="0">
                <a:hlinkClick r:id="rId3"/>
              </a:rPr>
              <a:t>https://www.youtube.com/watch?v=miDnLjP3yL4</a:t>
            </a:r>
            <a:r>
              <a:rPr lang="en-US" dirty="0" smtClean="0"/>
              <a:t> </a:t>
            </a:r>
          </a:p>
        </p:txBody>
      </p:sp>
    </p:spTree>
    <p:extLst>
      <p:ext uri="{BB962C8B-B14F-4D97-AF65-F5344CB8AC3E}">
        <p14:creationId xmlns:p14="http://schemas.microsoft.com/office/powerpoint/2010/main" val="4015108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Evaluate this sample of </a:t>
            </a:r>
            <a:r>
              <a:rPr lang="en-US" smtClean="0"/>
              <a:t>Research Writing:</a:t>
            </a:r>
            <a:endParaRPr lang="en-US"/>
          </a:p>
        </p:txBody>
      </p:sp>
      <p:sp>
        <p:nvSpPr>
          <p:cNvPr id="3" name="Content Placeholder 2"/>
          <p:cNvSpPr>
            <a:spLocks noGrp="1"/>
          </p:cNvSpPr>
          <p:nvPr>
            <p:ph idx="1"/>
          </p:nvPr>
        </p:nvSpPr>
        <p:spPr/>
        <p:txBody>
          <a:bodyPr/>
          <a:lstStyle/>
          <a:p>
            <a:r>
              <a:rPr lang="en-US" dirty="0" smtClean="0"/>
              <a:t>Sample Research/Argumentative Essay: Should Smoking Be Banned in Public Restaurants?</a:t>
            </a:r>
          </a:p>
          <a:p>
            <a:r>
              <a:rPr lang="en-US" dirty="0" smtClean="0">
                <a:hlinkClick r:id="rId2"/>
              </a:rPr>
              <a:t>http://www.thewritesource.com/studentmodels/wi-smoking.htm</a:t>
            </a:r>
            <a:r>
              <a:rPr lang="en-US" dirty="0" smtClean="0"/>
              <a:t>  </a:t>
            </a:r>
          </a:p>
          <a:p>
            <a:endParaRPr lang="en-US" dirty="0"/>
          </a:p>
        </p:txBody>
      </p:sp>
    </p:spTree>
    <p:extLst>
      <p:ext uri="{BB962C8B-B14F-4D97-AF65-F5344CB8AC3E}">
        <p14:creationId xmlns:p14="http://schemas.microsoft.com/office/powerpoint/2010/main" val="22184733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TotalTime>
  <Words>547</Words>
  <Application>Microsoft Office PowerPoint</Application>
  <PresentationFormat>On-screen Show (4:3)</PresentationFormat>
  <Paragraphs>20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Logic and Research Writing 2</vt:lpstr>
      <vt:lpstr>Editing and Proofreading Strategies</vt:lpstr>
      <vt:lpstr>The following paragraph has errors of several sorts. Copy and paste it into a word processor and then edit it as carefully as you can. First look for sentence punctuation errors (fragments, comma splices). You might also consider combining some sentences to reduce repetition and wordiness. Then check subject-verb agreement and pronoun reference. Finally, check all commas and proofread one last time for spelling. </vt:lpstr>
      <vt:lpstr>Proofreading Skills</vt:lpstr>
      <vt:lpstr>Evaluate this sample of Research Writing:</vt:lpstr>
    </vt:vector>
  </TitlesOfParts>
  <Company>Valdosta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Christine A James</dc:creator>
  <cp:lastModifiedBy>Christine A James</cp:lastModifiedBy>
  <cp:revision>4</cp:revision>
  <dcterms:created xsi:type="dcterms:W3CDTF">2015-04-15T20:23:40Z</dcterms:created>
  <dcterms:modified xsi:type="dcterms:W3CDTF">2015-04-15T21:42:59Z</dcterms:modified>
</cp:coreProperties>
</file>