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62" r:id="rId4"/>
    <p:sldId id="257" r:id="rId5"/>
    <p:sldId id="274" r:id="rId6"/>
    <p:sldId id="267" r:id="rId7"/>
    <p:sldId id="261" r:id="rId8"/>
    <p:sldId id="268" r:id="rId9"/>
    <p:sldId id="280" r:id="rId10"/>
    <p:sldId id="263" r:id="rId11"/>
    <p:sldId id="282" r:id="rId12"/>
    <p:sldId id="277" r:id="rId13"/>
    <p:sldId id="269" r:id="rId14"/>
    <p:sldId id="264" r:id="rId15"/>
    <p:sldId id="278" r:id="rId16"/>
    <p:sldId id="279" r:id="rId17"/>
    <p:sldId id="266" r:id="rId18"/>
    <p:sldId id="273" r:id="rId19"/>
    <p:sldId id="272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186" autoAdjust="0"/>
  </p:normalViewPr>
  <p:slideViewPr>
    <p:cSldViewPr snapToGrid="0">
      <p:cViewPr varScale="1">
        <p:scale>
          <a:sx n="76" d="100"/>
          <a:sy n="76" d="100"/>
        </p:scale>
        <p:origin x="-112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461E5-668F-4139-B1DF-D47637CAED68}" type="doc">
      <dgm:prSet loTypeId="urn:microsoft.com/office/officeart/2005/8/layout/gear1" loCatId="cycle" qsTypeId="urn:microsoft.com/office/officeart/2005/8/quickstyle/simple1#1" qsCatId="simple" csTypeId="urn:microsoft.com/office/officeart/2005/8/colors/accent1_2#1" csCatId="accent1" phldr="1"/>
      <dgm:spPr/>
    </dgm:pt>
    <dgm:pt modelId="{DE3BD80C-D7A2-45EC-B41D-5775F8B81F7F}">
      <dgm:prSet phldrT="[Text]"/>
      <dgm:spPr/>
      <dgm:t>
        <a:bodyPr/>
        <a:lstStyle/>
        <a:p>
          <a:r>
            <a:rPr lang="en-US" dirty="0" smtClean="0"/>
            <a:t>Apply</a:t>
          </a:r>
          <a:endParaRPr lang="en-US" dirty="0"/>
        </a:p>
      </dgm:t>
    </dgm:pt>
    <dgm:pt modelId="{2BE857A8-41DE-418C-B031-E932355602C2}" type="parTrans" cxnId="{3A0FC446-EE38-401E-9C29-BA5CF40AEDF9}">
      <dgm:prSet/>
      <dgm:spPr/>
      <dgm:t>
        <a:bodyPr/>
        <a:lstStyle/>
        <a:p>
          <a:endParaRPr lang="en-US"/>
        </a:p>
      </dgm:t>
    </dgm:pt>
    <dgm:pt modelId="{A3F63A02-88D5-4EDC-A626-C746CDFC3A4C}" type="sibTrans" cxnId="{3A0FC446-EE38-401E-9C29-BA5CF40AEDF9}">
      <dgm:prSet/>
      <dgm:spPr/>
      <dgm:t>
        <a:bodyPr/>
        <a:lstStyle/>
        <a:p>
          <a:endParaRPr lang="en-US"/>
        </a:p>
      </dgm:t>
    </dgm:pt>
    <dgm:pt modelId="{E008ED0F-EA64-40AF-B676-B7EBA8B4EA4D}">
      <dgm:prSet phldrT="[Text]"/>
      <dgm:spPr/>
      <dgm:t>
        <a:bodyPr/>
        <a:lstStyle/>
        <a:p>
          <a:r>
            <a:rPr lang="en-US" dirty="0" smtClean="0"/>
            <a:t>Reflect</a:t>
          </a:r>
          <a:endParaRPr lang="en-US" dirty="0"/>
        </a:p>
      </dgm:t>
    </dgm:pt>
    <dgm:pt modelId="{C256ED28-8AE5-442A-8222-FB4CB8FDD6E5}" type="parTrans" cxnId="{CF36ECFA-261D-4ABC-B242-64BCFC1021ED}">
      <dgm:prSet/>
      <dgm:spPr/>
      <dgm:t>
        <a:bodyPr/>
        <a:lstStyle/>
        <a:p>
          <a:endParaRPr lang="en-US"/>
        </a:p>
      </dgm:t>
    </dgm:pt>
    <dgm:pt modelId="{F1876C3B-4A70-43F2-8BAF-4BDE7B18D8DF}" type="sibTrans" cxnId="{CF36ECFA-261D-4ABC-B242-64BCFC1021ED}">
      <dgm:prSet/>
      <dgm:spPr/>
      <dgm:t>
        <a:bodyPr/>
        <a:lstStyle/>
        <a:p>
          <a:endParaRPr lang="en-US"/>
        </a:p>
      </dgm:t>
    </dgm:pt>
    <dgm:pt modelId="{6B939891-EEB0-4F11-9A33-1EDF086BF39A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FB40FDD5-7CAB-4DC3-9A87-8B9CA48E6CA6}" type="parTrans" cxnId="{538F731F-05E6-4DED-91DB-FF540D35010D}">
      <dgm:prSet/>
      <dgm:spPr/>
      <dgm:t>
        <a:bodyPr/>
        <a:lstStyle/>
        <a:p>
          <a:endParaRPr lang="en-US"/>
        </a:p>
      </dgm:t>
    </dgm:pt>
    <dgm:pt modelId="{2641B2C0-0CAB-473E-AF5F-2DF642F0CBE5}" type="sibTrans" cxnId="{538F731F-05E6-4DED-91DB-FF540D35010D}">
      <dgm:prSet/>
      <dgm:spPr/>
      <dgm:t>
        <a:bodyPr/>
        <a:lstStyle/>
        <a:p>
          <a:endParaRPr lang="en-US"/>
        </a:p>
      </dgm:t>
    </dgm:pt>
    <dgm:pt modelId="{41A96B73-FA78-449B-90E1-9640BAD2FD3D}" type="pres">
      <dgm:prSet presAssocID="{A1F461E5-668F-4139-B1DF-D47637CAED6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351B1B9-6AEE-48B2-9607-E121D954B10E}" type="pres">
      <dgm:prSet presAssocID="{DE3BD80C-D7A2-45EC-B41D-5775F8B81F7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93A9F-41C9-4C01-A76A-3A43033B655A}" type="pres">
      <dgm:prSet presAssocID="{DE3BD80C-D7A2-45EC-B41D-5775F8B81F7F}" presName="gear1srcNode" presStyleLbl="node1" presStyleIdx="0" presStyleCnt="3"/>
      <dgm:spPr/>
      <dgm:t>
        <a:bodyPr/>
        <a:lstStyle/>
        <a:p>
          <a:endParaRPr lang="en-US"/>
        </a:p>
      </dgm:t>
    </dgm:pt>
    <dgm:pt modelId="{70D7594A-DFB0-4566-8EB7-9C93EC0A05DF}" type="pres">
      <dgm:prSet presAssocID="{DE3BD80C-D7A2-45EC-B41D-5775F8B81F7F}" presName="gear1dstNode" presStyleLbl="node1" presStyleIdx="0" presStyleCnt="3"/>
      <dgm:spPr/>
      <dgm:t>
        <a:bodyPr/>
        <a:lstStyle/>
        <a:p>
          <a:endParaRPr lang="en-US"/>
        </a:p>
      </dgm:t>
    </dgm:pt>
    <dgm:pt modelId="{8914689B-7FAA-4D73-9A3F-3FE5726AE387}" type="pres">
      <dgm:prSet presAssocID="{E008ED0F-EA64-40AF-B676-B7EBA8B4EA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7387D-84D2-4EAE-B440-4F5348AA9714}" type="pres">
      <dgm:prSet presAssocID="{E008ED0F-EA64-40AF-B676-B7EBA8B4EA4D}" presName="gear2srcNode" presStyleLbl="node1" presStyleIdx="1" presStyleCnt="3"/>
      <dgm:spPr/>
      <dgm:t>
        <a:bodyPr/>
        <a:lstStyle/>
        <a:p>
          <a:endParaRPr lang="en-US"/>
        </a:p>
      </dgm:t>
    </dgm:pt>
    <dgm:pt modelId="{578BECC2-6C79-4010-8119-EF4AB4E4C82A}" type="pres">
      <dgm:prSet presAssocID="{E008ED0F-EA64-40AF-B676-B7EBA8B4EA4D}" presName="gear2dstNode" presStyleLbl="node1" presStyleIdx="1" presStyleCnt="3"/>
      <dgm:spPr/>
      <dgm:t>
        <a:bodyPr/>
        <a:lstStyle/>
        <a:p>
          <a:endParaRPr lang="en-US"/>
        </a:p>
      </dgm:t>
    </dgm:pt>
    <dgm:pt modelId="{955A38D9-7072-49F9-B393-7BF0E7BE2582}" type="pres">
      <dgm:prSet presAssocID="{6B939891-EEB0-4F11-9A33-1EDF086BF39A}" presName="gear3" presStyleLbl="node1" presStyleIdx="2" presStyleCnt="3"/>
      <dgm:spPr/>
      <dgm:t>
        <a:bodyPr/>
        <a:lstStyle/>
        <a:p>
          <a:endParaRPr lang="en-US"/>
        </a:p>
      </dgm:t>
    </dgm:pt>
    <dgm:pt modelId="{9927B9F9-A474-4782-A126-1E37B25C224F}" type="pres">
      <dgm:prSet presAssocID="{6B939891-EEB0-4F11-9A33-1EDF086BF39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9A69D-A4E3-408E-B4A3-5EBF28DD713F}" type="pres">
      <dgm:prSet presAssocID="{6B939891-EEB0-4F11-9A33-1EDF086BF39A}" presName="gear3srcNode" presStyleLbl="node1" presStyleIdx="2" presStyleCnt="3"/>
      <dgm:spPr/>
      <dgm:t>
        <a:bodyPr/>
        <a:lstStyle/>
        <a:p>
          <a:endParaRPr lang="en-US"/>
        </a:p>
      </dgm:t>
    </dgm:pt>
    <dgm:pt modelId="{260BBF1A-B116-407C-B43E-A6EC22EE61F9}" type="pres">
      <dgm:prSet presAssocID="{6B939891-EEB0-4F11-9A33-1EDF086BF39A}" presName="gear3dstNode" presStyleLbl="node1" presStyleIdx="2" presStyleCnt="3"/>
      <dgm:spPr/>
      <dgm:t>
        <a:bodyPr/>
        <a:lstStyle/>
        <a:p>
          <a:endParaRPr lang="en-US"/>
        </a:p>
      </dgm:t>
    </dgm:pt>
    <dgm:pt modelId="{B356856B-AFC1-43EB-9FE6-8E5F669ECF41}" type="pres">
      <dgm:prSet presAssocID="{A3F63A02-88D5-4EDC-A626-C746CDFC3A4C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886B6BA3-F6C3-4731-B016-D5AF4D092884}" type="pres">
      <dgm:prSet presAssocID="{F1876C3B-4A70-43F2-8BAF-4BDE7B18D8DF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559882B-D75C-4FA3-BA4B-1315185F8E03}" type="pres">
      <dgm:prSet presAssocID="{2641B2C0-0CAB-473E-AF5F-2DF642F0CBE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64636B0-B764-4F88-9A40-2E8382273B8D}" type="presOf" srcId="{DE3BD80C-D7A2-45EC-B41D-5775F8B81F7F}" destId="{57893A9F-41C9-4C01-A76A-3A43033B655A}" srcOrd="1" destOrd="0" presId="urn:microsoft.com/office/officeart/2005/8/layout/gear1"/>
    <dgm:cxn modelId="{5EEAB735-7172-465E-B37C-1A6EAAE4E169}" type="presOf" srcId="{DE3BD80C-D7A2-45EC-B41D-5775F8B81F7F}" destId="{70D7594A-DFB0-4566-8EB7-9C93EC0A05DF}" srcOrd="2" destOrd="0" presId="urn:microsoft.com/office/officeart/2005/8/layout/gear1"/>
    <dgm:cxn modelId="{3A0FC446-EE38-401E-9C29-BA5CF40AEDF9}" srcId="{A1F461E5-668F-4139-B1DF-D47637CAED68}" destId="{DE3BD80C-D7A2-45EC-B41D-5775F8B81F7F}" srcOrd="0" destOrd="0" parTransId="{2BE857A8-41DE-418C-B031-E932355602C2}" sibTransId="{A3F63A02-88D5-4EDC-A626-C746CDFC3A4C}"/>
    <dgm:cxn modelId="{A4CE8F08-A278-4797-A492-AAB545FD3DED}" type="presOf" srcId="{2641B2C0-0CAB-473E-AF5F-2DF642F0CBE5}" destId="{5559882B-D75C-4FA3-BA4B-1315185F8E03}" srcOrd="0" destOrd="0" presId="urn:microsoft.com/office/officeart/2005/8/layout/gear1"/>
    <dgm:cxn modelId="{154A6F11-78B6-4990-88AF-6978CF41907F}" type="presOf" srcId="{6B939891-EEB0-4F11-9A33-1EDF086BF39A}" destId="{955A38D9-7072-49F9-B393-7BF0E7BE2582}" srcOrd="0" destOrd="0" presId="urn:microsoft.com/office/officeart/2005/8/layout/gear1"/>
    <dgm:cxn modelId="{6ED6414D-E1C2-4416-A84C-1C2EBB7BC54E}" type="presOf" srcId="{F1876C3B-4A70-43F2-8BAF-4BDE7B18D8DF}" destId="{886B6BA3-F6C3-4731-B016-D5AF4D092884}" srcOrd="0" destOrd="0" presId="urn:microsoft.com/office/officeart/2005/8/layout/gear1"/>
    <dgm:cxn modelId="{538F731F-05E6-4DED-91DB-FF540D35010D}" srcId="{A1F461E5-668F-4139-B1DF-D47637CAED68}" destId="{6B939891-EEB0-4F11-9A33-1EDF086BF39A}" srcOrd="2" destOrd="0" parTransId="{FB40FDD5-7CAB-4DC3-9A87-8B9CA48E6CA6}" sibTransId="{2641B2C0-0CAB-473E-AF5F-2DF642F0CBE5}"/>
    <dgm:cxn modelId="{D17BECF4-FD66-4D8A-AE87-91163074E43E}" type="presOf" srcId="{E008ED0F-EA64-40AF-B676-B7EBA8B4EA4D}" destId="{8914689B-7FAA-4D73-9A3F-3FE5726AE387}" srcOrd="0" destOrd="0" presId="urn:microsoft.com/office/officeart/2005/8/layout/gear1"/>
    <dgm:cxn modelId="{C9932AD7-0270-46EC-96F2-A70A902E56D7}" type="presOf" srcId="{6B939891-EEB0-4F11-9A33-1EDF086BF39A}" destId="{9927B9F9-A474-4782-A126-1E37B25C224F}" srcOrd="1" destOrd="0" presId="urn:microsoft.com/office/officeart/2005/8/layout/gear1"/>
    <dgm:cxn modelId="{CF36ECFA-261D-4ABC-B242-64BCFC1021ED}" srcId="{A1F461E5-668F-4139-B1DF-D47637CAED68}" destId="{E008ED0F-EA64-40AF-B676-B7EBA8B4EA4D}" srcOrd="1" destOrd="0" parTransId="{C256ED28-8AE5-442A-8222-FB4CB8FDD6E5}" sibTransId="{F1876C3B-4A70-43F2-8BAF-4BDE7B18D8DF}"/>
    <dgm:cxn modelId="{E7E0B324-1C65-47BB-B9E5-12214EFED4BB}" type="presOf" srcId="{A3F63A02-88D5-4EDC-A626-C746CDFC3A4C}" destId="{B356856B-AFC1-43EB-9FE6-8E5F669ECF41}" srcOrd="0" destOrd="0" presId="urn:microsoft.com/office/officeart/2005/8/layout/gear1"/>
    <dgm:cxn modelId="{D23A8F22-9531-436D-860F-2295534BFEA4}" type="presOf" srcId="{A1F461E5-668F-4139-B1DF-D47637CAED68}" destId="{41A96B73-FA78-449B-90E1-9640BAD2FD3D}" srcOrd="0" destOrd="0" presId="urn:microsoft.com/office/officeart/2005/8/layout/gear1"/>
    <dgm:cxn modelId="{4172DB8A-6DE7-4F93-A7BF-6CE2BDCC0CC2}" type="presOf" srcId="{E008ED0F-EA64-40AF-B676-B7EBA8B4EA4D}" destId="{A337387D-84D2-4EAE-B440-4F5348AA9714}" srcOrd="1" destOrd="0" presId="urn:microsoft.com/office/officeart/2005/8/layout/gear1"/>
    <dgm:cxn modelId="{F053997E-E095-4FD1-9DF6-85F927F5D0CC}" type="presOf" srcId="{6B939891-EEB0-4F11-9A33-1EDF086BF39A}" destId="{B999A69D-A4E3-408E-B4A3-5EBF28DD713F}" srcOrd="2" destOrd="0" presId="urn:microsoft.com/office/officeart/2005/8/layout/gear1"/>
    <dgm:cxn modelId="{64DA1B16-6E1D-40CB-8744-0DDE2FCE2847}" type="presOf" srcId="{E008ED0F-EA64-40AF-B676-B7EBA8B4EA4D}" destId="{578BECC2-6C79-4010-8119-EF4AB4E4C82A}" srcOrd="2" destOrd="0" presId="urn:microsoft.com/office/officeart/2005/8/layout/gear1"/>
    <dgm:cxn modelId="{0DE5AAAB-EDF8-49E1-8081-D630785C3BC6}" type="presOf" srcId="{6B939891-EEB0-4F11-9A33-1EDF086BF39A}" destId="{260BBF1A-B116-407C-B43E-A6EC22EE61F9}" srcOrd="3" destOrd="0" presId="urn:microsoft.com/office/officeart/2005/8/layout/gear1"/>
    <dgm:cxn modelId="{A11D4390-1C9C-4933-A71E-5DCEDEB848E4}" type="presOf" srcId="{DE3BD80C-D7A2-45EC-B41D-5775F8B81F7F}" destId="{C351B1B9-6AEE-48B2-9607-E121D954B10E}" srcOrd="0" destOrd="0" presId="urn:microsoft.com/office/officeart/2005/8/layout/gear1"/>
    <dgm:cxn modelId="{EEE35E8F-5404-4A69-8154-E023A0B1B6D2}" type="presParOf" srcId="{41A96B73-FA78-449B-90E1-9640BAD2FD3D}" destId="{C351B1B9-6AEE-48B2-9607-E121D954B10E}" srcOrd="0" destOrd="0" presId="urn:microsoft.com/office/officeart/2005/8/layout/gear1"/>
    <dgm:cxn modelId="{B3E10D15-D646-4ED7-97F5-450EF25EDF09}" type="presParOf" srcId="{41A96B73-FA78-449B-90E1-9640BAD2FD3D}" destId="{57893A9F-41C9-4C01-A76A-3A43033B655A}" srcOrd="1" destOrd="0" presId="urn:microsoft.com/office/officeart/2005/8/layout/gear1"/>
    <dgm:cxn modelId="{12238AB8-9025-4951-A313-08CBCBD4515A}" type="presParOf" srcId="{41A96B73-FA78-449B-90E1-9640BAD2FD3D}" destId="{70D7594A-DFB0-4566-8EB7-9C93EC0A05DF}" srcOrd="2" destOrd="0" presId="urn:microsoft.com/office/officeart/2005/8/layout/gear1"/>
    <dgm:cxn modelId="{8903A2F9-5448-41C6-AEC1-04827B5557D2}" type="presParOf" srcId="{41A96B73-FA78-449B-90E1-9640BAD2FD3D}" destId="{8914689B-7FAA-4D73-9A3F-3FE5726AE387}" srcOrd="3" destOrd="0" presId="urn:microsoft.com/office/officeart/2005/8/layout/gear1"/>
    <dgm:cxn modelId="{AC285872-CFA1-476B-810E-DA0A2984E6B4}" type="presParOf" srcId="{41A96B73-FA78-449B-90E1-9640BAD2FD3D}" destId="{A337387D-84D2-4EAE-B440-4F5348AA9714}" srcOrd="4" destOrd="0" presId="urn:microsoft.com/office/officeart/2005/8/layout/gear1"/>
    <dgm:cxn modelId="{9477D996-944C-460B-ACEA-1C817E08A083}" type="presParOf" srcId="{41A96B73-FA78-449B-90E1-9640BAD2FD3D}" destId="{578BECC2-6C79-4010-8119-EF4AB4E4C82A}" srcOrd="5" destOrd="0" presId="urn:microsoft.com/office/officeart/2005/8/layout/gear1"/>
    <dgm:cxn modelId="{59FEEBFA-6E61-459A-99AA-98C033CC699D}" type="presParOf" srcId="{41A96B73-FA78-449B-90E1-9640BAD2FD3D}" destId="{955A38D9-7072-49F9-B393-7BF0E7BE2582}" srcOrd="6" destOrd="0" presId="urn:microsoft.com/office/officeart/2005/8/layout/gear1"/>
    <dgm:cxn modelId="{EDC5E22E-F3E2-4637-8646-72A576E9E064}" type="presParOf" srcId="{41A96B73-FA78-449B-90E1-9640BAD2FD3D}" destId="{9927B9F9-A474-4782-A126-1E37B25C224F}" srcOrd="7" destOrd="0" presId="urn:microsoft.com/office/officeart/2005/8/layout/gear1"/>
    <dgm:cxn modelId="{8D2B8D88-C64F-4485-861B-3194BC944FC5}" type="presParOf" srcId="{41A96B73-FA78-449B-90E1-9640BAD2FD3D}" destId="{B999A69D-A4E3-408E-B4A3-5EBF28DD713F}" srcOrd="8" destOrd="0" presId="urn:microsoft.com/office/officeart/2005/8/layout/gear1"/>
    <dgm:cxn modelId="{857018AA-B1A3-4E6A-99C4-034D416E8E35}" type="presParOf" srcId="{41A96B73-FA78-449B-90E1-9640BAD2FD3D}" destId="{260BBF1A-B116-407C-B43E-A6EC22EE61F9}" srcOrd="9" destOrd="0" presId="urn:microsoft.com/office/officeart/2005/8/layout/gear1"/>
    <dgm:cxn modelId="{F1673820-A48C-4EEC-9629-50343D498A50}" type="presParOf" srcId="{41A96B73-FA78-449B-90E1-9640BAD2FD3D}" destId="{B356856B-AFC1-43EB-9FE6-8E5F669ECF41}" srcOrd="10" destOrd="0" presId="urn:microsoft.com/office/officeart/2005/8/layout/gear1"/>
    <dgm:cxn modelId="{90BC3235-AF00-43D2-AF01-93C27AB38F49}" type="presParOf" srcId="{41A96B73-FA78-449B-90E1-9640BAD2FD3D}" destId="{886B6BA3-F6C3-4731-B016-D5AF4D092884}" srcOrd="11" destOrd="0" presId="urn:microsoft.com/office/officeart/2005/8/layout/gear1"/>
    <dgm:cxn modelId="{BC4B40B6-B9EA-4198-8B8F-378AFF3085F3}" type="presParOf" srcId="{41A96B73-FA78-449B-90E1-9640BAD2FD3D}" destId="{5559882B-D75C-4FA3-BA4B-1315185F8E0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F461E5-668F-4139-B1DF-D47637CAED68}" type="doc">
      <dgm:prSet loTypeId="urn:microsoft.com/office/officeart/2005/8/layout/gear1" loCatId="cycle" qsTypeId="urn:microsoft.com/office/officeart/2005/8/quickstyle/simple1#2" qsCatId="simple" csTypeId="urn:microsoft.com/office/officeart/2005/8/colors/accent1_2#2" csCatId="accent1" phldr="1"/>
      <dgm:spPr/>
    </dgm:pt>
    <dgm:pt modelId="{DE3BD80C-D7A2-45EC-B41D-5775F8B81F7F}">
      <dgm:prSet phldrT="[Text]"/>
      <dgm:spPr/>
      <dgm:t>
        <a:bodyPr/>
        <a:lstStyle/>
        <a:p>
          <a:r>
            <a:rPr lang="en-US" dirty="0" smtClean="0"/>
            <a:t>Apply</a:t>
          </a:r>
          <a:endParaRPr lang="en-US" dirty="0"/>
        </a:p>
      </dgm:t>
    </dgm:pt>
    <dgm:pt modelId="{2BE857A8-41DE-418C-B031-E932355602C2}" type="parTrans" cxnId="{3A0FC446-EE38-401E-9C29-BA5CF40AEDF9}">
      <dgm:prSet/>
      <dgm:spPr/>
      <dgm:t>
        <a:bodyPr/>
        <a:lstStyle/>
        <a:p>
          <a:endParaRPr lang="en-US"/>
        </a:p>
      </dgm:t>
    </dgm:pt>
    <dgm:pt modelId="{A3F63A02-88D5-4EDC-A626-C746CDFC3A4C}" type="sibTrans" cxnId="{3A0FC446-EE38-401E-9C29-BA5CF40AEDF9}">
      <dgm:prSet/>
      <dgm:spPr/>
      <dgm:t>
        <a:bodyPr/>
        <a:lstStyle/>
        <a:p>
          <a:endParaRPr lang="en-US"/>
        </a:p>
      </dgm:t>
    </dgm:pt>
    <dgm:pt modelId="{E008ED0F-EA64-40AF-B676-B7EBA8B4EA4D}">
      <dgm:prSet phldrT="[Text]"/>
      <dgm:spPr/>
      <dgm:t>
        <a:bodyPr/>
        <a:lstStyle/>
        <a:p>
          <a:r>
            <a:rPr lang="en-US" dirty="0" smtClean="0"/>
            <a:t>Reflect</a:t>
          </a:r>
          <a:endParaRPr lang="en-US" dirty="0"/>
        </a:p>
      </dgm:t>
    </dgm:pt>
    <dgm:pt modelId="{C256ED28-8AE5-442A-8222-FB4CB8FDD6E5}" type="parTrans" cxnId="{CF36ECFA-261D-4ABC-B242-64BCFC1021ED}">
      <dgm:prSet/>
      <dgm:spPr/>
      <dgm:t>
        <a:bodyPr/>
        <a:lstStyle/>
        <a:p>
          <a:endParaRPr lang="en-US"/>
        </a:p>
      </dgm:t>
    </dgm:pt>
    <dgm:pt modelId="{F1876C3B-4A70-43F2-8BAF-4BDE7B18D8DF}" type="sibTrans" cxnId="{CF36ECFA-261D-4ABC-B242-64BCFC1021ED}">
      <dgm:prSet/>
      <dgm:spPr/>
      <dgm:t>
        <a:bodyPr/>
        <a:lstStyle/>
        <a:p>
          <a:endParaRPr lang="en-US"/>
        </a:p>
      </dgm:t>
    </dgm:pt>
    <dgm:pt modelId="{6B939891-EEB0-4F11-9A33-1EDF086BF39A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FB40FDD5-7CAB-4DC3-9A87-8B9CA48E6CA6}" type="parTrans" cxnId="{538F731F-05E6-4DED-91DB-FF540D35010D}">
      <dgm:prSet/>
      <dgm:spPr/>
      <dgm:t>
        <a:bodyPr/>
        <a:lstStyle/>
        <a:p>
          <a:endParaRPr lang="en-US"/>
        </a:p>
      </dgm:t>
    </dgm:pt>
    <dgm:pt modelId="{2641B2C0-0CAB-473E-AF5F-2DF642F0CBE5}" type="sibTrans" cxnId="{538F731F-05E6-4DED-91DB-FF540D35010D}">
      <dgm:prSet/>
      <dgm:spPr/>
      <dgm:t>
        <a:bodyPr/>
        <a:lstStyle/>
        <a:p>
          <a:endParaRPr lang="en-US"/>
        </a:p>
      </dgm:t>
    </dgm:pt>
    <dgm:pt modelId="{41A96B73-FA78-449B-90E1-9640BAD2FD3D}" type="pres">
      <dgm:prSet presAssocID="{A1F461E5-668F-4139-B1DF-D47637CAED6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351B1B9-6AEE-48B2-9607-E121D954B10E}" type="pres">
      <dgm:prSet presAssocID="{DE3BD80C-D7A2-45EC-B41D-5775F8B81F7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93A9F-41C9-4C01-A76A-3A43033B655A}" type="pres">
      <dgm:prSet presAssocID="{DE3BD80C-D7A2-45EC-B41D-5775F8B81F7F}" presName="gear1srcNode" presStyleLbl="node1" presStyleIdx="0" presStyleCnt="3"/>
      <dgm:spPr/>
      <dgm:t>
        <a:bodyPr/>
        <a:lstStyle/>
        <a:p>
          <a:endParaRPr lang="en-US"/>
        </a:p>
      </dgm:t>
    </dgm:pt>
    <dgm:pt modelId="{70D7594A-DFB0-4566-8EB7-9C93EC0A05DF}" type="pres">
      <dgm:prSet presAssocID="{DE3BD80C-D7A2-45EC-B41D-5775F8B81F7F}" presName="gear1dstNode" presStyleLbl="node1" presStyleIdx="0" presStyleCnt="3"/>
      <dgm:spPr/>
      <dgm:t>
        <a:bodyPr/>
        <a:lstStyle/>
        <a:p>
          <a:endParaRPr lang="en-US"/>
        </a:p>
      </dgm:t>
    </dgm:pt>
    <dgm:pt modelId="{8914689B-7FAA-4D73-9A3F-3FE5726AE387}" type="pres">
      <dgm:prSet presAssocID="{E008ED0F-EA64-40AF-B676-B7EBA8B4EA4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7387D-84D2-4EAE-B440-4F5348AA9714}" type="pres">
      <dgm:prSet presAssocID="{E008ED0F-EA64-40AF-B676-B7EBA8B4EA4D}" presName="gear2srcNode" presStyleLbl="node1" presStyleIdx="1" presStyleCnt="3"/>
      <dgm:spPr/>
      <dgm:t>
        <a:bodyPr/>
        <a:lstStyle/>
        <a:p>
          <a:endParaRPr lang="en-US"/>
        </a:p>
      </dgm:t>
    </dgm:pt>
    <dgm:pt modelId="{578BECC2-6C79-4010-8119-EF4AB4E4C82A}" type="pres">
      <dgm:prSet presAssocID="{E008ED0F-EA64-40AF-B676-B7EBA8B4EA4D}" presName="gear2dstNode" presStyleLbl="node1" presStyleIdx="1" presStyleCnt="3"/>
      <dgm:spPr/>
      <dgm:t>
        <a:bodyPr/>
        <a:lstStyle/>
        <a:p>
          <a:endParaRPr lang="en-US"/>
        </a:p>
      </dgm:t>
    </dgm:pt>
    <dgm:pt modelId="{955A38D9-7072-49F9-B393-7BF0E7BE2582}" type="pres">
      <dgm:prSet presAssocID="{6B939891-EEB0-4F11-9A33-1EDF086BF39A}" presName="gear3" presStyleLbl="node1" presStyleIdx="2" presStyleCnt="3"/>
      <dgm:spPr/>
      <dgm:t>
        <a:bodyPr/>
        <a:lstStyle/>
        <a:p>
          <a:endParaRPr lang="en-US"/>
        </a:p>
      </dgm:t>
    </dgm:pt>
    <dgm:pt modelId="{9927B9F9-A474-4782-A126-1E37B25C224F}" type="pres">
      <dgm:prSet presAssocID="{6B939891-EEB0-4F11-9A33-1EDF086BF39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9A69D-A4E3-408E-B4A3-5EBF28DD713F}" type="pres">
      <dgm:prSet presAssocID="{6B939891-EEB0-4F11-9A33-1EDF086BF39A}" presName="gear3srcNode" presStyleLbl="node1" presStyleIdx="2" presStyleCnt="3"/>
      <dgm:spPr/>
      <dgm:t>
        <a:bodyPr/>
        <a:lstStyle/>
        <a:p>
          <a:endParaRPr lang="en-US"/>
        </a:p>
      </dgm:t>
    </dgm:pt>
    <dgm:pt modelId="{260BBF1A-B116-407C-B43E-A6EC22EE61F9}" type="pres">
      <dgm:prSet presAssocID="{6B939891-EEB0-4F11-9A33-1EDF086BF39A}" presName="gear3dstNode" presStyleLbl="node1" presStyleIdx="2" presStyleCnt="3"/>
      <dgm:spPr/>
      <dgm:t>
        <a:bodyPr/>
        <a:lstStyle/>
        <a:p>
          <a:endParaRPr lang="en-US"/>
        </a:p>
      </dgm:t>
    </dgm:pt>
    <dgm:pt modelId="{B356856B-AFC1-43EB-9FE6-8E5F669ECF41}" type="pres">
      <dgm:prSet presAssocID="{A3F63A02-88D5-4EDC-A626-C746CDFC3A4C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886B6BA3-F6C3-4731-B016-D5AF4D092884}" type="pres">
      <dgm:prSet presAssocID="{F1876C3B-4A70-43F2-8BAF-4BDE7B18D8DF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559882B-D75C-4FA3-BA4B-1315185F8E03}" type="pres">
      <dgm:prSet presAssocID="{2641B2C0-0CAB-473E-AF5F-2DF642F0CBE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42B1345-1C26-4466-BFC0-05E60BDCDF5E}" type="presOf" srcId="{6B939891-EEB0-4F11-9A33-1EDF086BF39A}" destId="{260BBF1A-B116-407C-B43E-A6EC22EE61F9}" srcOrd="3" destOrd="0" presId="urn:microsoft.com/office/officeart/2005/8/layout/gear1"/>
    <dgm:cxn modelId="{AA692AFC-222B-4345-932B-E3D433C3DBE1}" type="presOf" srcId="{2641B2C0-0CAB-473E-AF5F-2DF642F0CBE5}" destId="{5559882B-D75C-4FA3-BA4B-1315185F8E03}" srcOrd="0" destOrd="0" presId="urn:microsoft.com/office/officeart/2005/8/layout/gear1"/>
    <dgm:cxn modelId="{9BE96E3B-F029-4682-B4DF-C65C544E7F1C}" type="presOf" srcId="{F1876C3B-4A70-43F2-8BAF-4BDE7B18D8DF}" destId="{886B6BA3-F6C3-4731-B016-D5AF4D092884}" srcOrd="0" destOrd="0" presId="urn:microsoft.com/office/officeart/2005/8/layout/gear1"/>
    <dgm:cxn modelId="{3A0FC446-EE38-401E-9C29-BA5CF40AEDF9}" srcId="{A1F461E5-668F-4139-B1DF-D47637CAED68}" destId="{DE3BD80C-D7A2-45EC-B41D-5775F8B81F7F}" srcOrd="0" destOrd="0" parTransId="{2BE857A8-41DE-418C-B031-E932355602C2}" sibTransId="{A3F63A02-88D5-4EDC-A626-C746CDFC3A4C}"/>
    <dgm:cxn modelId="{7A39A78F-D677-4D38-87F8-5286BF00594B}" type="presOf" srcId="{A1F461E5-668F-4139-B1DF-D47637CAED68}" destId="{41A96B73-FA78-449B-90E1-9640BAD2FD3D}" srcOrd="0" destOrd="0" presId="urn:microsoft.com/office/officeart/2005/8/layout/gear1"/>
    <dgm:cxn modelId="{538F731F-05E6-4DED-91DB-FF540D35010D}" srcId="{A1F461E5-668F-4139-B1DF-D47637CAED68}" destId="{6B939891-EEB0-4F11-9A33-1EDF086BF39A}" srcOrd="2" destOrd="0" parTransId="{FB40FDD5-7CAB-4DC3-9A87-8B9CA48E6CA6}" sibTransId="{2641B2C0-0CAB-473E-AF5F-2DF642F0CBE5}"/>
    <dgm:cxn modelId="{CF36ECFA-261D-4ABC-B242-64BCFC1021ED}" srcId="{A1F461E5-668F-4139-B1DF-D47637CAED68}" destId="{E008ED0F-EA64-40AF-B676-B7EBA8B4EA4D}" srcOrd="1" destOrd="0" parTransId="{C256ED28-8AE5-442A-8222-FB4CB8FDD6E5}" sibTransId="{F1876C3B-4A70-43F2-8BAF-4BDE7B18D8DF}"/>
    <dgm:cxn modelId="{C1F56002-9B34-4A05-ACA5-32AAE52BBA26}" type="presOf" srcId="{A3F63A02-88D5-4EDC-A626-C746CDFC3A4C}" destId="{B356856B-AFC1-43EB-9FE6-8E5F669ECF41}" srcOrd="0" destOrd="0" presId="urn:microsoft.com/office/officeart/2005/8/layout/gear1"/>
    <dgm:cxn modelId="{4AB33D40-5759-4B85-983D-9DAC005788EB}" type="presOf" srcId="{6B939891-EEB0-4F11-9A33-1EDF086BF39A}" destId="{B999A69D-A4E3-408E-B4A3-5EBF28DD713F}" srcOrd="2" destOrd="0" presId="urn:microsoft.com/office/officeart/2005/8/layout/gear1"/>
    <dgm:cxn modelId="{AF8AB8A4-2421-4EC7-9366-18A24F1CA6C9}" type="presOf" srcId="{DE3BD80C-D7A2-45EC-B41D-5775F8B81F7F}" destId="{57893A9F-41C9-4C01-A76A-3A43033B655A}" srcOrd="1" destOrd="0" presId="urn:microsoft.com/office/officeart/2005/8/layout/gear1"/>
    <dgm:cxn modelId="{A3CD529F-BC1D-4B4D-AD90-9B2C86C604CD}" type="presOf" srcId="{E008ED0F-EA64-40AF-B676-B7EBA8B4EA4D}" destId="{A337387D-84D2-4EAE-B440-4F5348AA9714}" srcOrd="1" destOrd="0" presId="urn:microsoft.com/office/officeart/2005/8/layout/gear1"/>
    <dgm:cxn modelId="{15886295-AAC0-4FEF-A617-DE048B69E957}" type="presOf" srcId="{E008ED0F-EA64-40AF-B676-B7EBA8B4EA4D}" destId="{8914689B-7FAA-4D73-9A3F-3FE5726AE387}" srcOrd="0" destOrd="0" presId="urn:microsoft.com/office/officeart/2005/8/layout/gear1"/>
    <dgm:cxn modelId="{E30A6015-F130-402E-918C-8DC183F2C1E0}" type="presOf" srcId="{6B939891-EEB0-4F11-9A33-1EDF086BF39A}" destId="{955A38D9-7072-49F9-B393-7BF0E7BE2582}" srcOrd="0" destOrd="0" presId="urn:microsoft.com/office/officeart/2005/8/layout/gear1"/>
    <dgm:cxn modelId="{37597506-49A6-489B-98A2-F009DB489AEB}" type="presOf" srcId="{DE3BD80C-D7A2-45EC-B41D-5775F8B81F7F}" destId="{C351B1B9-6AEE-48B2-9607-E121D954B10E}" srcOrd="0" destOrd="0" presId="urn:microsoft.com/office/officeart/2005/8/layout/gear1"/>
    <dgm:cxn modelId="{2957CB22-ECFA-46C8-B3BE-12724685D17A}" type="presOf" srcId="{DE3BD80C-D7A2-45EC-B41D-5775F8B81F7F}" destId="{70D7594A-DFB0-4566-8EB7-9C93EC0A05DF}" srcOrd="2" destOrd="0" presId="urn:microsoft.com/office/officeart/2005/8/layout/gear1"/>
    <dgm:cxn modelId="{376921FD-83F8-453D-A0D5-18887E86AC37}" type="presOf" srcId="{E008ED0F-EA64-40AF-B676-B7EBA8B4EA4D}" destId="{578BECC2-6C79-4010-8119-EF4AB4E4C82A}" srcOrd="2" destOrd="0" presId="urn:microsoft.com/office/officeart/2005/8/layout/gear1"/>
    <dgm:cxn modelId="{1A29982D-A5AD-4921-903A-D8BB5931C5F2}" type="presOf" srcId="{6B939891-EEB0-4F11-9A33-1EDF086BF39A}" destId="{9927B9F9-A474-4782-A126-1E37B25C224F}" srcOrd="1" destOrd="0" presId="urn:microsoft.com/office/officeart/2005/8/layout/gear1"/>
    <dgm:cxn modelId="{53B3266E-9185-41D6-B525-6A3E018329EB}" type="presParOf" srcId="{41A96B73-FA78-449B-90E1-9640BAD2FD3D}" destId="{C351B1B9-6AEE-48B2-9607-E121D954B10E}" srcOrd="0" destOrd="0" presId="urn:microsoft.com/office/officeart/2005/8/layout/gear1"/>
    <dgm:cxn modelId="{6374712F-C677-4B00-B44E-73CF073C9FA5}" type="presParOf" srcId="{41A96B73-FA78-449B-90E1-9640BAD2FD3D}" destId="{57893A9F-41C9-4C01-A76A-3A43033B655A}" srcOrd="1" destOrd="0" presId="urn:microsoft.com/office/officeart/2005/8/layout/gear1"/>
    <dgm:cxn modelId="{84930FA8-AD40-4687-8867-A78D9D2777D3}" type="presParOf" srcId="{41A96B73-FA78-449B-90E1-9640BAD2FD3D}" destId="{70D7594A-DFB0-4566-8EB7-9C93EC0A05DF}" srcOrd="2" destOrd="0" presId="urn:microsoft.com/office/officeart/2005/8/layout/gear1"/>
    <dgm:cxn modelId="{1D4FB6B6-8B71-4FEC-9602-8905081E6E73}" type="presParOf" srcId="{41A96B73-FA78-449B-90E1-9640BAD2FD3D}" destId="{8914689B-7FAA-4D73-9A3F-3FE5726AE387}" srcOrd="3" destOrd="0" presId="urn:microsoft.com/office/officeart/2005/8/layout/gear1"/>
    <dgm:cxn modelId="{3A4CF1B7-1D57-4BF3-A54B-BA4DE4139D83}" type="presParOf" srcId="{41A96B73-FA78-449B-90E1-9640BAD2FD3D}" destId="{A337387D-84D2-4EAE-B440-4F5348AA9714}" srcOrd="4" destOrd="0" presId="urn:microsoft.com/office/officeart/2005/8/layout/gear1"/>
    <dgm:cxn modelId="{C71A257F-0873-4E5B-8C7B-35E33F7C60F6}" type="presParOf" srcId="{41A96B73-FA78-449B-90E1-9640BAD2FD3D}" destId="{578BECC2-6C79-4010-8119-EF4AB4E4C82A}" srcOrd="5" destOrd="0" presId="urn:microsoft.com/office/officeart/2005/8/layout/gear1"/>
    <dgm:cxn modelId="{44CB66E6-0B8A-4DCD-8ABF-77F4CC083425}" type="presParOf" srcId="{41A96B73-FA78-449B-90E1-9640BAD2FD3D}" destId="{955A38D9-7072-49F9-B393-7BF0E7BE2582}" srcOrd="6" destOrd="0" presId="urn:microsoft.com/office/officeart/2005/8/layout/gear1"/>
    <dgm:cxn modelId="{0F7FFDBF-4F8E-40AA-BCF9-E1D8F6DBC42C}" type="presParOf" srcId="{41A96B73-FA78-449B-90E1-9640BAD2FD3D}" destId="{9927B9F9-A474-4782-A126-1E37B25C224F}" srcOrd="7" destOrd="0" presId="urn:microsoft.com/office/officeart/2005/8/layout/gear1"/>
    <dgm:cxn modelId="{1BF137DB-669F-4981-83CB-16C05802D5A2}" type="presParOf" srcId="{41A96B73-FA78-449B-90E1-9640BAD2FD3D}" destId="{B999A69D-A4E3-408E-B4A3-5EBF28DD713F}" srcOrd="8" destOrd="0" presId="urn:microsoft.com/office/officeart/2005/8/layout/gear1"/>
    <dgm:cxn modelId="{68484E34-C233-48D5-B456-0820DCFAC423}" type="presParOf" srcId="{41A96B73-FA78-449B-90E1-9640BAD2FD3D}" destId="{260BBF1A-B116-407C-B43E-A6EC22EE61F9}" srcOrd="9" destOrd="0" presId="urn:microsoft.com/office/officeart/2005/8/layout/gear1"/>
    <dgm:cxn modelId="{72EF01C2-CC73-4736-ACCB-60A9242BF061}" type="presParOf" srcId="{41A96B73-FA78-449B-90E1-9640BAD2FD3D}" destId="{B356856B-AFC1-43EB-9FE6-8E5F669ECF41}" srcOrd="10" destOrd="0" presId="urn:microsoft.com/office/officeart/2005/8/layout/gear1"/>
    <dgm:cxn modelId="{89AE2C07-B16C-4FAA-BBDD-9EB44A62737A}" type="presParOf" srcId="{41A96B73-FA78-449B-90E1-9640BAD2FD3D}" destId="{886B6BA3-F6C3-4731-B016-D5AF4D092884}" srcOrd="11" destOrd="0" presId="urn:microsoft.com/office/officeart/2005/8/layout/gear1"/>
    <dgm:cxn modelId="{5E041771-ECB9-4D6C-AF60-03A5E0737EA7}" type="presParOf" srcId="{41A96B73-FA78-449B-90E1-9640BAD2FD3D}" destId="{5559882B-D75C-4FA3-BA4B-1315185F8E0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1B1B9-6AEE-48B2-9607-E121D954B10E}">
      <dsp:nvSpPr>
        <dsp:cNvPr id="0" name=""/>
        <dsp:cNvSpPr/>
      </dsp:nvSpPr>
      <dsp:spPr>
        <a:xfrm>
          <a:off x="5040233" y="1958102"/>
          <a:ext cx="2393235" cy="239323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Apply</a:t>
          </a:r>
          <a:endParaRPr lang="en-US" sz="2200" kern="1200" dirty="0"/>
        </a:p>
      </dsp:txBody>
      <dsp:txXfrm>
        <a:off x="5521380" y="2518706"/>
        <a:ext cx="1430941" cy="1230172"/>
      </dsp:txXfrm>
    </dsp:sp>
    <dsp:sp modelId="{8914689B-7FAA-4D73-9A3F-3FE5726AE387}">
      <dsp:nvSpPr>
        <dsp:cNvPr id="0" name=""/>
        <dsp:cNvSpPr/>
      </dsp:nvSpPr>
      <dsp:spPr>
        <a:xfrm>
          <a:off x="3647804" y="1392428"/>
          <a:ext cx="1740535" cy="17405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Reflect</a:t>
          </a:r>
          <a:endParaRPr lang="en-US" sz="2200" kern="1200" dirty="0"/>
        </a:p>
      </dsp:txBody>
      <dsp:txXfrm>
        <a:off x="4085989" y="1833261"/>
        <a:ext cx="864165" cy="858869"/>
      </dsp:txXfrm>
    </dsp:sp>
    <dsp:sp modelId="{955A38D9-7072-49F9-B393-7BF0E7BE2582}">
      <dsp:nvSpPr>
        <dsp:cNvPr id="0" name=""/>
        <dsp:cNvSpPr/>
      </dsp:nvSpPr>
      <dsp:spPr>
        <a:xfrm rot="20700000">
          <a:off x="4622682" y="191636"/>
          <a:ext cx="1705369" cy="170536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Do</a:t>
          </a:r>
          <a:endParaRPr lang="en-US" sz="2200" kern="1200" dirty="0"/>
        </a:p>
      </dsp:txBody>
      <dsp:txXfrm rot="-20700000">
        <a:off x="4996719" y="565673"/>
        <a:ext cx="957294" cy="957294"/>
      </dsp:txXfrm>
    </dsp:sp>
    <dsp:sp modelId="{B356856B-AFC1-43EB-9FE6-8E5F669ECF41}">
      <dsp:nvSpPr>
        <dsp:cNvPr id="0" name=""/>
        <dsp:cNvSpPr/>
      </dsp:nvSpPr>
      <dsp:spPr>
        <a:xfrm>
          <a:off x="4857933" y="1595986"/>
          <a:ext cx="3063341" cy="3063341"/>
        </a:xfrm>
        <a:prstGeom prst="circularArrow">
          <a:avLst>
            <a:gd name="adj1" fmla="val 4687"/>
            <a:gd name="adj2" fmla="val 299029"/>
            <a:gd name="adj3" fmla="val 2519837"/>
            <a:gd name="adj4" fmla="val 1585339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B6BA3-F6C3-4731-B016-D5AF4D092884}">
      <dsp:nvSpPr>
        <dsp:cNvPr id="0" name=""/>
        <dsp:cNvSpPr/>
      </dsp:nvSpPr>
      <dsp:spPr>
        <a:xfrm>
          <a:off x="3339559" y="1006639"/>
          <a:ext cx="2225709" cy="222570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9882B-D75C-4FA3-BA4B-1315185F8E03}">
      <dsp:nvSpPr>
        <dsp:cNvPr id="0" name=""/>
        <dsp:cNvSpPr/>
      </dsp:nvSpPr>
      <dsp:spPr>
        <a:xfrm>
          <a:off x="4228212" y="-182577"/>
          <a:ext cx="2399762" cy="23997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1B1B9-6AEE-48B2-9607-E121D954B10E}">
      <dsp:nvSpPr>
        <dsp:cNvPr id="0" name=""/>
        <dsp:cNvSpPr/>
      </dsp:nvSpPr>
      <dsp:spPr>
        <a:xfrm>
          <a:off x="5040233" y="1958102"/>
          <a:ext cx="2393235" cy="239323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Apply</a:t>
          </a:r>
          <a:endParaRPr lang="en-US" sz="2200" kern="1200" dirty="0"/>
        </a:p>
      </dsp:txBody>
      <dsp:txXfrm>
        <a:off x="5521380" y="2518706"/>
        <a:ext cx="1430941" cy="1230172"/>
      </dsp:txXfrm>
    </dsp:sp>
    <dsp:sp modelId="{8914689B-7FAA-4D73-9A3F-3FE5726AE387}">
      <dsp:nvSpPr>
        <dsp:cNvPr id="0" name=""/>
        <dsp:cNvSpPr/>
      </dsp:nvSpPr>
      <dsp:spPr>
        <a:xfrm>
          <a:off x="3647804" y="1392428"/>
          <a:ext cx="1740535" cy="17405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Reflect</a:t>
          </a:r>
          <a:endParaRPr lang="en-US" sz="2200" kern="1200" dirty="0"/>
        </a:p>
      </dsp:txBody>
      <dsp:txXfrm>
        <a:off x="4085989" y="1833261"/>
        <a:ext cx="864165" cy="858869"/>
      </dsp:txXfrm>
    </dsp:sp>
    <dsp:sp modelId="{955A38D9-7072-49F9-B393-7BF0E7BE2582}">
      <dsp:nvSpPr>
        <dsp:cNvPr id="0" name=""/>
        <dsp:cNvSpPr/>
      </dsp:nvSpPr>
      <dsp:spPr>
        <a:xfrm rot="20700000">
          <a:off x="4622682" y="191636"/>
          <a:ext cx="1705369" cy="170536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Do</a:t>
          </a:r>
          <a:endParaRPr lang="en-US" sz="2200" kern="1200" dirty="0"/>
        </a:p>
      </dsp:txBody>
      <dsp:txXfrm rot="-20700000">
        <a:off x="4996719" y="565673"/>
        <a:ext cx="957294" cy="957294"/>
      </dsp:txXfrm>
    </dsp:sp>
    <dsp:sp modelId="{B356856B-AFC1-43EB-9FE6-8E5F669ECF41}">
      <dsp:nvSpPr>
        <dsp:cNvPr id="0" name=""/>
        <dsp:cNvSpPr/>
      </dsp:nvSpPr>
      <dsp:spPr>
        <a:xfrm>
          <a:off x="4857933" y="1595986"/>
          <a:ext cx="3063341" cy="3063341"/>
        </a:xfrm>
        <a:prstGeom prst="circularArrow">
          <a:avLst>
            <a:gd name="adj1" fmla="val 4687"/>
            <a:gd name="adj2" fmla="val 299029"/>
            <a:gd name="adj3" fmla="val 2519837"/>
            <a:gd name="adj4" fmla="val 1585339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B6BA3-F6C3-4731-B016-D5AF4D092884}">
      <dsp:nvSpPr>
        <dsp:cNvPr id="0" name=""/>
        <dsp:cNvSpPr/>
      </dsp:nvSpPr>
      <dsp:spPr>
        <a:xfrm>
          <a:off x="3339559" y="1006639"/>
          <a:ext cx="2225709" cy="222570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9882B-D75C-4FA3-BA4B-1315185F8E03}">
      <dsp:nvSpPr>
        <dsp:cNvPr id="0" name=""/>
        <dsp:cNvSpPr/>
      </dsp:nvSpPr>
      <dsp:spPr>
        <a:xfrm>
          <a:off x="4228212" y="-182577"/>
          <a:ext cx="2399762" cy="23997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46B540-4AC6-4386-A2BA-30AE19686B7D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F68D899-CE54-43FB-89CB-BEEE1A4E18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188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FA40DA9-284F-4D22-9AAA-38A44B7FB67E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938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D899-CE54-43FB-89CB-BEEE1A4E1875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558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8D899-CE54-43FB-89CB-BEEE1A4E1875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625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76A3AC-48DD-43FF-99DD-7F9530EB14D0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9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87B82-9F05-4DE6-ACBB-9686C1FE98CB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98E76-6DDD-49D9-96A4-49E1730A1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31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E861C-4C98-4E75-9E8B-897325485D03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E9335-A7C4-494F-A87C-88498B24F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011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63DE-F538-43EC-98C5-746B89CDB615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0126C-61FC-4733-B76B-1A4D6BB6D7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72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208F1-7589-4706-9FE6-56CEF727CF8C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D513F-4B7A-47B4-A039-61B88B4DDA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89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9DB5-4E25-4168-8047-C5CCB8462828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CE0C0-7C5A-4756-9B2E-5FBC6E5DE8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977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D09F0-0861-488F-80A9-CA9B83B076C5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A74A2-F9C6-4617-9E4B-1D1A4293E8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3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03F6-A580-49A2-A2A4-2342BCCEDDA1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4FA-FC0B-43D2-86DE-9494E0A984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04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86D40-3F46-4DDC-9D80-009492838F7E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635C4-6068-4A14-9A17-3055613BC1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85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D4187-777B-486B-8C86-DAAD6F903F03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CD768-14FE-4D68-942A-94476638D7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221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413D-5B04-424E-B979-7752D1818A36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C37C1-CD3B-4349-9594-F8D274E52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26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3E0FB-145B-4879-9D37-88E3456A134A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FA37F-191D-4B96-98DA-5DC56A21CA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55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0DE78-CFF1-4572-8250-036AA43282DF}" type="datetimeFigureOut">
              <a:rPr lang="en-US"/>
              <a:pPr>
                <a:defRPr/>
              </a:pPr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8292A59-5405-4AE3-A6FF-E21CF0C036B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KCopeland@Valdosta.edu" TargetMode="External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Jordan@devry.edu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ictionary.reference.com/browse/subliminal" TargetMode="External"/><Relationship Id="rId3" Type="http://schemas.openxmlformats.org/officeDocument/2006/relationships/hyperlink" Target="http://blogs.stern.nyu.edu/learnED/?p=102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hyperlink" Target="http://blogs.stern.nyu.edu/learnED/?p=10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Subliminal teaching: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</a:t>
            </a:r>
            <a:r>
              <a:rPr lang="en-US" dirty="0"/>
              <a:t>interactive workshop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classroom activities 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066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Dr. Henry Jordan and Ms. Kiiva Copeland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DeVry University and Valdosta State University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TIES Conference - Valdosta States University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Valdosta, Georgia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February 18, 2016</a:t>
            </a:r>
            <a:endParaRPr lang="en-US" sz="3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517525" y="2214563"/>
            <a:ext cx="10655300" cy="1703387"/>
          </a:xfrm>
        </p:spPr>
        <p:txBody>
          <a:bodyPr/>
          <a:lstStyle/>
          <a:p>
            <a:pPr algn="ctr" eaLnBrk="1" hangingPunct="1"/>
            <a:r>
              <a:rPr lang="en-US" altLang="en-US" sz="6000" b="1" smtClean="0"/>
              <a:t>What did you learn?</a:t>
            </a:r>
            <a:br>
              <a:rPr lang="en-US" altLang="en-US" sz="6000" b="1" smtClean="0"/>
            </a:br>
            <a:r>
              <a:rPr lang="en-US" altLang="en-US" sz="1600" b="1" smtClean="0"/>
              <a:t/>
            </a:r>
            <a:br>
              <a:rPr lang="en-US" altLang="en-US" sz="1600" b="1" smtClean="0"/>
            </a:br>
            <a:r>
              <a:rPr lang="en-US" altLang="en-US" sz="2800" b="1" smtClean="0"/>
              <a:t>“I see and I forget. I hear and I remember. I do and I understand.”</a:t>
            </a:r>
            <a:br>
              <a:rPr lang="en-US" altLang="en-US" sz="2800" b="1" smtClean="0"/>
            </a:br>
            <a:r>
              <a:rPr lang="en-US" altLang="en-US" sz="2800" b="1" smtClean="0"/>
              <a:t>~Confucius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689"/>
            <a:ext cx="10515600" cy="132556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en-US" b="1" dirty="0"/>
              <a:t>Subliminal </a:t>
            </a:r>
            <a:r>
              <a:rPr lang="en-US" altLang="en-US" b="1" dirty="0" smtClean="0"/>
              <a:t>Activities</a:t>
            </a:r>
            <a:br>
              <a:rPr lang="en-US" altLang="en-US" b="1" dirty="0" smtClean="0"/>
            </a:br>
            <a:r>
              <a:rPr lang="en-US" altLang="en-US" sz="3200" b="1" dirty="0" smtClean="0"/>
              <a:t>“Bathtub Financials”</a:t>
            </a:r>
            <a:endParaRPr lang="en-US" sz="3200" dirty="0"/>
          </a:p>
        </p:txBody>
      </p:sp>
      <p:pic>
        <p:nvPicPr>
          <p:cNvPr id="4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49657" y="1988849"/>
            <a:ext cx="7639406" cy="35899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25857" y="5835360"/>
            <a:ext cx="2727325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  <a:cs typeface="+mn-cs"/>
              </a:rPr>
              <a:t>&lt;a </a:t>
            </a:r>
            <a:r>
              <a:rPr lang="en-US" sz="1050" dirty="0" err="1">
                <a:latin typeface="+mn-lt"/>
                <a:cs typeface="+mn-cs"/>
              </a:rPr>
              <a:t>href</a:t>
            </a:r>
            <a:r>
              <a:rPr lang="en-US" sz="1050" dirty="0">
                <a:latin typeface="+mn-lt"/>
                <a:cs typeface="+mn-cs"/>
              </a:rPr>
              <a:t>="http://cliparts.co"&gt;Image source&lt;/a&gt;</a:t>
            </a:r>
          </a:p>
        </p:txBody>
      </p:sp>
    </p:spTree>
    <p:extLst>
      <p:ext uri="{BB962C8B-B14F-4D97-AF65-F5344CB8AC3E}">
        <p14:creationId xmlns:p14="http://schemas.microsoft.com/office/powerpoint/2010/main" val="183957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517525" y="2214563"/>
            <a:ext cx="10655300" cy="1703387"/>
          </a:xfrm>
        </p:spPr>
        <p:txBody>
          <a:bodyPr/>
          <a:lstStyle/>
          <a:p>
            <a:pPr algn="ctr" eaLnBrk="1" hangingPunct="1"/>
            <a:r>
              <a:rPr lang="en-US" altLang="en-US" sz="6000" b="1" smtClean="0"/>
              <a:t>What did you learn?</a:t>
            </a:r>
            <a:br>
              <a:rPr lang="en-US" altLang="en-US" sz="6000" b="1" smtClean="0"/>
            </a:br>
            <a:r>
              <a:rPr lang="en-US" altLang="en-US" sz="1600" b="1" smtClean="0"/>
              <a:t/>
            </a:r>
            <a:br>
              <a:rPr lang="en-US" altLang="en-US" sz="1600" b="1" smtClean="0"/>
            </a:br>
            <a:r>
              <a:rPr lang="en-US" altLang="en-US" sz="2800" b="1" smtClean="0"/>
              <a:t>“I see and I forget. I hear and I remember. I do and I understand.”</a:t>
            </a:r>
            <a:br>
              <a:rPr lang="en-US" altLang="en-US" sz="2800" b="1" smtClean="0"/>
            </a:br>
            <a:r>
              <a:rPr lang="en-US" altLang="en-US" sz="2800" b="1" smtClean="0"/>
              <a:t>~Confucius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/>
              <a:t>Our Experiential Learning Model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5266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776288" y="6054725"/>
            <a:ext cx="10577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Calibri" panose="020F0502020204030204" pitchFamily="34" charset="0"/>
              </a:rPr>
              <a:t>Adapted from David Kolb’s “Experiential Learning”, 1984.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smtClean="0"/>
              <a:t>Your turn! </a:t>
            </a:r>
            <a:br>
              <a:rPr lang="en-US" altLang="en-US" b="1" smtClean="0"/>
            </a:br>
            <a:r>
              <a:rPr lang="en-US" altLang="en-US" b="1" smtClean="0"/>
              <a:t>Meet the “Career People”!</a:t>
            </a:r>
          </a:p>
        </p:txBody>
      </p:sp>
      <p:pic>
        <p:nvPicPr>
          <p:cNvPr id="29698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55" r="-22855"/>
          <a:stretch>
            <a:fillRect/>
          </a:stretch>
        </p:blipFill>
        <p:spPr>
          <a:xfrm>
            <a:off x="673100" y="1757363"/>
            <a:ext cx="10680700" cy="460851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517525" y="2214563"/>
            <a:ext cx="10655300" cy="1703387"/>
          </a:xfrm>
        </p:spPr>
        <p:txBody>
          <a:bodyPr/>
          <a:lstStyle/>
          <a:p>
            <a:pPr algn="ctr" eaLnBrk="1" hangingPunct="1"/>
            <a:r>
              <a:rPr lang="en-US" altLang="en-US" sz="6000" b="1" smtClean="0"/>
              <a:t>What did you learn?</a:t>
            </a:r>
            <a:br>
              <a:rPr lang="en-US" altLang="en-US" sz="6000" b="1" smtClean="0"/>
            </a:br>
            <a:r>
              <a:rPr lang="en-US" altLang="en-US" sz="1600" b="1" smtClean="0"/>
              <a:t/>
            </a:r>
            <a:br>
              <a:rPr lang="en-US" altLang="en-US" sz="1600" b="1" smtClean="0"/>
            </a:br>
            <a:r>
              <a:rPr lang="en-US" altLang="en-US" sz="2800" b="1" smtClean="0"/>
              <a:t>“I see and I forget. I hear and I remember. I do and I understand.”</a:t>
            </a:r>
            <a:br>
              <a:rPr lang="en-US" altLang="en-US" sz="2800" b="1" smtClean="0"/>
            </a:br>
            <a:r>
              <a:rPr lang="en-US" altLang="en-US" sz="2800" b="1" smtClean="0"/>
              <a:t>~Confucius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534988"/>
            <a:ext cx="9244012" cy="57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/>
          <p:cNvSpPr>
            <a:spLocks noGrp="1"/>
          </p:cNvSpPr>
          <p:nvPr>
            <p:ph idx="1"/>
          </p:nvPr>
        </p:nvSpPr>
        <p:spPr>
          <a:xfrm>
            <a:off x="1147763" y="5505450"/>
            <a:ext cx="10301287" cy="126841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z="2400" smtClean="0"/>
              <a:t>Henry Jordan, </a:t>
            </a:r>
            <a:r>
              <a:rPr lang="en-US" altLang="en-US" sz="2400" smtClean="0">
                <a:hlinkClick r:id="rId2"/>
              </a:rPr>
              <a:t>HJordan@devry.edu</a:t>
            </a:r>
            <a:r>
              <a:rPr lang="en-US" altLang="en-US" sz="2400" smtClean="0"/>
              <a:t> &amp; Kiiva Copeland, </a:t>
            </a:r>
            <a:r>
              <a:rPr lang="en-US" altLang="en-US" sz="2400" smtClean="0">
                <a:hlinkClick r:id="rId3"/>
              </a:rPr>
              <a:t>KCopeland@Valdosta.edu</a:t>
            </a:r>
            <a:endParaRPr lang="en-US" altLang="en-US" sz="24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  <p:pic>
        <p:nvPicPr>
          <p:cNvPr id="3277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3" y="311150"/>
            <a:ext cx="7723187" cy="563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ChangeArrowheads="1"/>
          </p:cNvSpPr>
          <p:nvPr/>
        </p:nvSpPr>
        <p:spPr bwMode="auto">
          <a:xfrm>
            <a:off x="504825" y="477838"/>
            <a:ext cx="10180638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</a:p>
          <a:p>
            <a:pPr algn="ctr" eaLnBrk="1" hangingPunct="1"/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Baker, P. W., and White-McMahon, M. (2013). The hopeful brain: 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NeuroRelational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repair for disconnected children and youth. Lulu Publishing.</a:t>
            </a:r>
          </a:p>
          <a:p>
            <a:pPr eaLnBrk="1" hangingPunct="1"/>
            <a:endParaRPr lang="en-US" alt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Dewey, J. (1938). Experience and education. New York, Collier Books.</a:t>
            </a:r>
          </a:p>
          <a:p>
            <a:pPr eaLnBrk="1" hangingPunct="1"/>
            <a:endParaRPr lang="en-US" alt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Eble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K. E. (1988). The craft of teaching: A guide to mastering the professor’s art. San Francisco, CA., 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Jossey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-Bass.</a:t>
            </a:r>
          </a:p>
          <a:p>
            <a:pPr eaLnBrk="1" hangingPunct="1"/>
            <a:endParaRPr lang="en-US" alt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Fry, H., 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Ketteridge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S., and Marshall, S. (1999). A handbook for teaching and learning in higher education. London, 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Kogan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Page Limited.</a:t>
            </a:r>
          </a:p>
          <a:p>
            <a:pPr eaLnBrk="1" hangingPunct="1"/>
            <a:endParaRPr lang="en-US" alt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Kolb, D. (1984). Experiential learning. 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Englewoods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Cliff, NJ., Prentice-Hall.</a:t>
            </a:r>
          </a:p>
          <a:p>
            <a:pPr eaLnBrk="1" hangingPunct="1"/>
            <a:endParaRPr lang="en-US" alt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Subliminal. (</a:t>
            </a:r>
            <a:r>
              <a:rPr lang="en-US" alt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n.d.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 </a:t>
            </a:r>
            <a:r>
              <a:rPr lang="en-US" altLang="en-US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Dictionary.com Unabridged</a:t>
            </a:r>
            <a:r>
              <a:rPr lang="en-US" alt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Retrieved January 26, 2016 from Dictionary.com website</a:t>
            </a:r>
            <a:r>
              <a:rPr lang="en-US" altLang="en-US" sz="2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altLang="en-US" sz="20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dictionary.reference.com/browse/subliminal</a:t>
            </a:r>
            <a:endParaRPr lang="en-US" altLang="en-US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3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0"/>
            <a:ext cx="8978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14450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Dr. Henry Jordan and Ms. Kiiva Copeland</a:t>
            </a:r>
          </a:p>
        </p:txBody>
      </p:sp>
      <p:pic>
        <p:nvPicPr>
          <p:cNvPr id="15362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19" r="-49219"/>
          <a:stretch>
            <a:fillRect/>
          </a:stretch>
        </p:blipFill>
        <p:spPr>
          <a:xfrm>
            <a:off x="307975" y="1431925"/>
            <a:ext cx="11461750" cy="50371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6"/>
          <p:cNvSpPr>
            <a:spLocks noGrp="1"/>
          </p:cNvSpPr>
          <p:nvPr>
            <p:ph type="title"/>
          </p:nvPr>
        </p:nvSpPr>
        <p:spPr>
          <a:xfrm>
            <a:off x="161101" y="762856"/>
            <a:ext cx="2963660" cy="3699126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Traditional Lecture Model</a:t>
            </a:r>
            <a:br>
              <a:rPr lang="en-US" altLang="en-US" sz="4000" b="1" dirty="0" smtClean="0"/>
            </a:br>
            <a:r>
              <a:rPr lang="en-US" altLang="en-US" sz="4000" b="1" dirty="0" err="1" smtClean="0"/>
              <a:t>vs</a:t>
            </a:r>
            <a:r>
              <a:rPr lang="en-US" altLang="en-US" sz="4000" b="1" dirty="0" smtClean="0"/>
              <a:t> the Flipped Classroom</a:t>
            </a:r>
          </a:p>
        </p:txBody>
      </p:sp>
      <p:pic>
        <p:nvPicPr>
          <p:cNvPr id="16386" name="Picture 2" descr="http://blogs.stern.nyu.edu/learnED/files/2012/11/flipp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428625"/>
            <a:ext cx="7940675" cy="6056313"/>
          </a:xfrm>
        </p:spPr>
      </p:pic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3706813" y="6280150"/>
            <a:ext cx="3322637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Aft>
                <a:spcPts val="1200"/>
              </a:spcAft>
            </a:pPr>
            <a:r>
              <a:rPr lang="en-US" altLang="en-US" sz="1200" u="sng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http://blogs.stern.nyu.edu/learnED/?p=102</a:t>
            </a:r>
            <a:r>
              <a:rPr lang="en-US" altLang="en-US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11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1700" y="490538"/>
            <a:ext cx="10769600" cy="60261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>
          <a:xfrm>
            <a:off x="684213" y="666750"/>
            <a:ext cx="10515600" cy="4351338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en-US" sz="3200" smtClean="0"/>
              <a:t>Exploring the Meaning of Cancer</a:t>
            </a:r>
            <a:br>
              <a:rPr lang="en-US" altLang="en-US" sz="3200" smtClean="0"/>
            </a:br>
            <a:r>
              <a:rPr lang="en-US" altLang="en-US" sz="3200" smtClean="0"/>
              <a:t>in the Lives of Higher Education Teachers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en-US" smtClean="0"/>
              <a:t>Colorado State University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mtClean="0"/>
              <a:t> </a:t>
            </a:r>
          </a:p>
          <a:p>
            <a:pPr marL="457200" lvl="1" indent="0" eaLnBrk="1" hangingPunct="1">
              <a:buFont typeface="Arial" panose="020B0604020202020204" pitchFamily="34" charset="0"/>
              <a:buNone/>
            </a:pPr>
            <a:r>
              <a:rPr lang="en-US" altLang="en-US" sz="2800" smtClean="0"/>
              <a:t>“Higher education teachers who have survived cancer through that experience consciously or unconsciously alter their philosophy of teaching and its implementation.”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/>
              <a:t>Our Experiential Learning Model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5266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776288" y="6054725"/>
            <a:ext cx="10577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Calibri" panose="020F0502020204030204" pitchFamily="34" charset="0"/>
              </a:rPr>
              <a:t>Adapted from David Kolb’s “Experiential Learning”, 1984.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113" y="498475"/>
            <a:ext cx="10515600" cy="573563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“Making the material you are teaching stimulating and interesting is a priority of good teaching” (Fry, </a:t>
            </a:r>
            <a:r>
              <a:rPr lang="en-US" dirty="0" err="1" smtClean="0"/>
              <a:t>Ketteridge</a:t>
            </a:r>
            <a:r>
              <a:rPr lang="en-US" dirty="0" smtClean="0"/>
              <a:t>, &amp; Marshall, 1999, p.33).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“We have to understand the significance of what we see, hear, and touch. This significance consists of the consequences that will result when what is seen is acted upon” </a:t>
            </a:r>
            <a:r>
              <a:rPr lang="en-US" dirty="0" smtClean="0"/>
              <a:t>(Dewey, 1938, p</a:t>
            </a:r>
            <a:r>
              <a:rPr lang="en-US" dirty="0"/>
              <a:t>. 68</a:t>
            </a:r>
            <a:r>
              <a:rPr lang="en-US" dirty="0" smtClean="0"/>
              <a:t>).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“Novelty kicks us out of our regular routine and into a new awareness of </a:t>
            </a:r>
            <a:r>
              <a:rPr lang="en-US" dirty="0" smtClean="0"/>
              <a:t>details” </a:t>
            </a:r>
            <a:r>
              <a:rPr lang="en-US" dirty="0"/>
              <a:t>(Baker &amp; White-McMahon, 2013, p. 62</a:t>
            </a:r>
            <a:r>
              <a:rPr lang="en-US" dirty="0" smtClean="0"/>
              <a:t>).</a:t>
            </a:r>
            <a:endParaRPr lang="en-US" dirty="0"/>
          </a:p>
          <a:p>
            <a:pPr marL="0" indent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“If there is one common aim for most college teaching, it is to get students to think” (</a:t>
            </a:r>
            <a:r>
              <a:rPr lang="en-US" dirty="0" err="1"/>
              <a:t>Eble</a:t>
            </a:r>
            <a:r>
              <a:rPr lang="en-US" dirty="0"/>
              <a:t>, 1988, p. 28</a:t>
            </a:r>
            <a:r>
              <a:rPr lang="en-US" dirty="0" smtClean="0"/>
              <a:t>).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en-US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684213" y="666750"/>
            <a:ext cx="10515600" cy="4351338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z="3200" smtClean="0"/>
              <a:t>“Novelty is the brain’s friend” – Dr. Henry Jordan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z="32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z="3200" smtClean="0"/>
              <a:t>Meet Jamie, the tuxedo C.A.T.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z="32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z="3200" smtClean="0"/>
              <a:t>Make a list of skills employers want from their employees.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z="320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z="3200" smtClean="0"/>
              <a:t>Use the word </a:t>
            </a:r>
            <a:r>
              <a:rPr lang="en-US" altLang="en-US" sz="3200" i="1" smtClean="0"/>
              <a:t>CAT</a:t>
            </a:r>
            <a:r>
              <a:rPr lang="en-US" altLang="en-US" sz="3200" smtClean="0"/>
              <a:t> as your acronym.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689"/>
            <a:ext cx="10515600" cy="132556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en-US" b="1" dirty="0"/>
              <a:t>Subliminal </a:t>
            </a:r>
            <a:r>
              <a:rPr lang="en-US" altLang="en-US" b="1" dirty="0" smtClean="0"/>
              <a:t>Activities</a:t>
            </a:r>
            <a:br>
              <a:rPr lang="en-US" altLang="en-US" b="1" dirty="0" smtClean="0"/>
            </a:br>
            <a:r>
              <a:rPr lang="en-US" altLang="en-US" sz="3200" b="1" dirty="0" smtClean="0"/>
              <a:t>“Animals at Work”</a:t>
            </a:r>
            <a:endParaRPr lang="en-US" sz="3200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364" r="12634"/>
          <a:stretch>
            <a:fillRect/>
          </a:stretch>
        </p:blipFill>
        <p:spPr>
          <a:xfrm>
            <a:off x="2835564" y="1621404"/>
            <a:ext cx="6275531" cy="49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97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476</Words>
  <Application>Microsoft Macintosh PowerPoint</Application>
  <PresentationFormat>Custom</PresentationFormat>
  <Paragraphs>65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Subliminal teaching:  An interactive workshop  for classroom activities   </vt:lpstr>
      <vt:lpstr>Dr. Henry Jordan and Ms. Kiiva Copeland</vt:lpstr>
      <vt:lpstr>Traditional Lecture Model vs the Flipped Classroom</vt:lpstr>
      <vt:lpstr>PowerPoint Presentation</vt:lpstr>
      <vt:lpstr>PowerPoint Presentation</vt:lpstr>
      <vt:lpstr>Our Experiential Learning Model</vt:lpstr>
      <vt:lpstr>PowerPoint Presentation</vt:lpstr>
      <vt:lpstr>PowerPoint Presentation</vt:lpstr>
      <vt:lpstr>Subliminal Activities “Animals at Work”</vt:lpstr>
      <vt:lpstr>What did you learn?  “I see and I forget. I hear and I remember. I do and I understand.” ~Confucius</vt:lpstr>
      <vt:lpstr>Subliminal Activities “Bathtub Financials”</vt:lpstr>
      <vt:lpstr>What did you learn?  “I see and I forget. I hear and I remember. I do and I understand.” ~Confucius</vt:lpstr>
      <vt:lpstr>Our Experiential Learning Model</vt:lpstr>
      <vt:lpstr>Your turn!  Meet the “Career People”!</vt:lpstr>
      <vt:lpstr>What did you learn?  “I see and I forget. I hear and I remember. I do and I understand.” ~Confucius</vt:lpstr>
      <vt:lpstr>PowerPoint Presentation</vt:lpstr>
      <vt:lpstr>PowerPoint Presentation</vt:lpstr>
      <vt:lpstr>PowerPoint Presentation</vt:lpstr>
      <vt:lpstr>PowerPoint Presentation</vt:lpstr>
    </vt:vector>
  </TitlesOfParts>
  <Company>DeVry Education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Copeland, Kiiva Donta</dc:creator>
  <cp:lastModifiedBy>Kiiva</cp:lastModifiedBy>
  <cp:revision>45</cp:revision>
  <dcterms:created xsi:type="dcterms:W3CDTF">2016-01-27T01:34:20Z</dcterms:created>
  <dcterms:modified xsi:type="dcterms:W3CDTF">2016-02-17T04:20:33Z</dcterms:modified>
</cp:coreProperties>
</file>