
<file path=[Content_Types].xml><?xml version="1.0" encoding="utf-8"?>
<Types xmlns="http://schemas.openxmlformats.org/package/2006/content-types">
  <Default Extension="png" ContentType="image/png"/>
  <Default Extension="m4a" ContentType="audio/mp4"/>
  <Default Extension="jpeg" ContentType="image/jpeg"/>
  <Default Extension="rels" ContentType="application/vnd.openxmlformats-package.relationships+xml"/>
  <Default Extension="xml" ContentType="application/xml"/>
  <Default Extension="wdp" ContentType="image/vnd.ms-photo"/>
  <Default Extension="sigs" ContentType="application/vnd.openxmlformats-package.digital-signature-origin"/>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2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19.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30.xml" ContentType="application/vnd.openxmlformats-officedocument.presentationml.slide+xml"/>
  <Override PartName="/ppt/slides/slide18.xml" ContentType="application/vnd.openxmlformats-officedocument.presentationml.slide+xml"/>
  <Override PartName="/ppt/slides/slide31.xml" ContentType="application/vnd.openxmlformats-officedocument.presentationml.slide+xml"/>
  <Override PartName="/ppt/slides/slide21.xml" ContentType="application/vnd.openxmlformats-officedocument.presentationml.slide+xml"/>
  <Override PartName="/ppt/slides/slide33.xml" ContentType="application/vnd.openxmlformats-officedocument.presentationml.slide+xml"/>
  <Override PartName="/ppt/slides/slide20.xml" ContentType="application/vnd.openxmlformats-officedocument.presentationml.slide+xml"/>
  <Override PartName="/ppt/slides/slide32.xml" ContentType="application/vnd.openxmlformats-officedocument.presentationml.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6.xml" ContentType="application/vnd.openxmlformats-officedocument.presentationml.notesSlide+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3.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1.xml" ContentType="application/vnd.openxmlformats-officedocument.presentationml.notesSlide+xml"/>
  <Override PartName="/ppt/notesSlides/notesSlide7.xml" ContentType="application/vnd.openxmlformats-officedocument.presentationml.notesSlide+xml"/>
  <Override PartName="/ppt/theme/theme1.xml" ContentType="application/vnd.openxmlformats-officedocument.theme+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_xmlsignatures/sig1.xml" ContentType="application/vnd.openxmlformats-package.digital-signature-xmlsignatur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package/2006/relationships/digital-signature/origin" Target="_xmlsignatures/origin.sigs"/><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6"/>
  </p:notesMasterIdLst>
  <p:sldIdLst>
    <p:sldId id="294" r:id="rId3"/>
    <p:sldId id="262" r:id="rId4"/>
    <p:sldId id="284" r:id="rId5"/>
    <p:sldId id="259" r:id="rId6"/>
    <p:sldId id="291" r:id="rId7"/>
    <p:sldId id="290" r:id="rId8"/>
    <p:sldId id="292" r:id="rId9"/>
    <p:sldId id="263" r:id="rId10"/>
    <p:sldId id="264" r:id="rId11"/>
    <p:sldId id="265" r:id="rId12"/>
    <p:sldId id="266" r:id="rId13"/>
    <p:sldId id="267" r:id="rId14"/>
    <p:sldId id="268" r:id="rId15"/>
    <p:sldId id="269" r:id="rId16"/>
    <p:sldId id="295" r:id="rId17"/>
    <p:sldId id="270" r:id="rId18"/>
    <p:sldId id="271" r:id="rId19"/>
    <p:sldId id="272" r:id="rId20"/>
    <p:sldId id="273" r:id="rId21"/>
    <p:sldId id="274" r:id="rId22"/>
    <p:sldId id="275" r:id="rId23"/>
    <p:sldId id="276" r:id="rId24"/>
    <p:sldId id="277" r:id="rId25"/>
    <p:sldId id="278" r:id="rId26"/>
    <p:sldId id="279" r:id="rId27"/>
    <p:sldId id="280" r:id="rId28"/>
    <p:sldId id="282" r:id="rId29"/>
    <p:sldId id="296" r:id="rId30"/>
    <p:sldId id="283" r:id="rId31"/>
    <p:sldId id="260" r:id="rId32"/>
    <p:sldId id="303" r:id="rId33"/>
    <p:sldId id="301" r:id="rId34"/>
    <p:sldId id="300"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F1326"/>
    <a:srgbClr val="FFCC00"/>
    <a:srgbClr val="000066"/>
    <a:srgbClr val="595959"/>
    <a:srgbClr val="D6DB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115" d="100"/>
          <a:sy n="115" d="100"/>
        </p:scale>
        <p:origin x="144" y="10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255E31-B4BA-46F5-98DF-B6EC8DB8FE85}" type="datetimeFigureOut">
              <a:rPr lang="en-US" smtClean="0"/>
              <a:t>5/11/2016</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14F60B-DB58-45CE-9315-975A3026EC53}" type="slidenum">
              <a:rPr lang="en-US" smtClean="0"/>
              <a:t>‹#›</a:t>
            </a:fld>
            <a:endParaRPr lang="en-US"/>
          </a:p>
        </p:txBody>
      </p:sp>
    </p:spTree>
    <p:extLst>
      <p:ext uri="{BB962C8B-B14F-4D97-AF65-F5344CB8AC3E}">
        <p14:creationId xmlns:p14="http://schemas.microsoft.com/office/powerpoint/2010/main" val="1477704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Reed is</a:t>
            </a:r>
            <a:r>
              <a:rPr lang="en-US" baseline="0" dirty="0" smtClean="0"/>
              <a:t> based on an actual colleague who teaches in the comparative-literature department of a large Midwestern university.</a:t>
            </a:r>
            <a:endParaRPr lang="en-US" dirty="0"/>
          </a:p>
        </p:txBody>
      </p:sp>
      <p:sp>
        <p:nvSpPr>
          <p:cNvPr id="4" name="Slide Number Placeholder 3"/>
          <p:cNvSpPr>
            <a:spLocks noGrp="1"/>
          </p:cNvSpPr>
          <p:nvPr>
            <p:ph type="sldNum" sz="quarter" idx="10"/>
          </p:nvPr>
        </p:nvSpPr>
        <p:spPr/>
        <p:txBody>
          <a:bodyPr/>
          <a:lstStyle/>
          <a:p>
            <a:pPr>
              <a:defRPr/>
            </a:pPr>
            <a:fld id="{AD2E325A-18BA-4E75-9DF5-8730BB53FBF0}" type="slidenum">
              <a:rPr lang="en-US" smtClean="0"/>
              <a:pPr>
                <a:defRPr/>
              </a:pPr>
              <a:t>8</a:t>
            </a:fld>
            <a:endParaRPr lang="en-US"/>
          </a:p>
        </p:txBody>
      </p:sp>
    </p:spTree>
    <p:extLst>
      <p:ext uri="{BB962C8B-B14F-4D97-AF65-F5344CB8AC3E}">
        <p14:creationId xmlns:p14="http://schemas.microsoft.com/office/powerpoint/2010/main" val="12592215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Sam Johnston, research scientist at CAST.</a:t>
            </a:r>
          </a:p>
          <a:p>
            <a:r>
              <a:rPr lang="en-US" dirty="0" smtClean="0"/>
              <a:t>Conversation</a:t>
            </a:r>
            <a:r>
              <a:rPr lang="en-US" baseline="0" dirty="0" smtClean="0"/>
              <a:t> November 2013.</a:t>
            </a:r>
          </a:p>
          <a:p>
            <a:r>
              <a:rPr lang="en-US" baseline="0" dirty="0" smtClean="0"/>
              <a:t>“I don’t think we have a magic bullet here, and that’s a good thing.”</a:t>
            </a:r>
          </a:p>
          <a:p>
            <a:r>
              <a:rPr lang="en-US" baseline="0" dirty="0" smtClean="0"/>
              <a:t>Community colleges spending $2B before 2023 to build out curricula and courses with high labor-force demand.</a:t>
            </a:r>
          </a:p>
          <a:p>
            <a:r>
              <a:rPr lang="en-US" baseline="0" dirty="0" smtClean="0"/>
              <a:t>Partnership among CAST, Carnegie Mellon U, Stanford, Creative Commons, Washington State Board of Community &amp; Technical Colleges: new open-learning initiative.</a:t>
            </a:r>
          </a:p>
          <a:p>
            <a:r>
              <a:rPr lang="en-US" baseline="0" dirty="0" smtClean="0"/>
              <a:t>Five areas of focus:</a:t>
            </a:r>
          </a:p>
          <a:p>
            <a:r>
              <a:rPr lang="en-US" baseline="0" dirty="0" smtClean="0"/>
              <a:t>	1. assessment (getting beyond multiple choice)</a:t>
            </a:r>
          </a:p>
          <a:p>
            <a:r>
              <a:rPr lang="en-US" baseline="0" dirty="0" smtClean="0"/>
              <a:t>	2. optimize the learning climate (policy &amp; legal applications)</a:t>
            </a:r>
          </a:p>
          <a:p>
            <a:r>
              <a:rPr lang="en-US" baseline="0" dirty="0" smtClean="0"/>
              <a:t>	3. UDL tools &amp; features (planning &amp; strategy)</a:t>
            </a:r>
          </a:p>
          <a:p>
            <a:r>
              <a:rPr lang="en-US" baseline="0" dirty="0" smtClean="0"/>
              <a:t>	4. planning individual courses (syllabus and design)</a:t>
            </a:r>
          </a:p>
          <a:p>
            <a:r>
              <a:rPr lang="en-US" baseline="0" dirty="0" smtClean="0"/>
              <a:t>	5. media &amp; technology (close to completed during 2014)</a:t>
            </a:r>
            <a:endParaRPr lang="en-US" dirty="0"/>
          </a:p>
        </p:txBody>
      </p:sp>
      <p:sp>
        <p:nvSpPr>
          <p:cNvPr id="4" name="Slide Number Placeholder 3"/>
          <p:cNvSpPr>
            <a:spLocks noGrp="1"/>
          </p:cNvSpPr>
          <p:nvPr>
            <p:ph type="sldNum" sz="quarter" idx="10"/>
          </p:nvPr>
        </p:nvSpPr>
        <p:spPr/>
        <p:txBody>
          <a:bodyPr/>
          <a:lstStyle/>
          <a:p>
            <a:pPr>
              <a:defRPr/>
            </a:pPr>
            <a:fld id="{AD2E325A-18BA-4E75-9DF5-8730BB53FBF0}" type="slidenum">
              <a:rPr lang="en-US" smtClean="0"/>
              <a:pPr>
                <a:defRPr/>
              </a:pPr>
              <a:t>19</a:t>
            </a:fld>
            <a:endParaRPr lang="en-US"/>
          </a:p>
        </p:txBody>
      </p:sp>
    </p:spTree>
    <p:extLst>
      <p:ext uri="{BB962C8B-B14F-4D97-AF65-F5344CB8AC3E}">
        <p14:creationId xmlns:p14="http://schemas.microsoft.com/office/powerpoint/2010/main" val="11283330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Reed sat in front</a:t>
            </a:r>
            <a:r>
              <a:rPr lang="en-US" baseline="0" dirty="0" smtClean="0"/>
              <a:t> of the camera and talked about one of the books the class was reading. That was just the start of the process.</a:t>
            </a:r>
            <a:endParaRPr lang="en-US" dirty="0" smtClean="0"/>
          </a:p>
          <a:p>
            <a:endParaRPr lang="en-US" dirty="0" smtClean="0"/>
          </a:p>
          <a:p>
            <a:r>
              <a:rPr lang="en-US" dirty="0" smtClean="0"/>
              <a:t>	HowTo.gov</a:t>
            </a:r>
          </a:p>
          <a:p>
            <a:r>
              <a:rPr lang="en-US" dirty="0" smtClean="0"/>
              <a:t>	Create Section 508-Compliant Videos on Your Government Websites</a:t>
            </a:r>
          </a:p>
          <a:p>
            <a:r>
              <a:rPr lang="en-US" dirty="0" smtClean="0"/>
              <a:t>	http://www.howto.gov/social-media/video/508-compliant-video-guide</a:t>
            </a:r>
            <a:endParaRPr lang="en-US" dirty="0"/>
          </a:p>
        </p:txBody>
      </p:sp>
      <p:sp>
        <p:nvSpPr>
          <p:cNvPr id="4" name="Slide Number Placeholder 3"/>
          <p:cNvSpPr>
            <a:spLocks noGrp="1"/>
          </p:cNvSpPr>
          <p:nvPr>
            <p:ph type="sldNum" sz="quarter" idx="10"/>
          </p:nvPr>
        </p:nvSpPr>
        <p:spPr/>
        <p:txBody>
          <a:bodyPr/>
          <a:lstStyle/>
          <a:p>
            <a:pPr>
              <a:defRPr/>
            </a:pPr>
            <a:fld id="{AD2E325A-18BA-4E75-9DF5-8730BB53FBF0}" type="slidenum">
              <a:rPr lang="en-US" smtClean="0"/>
              <a:pPr>
                <a:defRPr/>
              </a:pPr>
              <a:t>20</a:t>
            </a:fld>
            <a:endParaRPr lang="en-US"/>
          </a:p>
        </p:txBody>
      </p:sp>
    </p:spTree>
    <p:extLst>
      <p:ext uri="{BB962C8B-B14F-4D97-AF65-F5344CB8AC3E}">
        <p14:creationId xmlns:p14="http://schemas.microsoft.com/office/powerpoint/2010/main" val="17834065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216233" indent="-216233">
              <a:buAutoNum type="arabicPeriod"/>
            </a:pPr>
            <a:r>
              <a:rPr lang="en-US" dirty="0" smtClean="0"/>
              <a:t>Text</a:t>
            </a:r>
          </a:p>
          <a:p>
            <a:pPr marL="216233" indent="-216233">
              <a:buAutoNum type="arabicPeriod"/>
            </a:pPr>
            <a:r>
              <a:rPr lang="en-US" dirty="0" smtClean="0"/>
              <a:t>Alternative formats</a:t>
            </a:r>
          </a:p>
          <a:p>
            <a:pPr marL="216233" indent="-216233">
              <a:buAutoNum type="arabicPeriod"/>
            </a:pPr>
            <a:r>
              <a:rPr lang="en-US" dirty="0" smtClean="0"/>
              <a:t>Multiple student-work formats</a:t>
            </a:r>
          </a:p>
          <a:p>
            <a:pPr marL="216233" indent="-216233">
              <a:buAutoNum type="arabicPeriod"/>
            </a:pPr>
            <a:r>
              <a:rPr lang="en-US" dirty="0" smtClean="0"/>
              <a:t>Break concepts into steps/chunks</a:t>
            </a:r>
          </a:p>
          <a:p>
            <a:pPr marL="216233" indent="-216233">
              <a:buAutoNum type="arabicPeriod"/>
            </a:pPr>
            <a:r>
              <a:rPr lang="en-US" dirty="0" smtClean="0"/>
              <a:t>Set content</a:t>
            </a:r>
            <a:r>
              <a:rPr lang="en-US" baseline="0" dirty="0" smtClean="0"/>
              <a:t> free (of local applications)</a:t>
            </a:r>
            <a:endParaRPr lang="en-US" dirty="0"/>
          </a:p>
        </p:txBody>
      </p:sp>
      <p:sp>
        <p:nvSpPr>
          <p:cNvPr id="4" name="Slide Number Placeholder 3"/>
          <p:cNvSpPr>
            <a:spLocks noGrp="1"/>
          </p:cNvSpPr>
          <p:nvPr>
            <p:ph type="sldNum" sz="quarter" idx="10"/>
          </p:nvPr>
        </p:nvSpPr>
        <p:spPr/>
        <p:txBody>
          <a:bodyPr/>
          <a:lstStyle/>
          <a:p>
            <a:pPr>
              <a:defRPr/>
            </a:pPr>
            <a:fld id="{AD2E325A-18BA-4E75-9DF5-8730BB53FBF0}" type="slidenum">
              <a:rPr lang="en-US" smtClean="0"/>
              <a:pPr>
                <a:defRPr/>
              </a:pPr>
              <a:t>21</a:t>
            </a:fld>
            <a:endParaRPr lang="en-US"/>
          </a:p>
        </p:txBody>
      </p:sp>
    </p:spTree>
    <p:extLst>
      <p:ext uri="{BB962C8B-B14F-4D97-AF65-F5344CB8AC3E}">
        <p14:creationId xmlns:p14="http://schemas.microsoft.com/office/powerpoint/2010/main" val="1753655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Using text as a foundation creates an</a:t>
            </a:r>
            <a:r>
              <a:rPr lang="en-US" baseline="0" dirty="0" smtClean="0"/>
              <a:t> instant accessible version, and avoids the “um, uh” and off-topic “bird walking” that profs are prone to.</a:t>
            </a:r>
            <a:endParaRPr lang="en-US" dirty="0" smtClean="0"/>
          </a:p>
          <a:p>
            <a:endParaRPr lang="en-US" dirty="0" smtClean="0"/>
          </a:p>
          <a:p>
            <a:r>
              <a:rPr lang="en-US" dirty="0" smtClean="0"/>
              <a:t>	CTL: Welcome to NEIU - Course Modes - Promo Video</a:t>
            </a:r>
          </a:p>
          <a:p>
            <a:r>
              <a:rPr lang="en-US" dirty="0" smtClean="0"/>
              <a:t>	http://homepages.neiu.edu/~ctl/Script.html</a:t>
            </a:r>
            <a:endParaRPr lang="en-US" dirty="0"/>
          </a:p>
        </p:txBody>
      </p:sp>
      <p:sp>
        <p:nvSpPr>
          <p:cNvPr id="4" name="Slide Number Placeholder 3"/>
          <p:cNvSpPr>
            <a:spLocks noGrp="1"/>
          </p:cNvSpPr>
          <p:nvPr>
            <p:ph type="sldNum" sz="quarter" idx="10"/>
          </p:nvPr>
        </p:nvSpPr>
        <p:spPr/>
        <p:txBody>
          <a:bodyPr/>
          <a:lstStyle/>
          <a:p>
            <a:pPr>
              <a:defRPr/>
            </a:pPr>
            <a:fld id="{AD2E325A-18BA-4E75-9DF5-8730BB53FBF0}" type="slidenum">
              <a:rPr lang="en-US" smtClean="0"/>
              <a:pPr>
                <a:defRPr/>
              </a:pPr>
              <a:t>22</a:t>
            </a:fld>
            <a:endParaRPr lang="en-US"/>
          </a:p>
        </p:txBody>
      </p:sp>
    </p:spTree>
    <p:extLst>
      <p:ext uri="{BB962C8B-B14F-4D97-AF65-F5344CB8AC3E}">
        <p14:creationId xmlns:p14="http://schemas.microsoft.com/office/powerpoint/2010/main" val="28972374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Video provides</a:t>
            </a:r>
            <a:r>
              <a:rPr lang="en-US" baseline="0" dirty="0" smtClean="0"/>
              <a:t> still images.</a:t>
            </a:r>
          </a:p>
          <a:p>
            <a:r>
              <a:rPr lang="en-US" baseline="0" dirty="0" smtClean="0"/>
              <a:t>Screen demos refer to scripts.</a:t>
            </a:r>
          </a:p>
          <a:p>
            <a:r>
              <a:rPr lang="en-US" baseline="0" dirty="0" smtClean="0"/>
              <a:t>A good example is the federal government—the IRS offers its tax forms in text-only and Braille formats.</a:t>
            </a:r>
            <a:endParaRPr lang="en-US" dirty="0" smtClean="0"/>
          </a:p>
          <a:p>
            <a:endParaRPr lang="en-US" dirty="0" smtClean="0"/>
          </a:p>
          <a:p>
            <a:r>
              <a:rPr lang="en-US" dirty="0" smtClean="0"/>
              <a:t>	IRS Accessible Tax Forms (in Braille and Text Formats)</a:t>
            </a:r>
          </a:p>
          <a:p>
            <a:r>
              <a:rPr lang="en-US" dirty="0" smtClean="0"/>
              <a:t>	http://www.irs.gov/uac/IRS-Accessible-Tax-Forms-(in-Braille-and-Text-Formats)</a:t>
            </a:r>
            <a:endParaRPr lang="en-US" dirty="0"/>
          </a:p>
        </p:txBody>
      </p:sp>
      <p:sp>
        <p:nvSpPr>
          <p:cNvPr id="4" name="Slide Number Placeholder 3"/>
          <p:cNvSpPr>
            <a:spLocks noGrp="1"/>
          </p:cNvSpPr>
          <p:nvPr>
            <p:ph type="sldNum" sz="quarter" idx="10"/>
          </p:nvPr>
        </p:nvSpPr>
        <p:spPr/>
        <p:txBody>
          <a:bodyPr/>
          <a:lstStyle/>
          <a:p>
            <a:pPr>
              <a:defRPr/>
            </a:pPr>
            <a:fld id="{AD2E325A-18BA-4E75-9DF5-8730BB53FBF0}" type="slidenum">
              <a:rPr lang="en-US" smtClean="0"/>
              <a:pPr>
                <a:defRPr/>
              </a:pPr>
              <a:t>23</a:t>
            </a:fld>
            <a:endParaRPr lang="en-US"/>
          </a:p>
        </p:txBody>
      </p:sp>
    </p:spTree>
    <p:extLst>
      <p:ext uri="{BB962C8B-B14F-4D97-AF65-F5344CB8AC3E}">
        <p14:creationId xmlns:p14="http://schemas.microsoft.com/office/powerpoint/2010/main" val="13577936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In most Learning Management Systems, the dropbox tool can accept any kind of file.</a:t>
            </a:r>
          </a:p>
          <a:p>
            <a:r>
              <a:rPr lang="en-US" dirty="0" smtClean="0"/>
              <a:t>This is sometimes a hindrance (asking for written work produces, doc, .</a:t>
            </a:r>
            <a:r>
              <a:rPr lang="en-US" dirty="0" err="1" smtClean="0"/>
              <a:t>docx</a:t>
            </a:r>
            <a:r>
              <a:rPr lang="en-US" dirty="0" smtClean="0"/>
              <a:t>, .</a:t>
            </a:r>
            <a:r>
              <a:rPr lang="en-US" dirty="0" err="1" smtClean="0"/>
              <a:t>wps</a:t>
            </a:r>
            <a:r>
              <a:rPr lang="en-US" dirty="0" smtClean="0"/>
              <a:t>,</a:t>
            </a:r>
            <a:r>
              <a:rPr lang="en-US" baseline="0" dirty="0" smtClean="0"/>
              <a:t> WordPad, </a:t>
            </a:r>
            <a:r>
              <a:rPr lang="en-US" baseline="0" dirty="0" err="1" smtClean="0"/>
              <a:t>OpenOffice</a:t>
            </a:r>
            <a:r>
              <a:rPr lang="en-US" baseline="0" dirty="0" smtClean="0"/>
              <a:t>, </a:t>
            </a:r>
            <a:r>
              <a:rPr lang="en-US" baseline="0" dirty="0" err="1" smtClean="0"/>
              <a:t>etc</a:t>
            </a:r>
            <a:r>
              <a:rPr lang="en-US" baseline="0" dirty="0" smtClean="0"/>
              <a:t>).</a:t>
            </a:r>
          </a:p>
          <a:p>
            <a:r>
              <a:rPr lang="en-US" baseline="0" dirty="0" smtClean="0"/>
              <a:t>However, defining formats for various media can offer students multiple paths to demonstrating skills.</a:t>
            </a:r>
          </a:p>
          <a:p>
            <a:r>
              <a:rPr lang="en-US" baseline="0" dirty="0" smtClean="0"/>
              <a:t>If the same criteria are applied to evaluating student work, the format should not be a consideration for many assignments.</a:t>
            </a:r>
            <a:endParaRPr lang="en-US" dirty="0" smtClean="0"/>
          </a:p>
          <a:p>
            <a:endParaRPr lang="en-US" dirty="0" smtClean="0"/>
          </a:p>
        </p:txBody>
      </p:sp>
      <p:sp>
        <p:nvSpPr>
          <p:cNvPr id="4" name="Slide Number Placeholder 3"/>
          <p:cNvSpPr>
            <a:spLocks noGrp="1"/>
          </p:cNvSpPr>
          <p:nvPr>
            <p:ph type="sldNum" sz="quarter" idx="10"/>
          </p:nvPr>
        </p:nvSpPr>
        <p:spPr/>
        <p:txBody>
          <a:bodyPr/>
          <a:lstStyle/>
          <a:p>
            <a:pPr>
              <a:defRPr/>
            </a:pPr>
            <a:fld id="{AD2E325A-18BA-4E75-9DF5-8730BB53FBF0}" type="slidenum">
              <a:rPr lang="en-US" smtClean="0"/>
              <a:pPr>
                <a:defRPr/>
              </a:pPr>
              <a:t>24</a:t>
            </a:fld>
            <a:endParaRPr lang="en-US"/>
          </a:p>
        </p:txBody>
      </p:sp>
    </p:spTree>
    <p:extLst>
      <p:ext uri="{BB962C8B-B14F-4D97-AF65-F5344CB8AC3E}">
        <p14:creationId xmlns:p14="http://schemas.microsoft.com/office/powerpoint/2010/main" val="1847434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Chunking content into discrete one-concept</a:t>
            </a:r>
            <a:r>
              <a:rPr lang="en-US" baseline="0" dirty="0" smtClean="0"/>
              <a:t> pieces helps students to consume smaller files (helps with bandwidth).</a:t>
            </a:r>
          </a:p>
          <a:p>
            <a:r>
              <a:rPr lang="en-US" baseline="0" dirty="0" smtClean="0"/>
              <a:t>Also helps with information retention.</a:t>
            </a:r>
          </a:p>
          <a:p>
            <a:r>
              <a:rPr lang="en-US" baseline="0" dirty="0" smtClean="0"/>
              <a:t>Also helps if you have to re-record or update (just 3 minutes, rather than an hour).</a:t>
            </a:r>
          </a:p>
          <a:p>
            <a:r>
              <a:rPr lang="en-US" baseline="0" dirty="0" smtClean="0"/>
              <a:t>Showing the structure to students helps them to anticipate, prepare, experience, and review.</a:t>
            </a:r>
            <a:endParaRPr lang="en-US" dirty="0" smtClean="0"/>
          </a:p>
          <a:p>
            <a:endParaRPr lang="en-US" dirty="0" smtClean="0"/>
          </a:p>
          <a:p>
            <a:r>
              <a:rPr lang="en-US" dirty="0" smtClean="0"/>
              <a:t>	Wikipedia</a:t>
            </a:r>
          </a:p>
          <a:p>
            <a:r>
              <a:rPr lang="en-US" dirty="0" smtClean="0"/>
              <a:t>	Instructional scaffolding</a:t>
            </a:r>
          </a:p>
          <a:p>
            <a:r>
              <a:rPr lang="en-US" dirty="0" smtClean="0"/>
              <a:t>	Creative Commons "AT-SA" license (OK to use for commercial publication)</a:t>
            </a:r>
          </a:p>
          <a:p>
            <a:r>
              <a:rPr lang="en-US" dirty="0" smtClean="0"/>
              <a:t>	http://en.wikipedia.org/wiki/Instructional_scaffolding</a:t>
            </a:r>
          </a:p>
          <a:p>
            <a:endParaRPr lang="en-US" dirty="0"/>
          </a:p>
        </p:txBody>
      </p:sp>
      <p:sp>
        <p:nvSpPr>
          <p:cNvPr id="4" name="Slide Number Placeholder 3"/>
          <p:cNvSpPr>
            <a:spLocks noGrp="1"/>
          </p:cNvSpPr>
          <p:nvPr>
            <p:ph type="sldNum" sz="quarter" idx="10"/>
          </p:nvPr>
        </p:nvSpPr>
        <p:spPr/>
        <p:txBody>
          <a:bodyPr/>
          <a:lstStyle/>
          <a:p>
            <a:pPr>
              <a:defRPr/>
            </a:pPr>
            <a:fld id="{AD2E325A-18BA-4E75-9DF5-8730BB53FBF0}" type="slidenum">
              <a:rPr lang="en-US" smtClean="0"/>
              <a:pPr>
                <a:defRPr/>
              </a:pPr>
              <a:t>25</a:t>
            </a:fld>
            <a:endParaRPr lang="en-US"/>
          </a:p>
        </p:txBody>
      </p:sp>
    </p:spTree>
    <p:extLst>
      <p:ext uri="{BB962C8B-B14F-4D97-AF65-F5344CB8AC3E}">
        <p14:creationId xmlns:p14="http://schemas.microsoft.com/office/powerpoint/2010/main" val="1825054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Universal</a:t>
            </a:r>
            <a:r>
              <a:rPr lang="en-US" baseline="0" dirty="0" smtClean="0"/>
              <a:t> design asks us to set content free from the clock—students can review on their own time, repeatedly if need be.</a:t>
            </a:r>
          </a:p>
          <a:p>
            <a:r>
              <a:rPr lang="en-US" baseline="0" dirty="0" smtClean="0"/>
              <a:t>Also, set content free from specific applications: use formats that do not require specific programs for use (PDF </a:t>
            </a:r>
            <a:r>
              <a:rPr lang="en-US" baseline="0" dirty="0" err="1" smtClean="0"/>
              <a:t>vs</a:t>
            </a:r>
            <a:r>
              <a:rPr lang="en-US" baseline="0" dirty="0" smtClean="0"/>
              <a:t> PowerPoint), or that stream via web pages (YouTube videos).</a:t>
            </a:r>
            <a:endParaRPr lang="en-US" dirty="0" smtClean="0"/>
          </a:p>
          <a:p>
            <a:r>
              <a:rPr lang="en-US" dirty="0" smtClean="0"/>
              <a:t>Products like</a:t>
            </a:r>
            <a:r>
              <a:rPr lang="en-US" baseline="0" dirty="0" smtClean="0"/>
              <a:t> Audacity, Jing, Screencast-o-</a:t>
            </a:r>
            <a:r>
              <a:rPr lang="en-US" baseline="0" dirty="0" err="1" smtClean="0"/>
              <a:t>Matic</a:t>
            </a:r>
            <a:r>
              <a:rPr lang="en-US" baseline="0" dirty="0" smtClean="0"/>
              <a:t>, </a:t>
            </a:r>
            <a:r>
              <a:rPr lang="en-US" baseline="0" dirty="0" err="1" smtClean="0"/>
              <a:t>Screenr</a:t>
            </a:r>
            <a:r>
              <a:rPr lang="en-US" baseline="0" dirty="0" smtClean="0"/>
              <a:t>, and </a:t>
            </a:r>
            <a:r>
              <a:rPr lang="en-US" baseline="0" dirty="0" err="1" smtClean="0"/>
              <a:t>VoiceThread</a:t>
            </a:r>
            <a:r>
              <a:rPr lang="en-US" baseline="0" dirty="0" smtClean="0"/>
              <a:t>.</a:t>
            </a:r>
            <a:endParaRPr lang="en-US" dirty="0"/>
          </a:p>
        </p:txBody>
      </p:sp>
      <p:sp>
        <p:nvSpPr>
          <p:cNvPr id="4" name="Slide Number Placeholder 3"/>
          <p:cNvSpPr>
            <a:spLocks noGrp="1"/>
          </p:cNvSpPr>
          <p:nvPr>
            <p:ph type="sldNum" sz="quarter" idx="10"/>
          </p:nvPr>
        </p:nvSpPr>
        <p:spPr/>
        <p:txBody>
          <a:bodyPr/>
          <a:lstStyle/>
          <a:p>
            <a:pPr>
              <a:defRPr/>
            </a:pPr>
            <a:fld id="{AD2E325A-18BA-4E75-9DF5-8730BB53FBF0}" type="slidenum">
              <a:rPr lang="en-US" smtClean="0"/>
              <a:pPr>
                <a:defRPr/>
              </a:pPr>
              <a:t>26</a:t>
            </a:fld>
            <a:endParaRPr lang="en-US"/>
          </a:p>
        </p:txBody>
      </p:sp>
    </p:spTree>
    <p:extLst>
      <p:ext uri="{BB962C8B-B14F-4D97-AF65-F5344CB8AC3E}">
        <p14:creationId xmlns:p14="http://schemas.microsoft.com/office/powerpoint/2010/main" val="5339589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Review participant strategies from Thought Exercise 1.</a:t>
            </a:r>
            <a:endParaRPr lang="en-US" dirty="0"/>
          </a:p>
        </p:txBody>
      </p:sp>
      <p:sp>
        <p:nvSpPr>
          <p:cNvPr id="4" name="Slide Number Placeholder 3"/>
          <p:cNvSpPr>
            <a:spLocks noGrp="1"/>
          </p:cNvSpPr>
          <p:nvPr>
            <p:ph type="sldNum" sz="quarter" idx="10"/>
          </p:nvPr>
        </p:nvSpPr>
        <p:spPr/>
        <p:txBody>
          <a:bodyPr/>
          <a:lstStyle/>
          <a:p>
            <a:pPr>
              <a:defRPr/>
            </a:pPr>
            <a:fld id="{AD2E325A-18BA-4E75-9DF5-8730BB53FBF0}" type="slidenum">
              <a:rPr lang="en-US" smtClean="0"/>
              <a:pPr>
                <a:defRPr/>
              </a:pPr>
              <a:t>27</a:t>
            </a:fld>
            <a:endParaRPr lang="en-US"/>
          </a:p>
        </p:txBody>
      </p:sp>
    </p:spTree>
    <p:extLst>
      <p:ext uri="{BB962C8B-B14F-4D97-AF65-F5344CB8AC3E}">
        <p14:creationId xmlns:p14="http://schemas.microsoft.com/office/powerpoint/2010/main" val="24825641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From Reed’s course</a:t>
            </a:r>
            <a:r>
              <a:rPr lang="en-US" baseline="0" dirty="0" smtClean="0"/>
              <a:t> description: </a:t>
            </a:r>
            <a:r>
              <a:rPr lang="en-US" dirty="0" smtClean="0"/>
              <a:t>San Francisco detective novelist Dashiell Hammett wryly observes in _The Thin Man_, “The problem with putting two and two together is that sometimes you get four, and sometimes you get twenty-two.” Only the detective, the investigator of knowledge </a:t>
            </a:r>
            <a:r>
              <a:rPr lang="en-US" i="1" dirty="0" smtClean="0"/>
              <a:t>en route</a:t>
            </a:r>
            <a:r>
              <a:rPr lang="en-US" dirty="0" smtClean="0"/>
              <a:t> to solving a crime, would judiciously perceive that the same evidence could add up in (at least) two entirely different ways. </a:t>
            </a:r>
            <a:endParaRPr lang="en-US" dirty="0"/>
          </a:p>
        </p:txBody>
      </p:sp>
      <p:sp>
        <p:nvSpPr>
          <p:cNvPr id="4" name="Slide Number Placeholder 3"/>
          <p:cNvSpPr>
            <a:spLocks noGrp="1"/>
          </p:cNvSpPr>
          <p:nvPr>
            <p:ph type="sldNum" sz="quarter" idx="10"/>
          </p:nvPr>
        </p:nvSpPr>
        <p:spPr/>
        <p:txBody>
          <a:bodyPr/>
          <a:lstStyle/>
          <a:p>
            <a:pPr>
              <a:defRPr/>
            </a:pPr>
            <a:fld id="{AD2E325A-18BA-4E75-9DF5-8730BB53FBF0}" type="slidenum">
              <a:rPr lang="en-US" smtClean="0"/>
              <a:pPr>
                <a:defRPr/>
              </a:pPr>
              <a:t>9</a:t>
            </a:fld>
            <a:endParaRPr lang="en-US"/>
          </a:p>
        </p:txBody>
      </p:sp>
    </p:spTree>
    <p:extLst>
      <p:ext uri="{BB962C8B-B14F-4D97-AF65-F5344CB8AC3E}">
        <p14:creationId xmlns:p14="http://schemas.microsoft.com/office/powerpoint/2010/main" val="1265525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smtClean="0"/>
          </a:p>
          <a:p>
            <a:r>
              <a:rPr lang="en-US" dirty="0" smtClean="0"/>
              <a:t>	Christina Hendricks </a:t>
            </a:r>
          </a:p>
          <a:p>
            <a:r>
              <a:rPr lang="en-US" dirty="0" smtClean="0"/>
              <a:t>	Students reading/not reading the texts</a:t>
            </a:r>
          </a:p>
          <a:p>
            <a:r>
              <a:rPr lang="en-US" dirty="0" smtClean="0"/>
              <a:t>	Creative Commons "BY" license (OK to use for commercial publication)</a:t>
            </a:r>
          </a:p>
          <a:p>
            <a:r>
              <a:rPr lang="en-US" dirty="0" smtClean="0"/>
              <a:t>	http://blogs.ubc.ca/chendricks/2012/08/05/students-readingnot-reading-the-texts/</a:t>
            </a:r>
            <a:endParaRPr lang="en-US" dirty="0"/>
          </a:p>
        </p:txBody>
      </p:sp>
      <p:sp>
        <p:nvSpPr>
          <p:cNvPr id="4" name="Slide Number Placeholder 3"/>
          <p:cNvSpPr>
            <a:spLocks noGrp="1"/>
          </p:cNvSpPr>
          <p:nvPr>
            <p:ph type="sldNum" sz="quarter" idx="10"/>
          </p:nvPr>
        </p:nvSpPr>
        <p:spPr/>
        <p:txBody>
          <a:bodyPr/>
          <a:lstStyle/>
          <a:p>
            <a:pPr>
              <a:defRPr/>
            </a:pPr>
            <a:fld id="{AD2E325A-18BA-4E75-9DF5-8730BB53FBF0}" type="slidenum">
              <a:rPr lang="en-US" smtClean="0"/>
              <a:pPr>
                <a:defRPr/>
              </a:pPr>
              <a:t>10</a:t>
            </a:fld>
            <a:endParaRPr lang="en-US"/>
          </a:p>
        </p:txBody>
      </p:sp>
    </p:spTree>
    <p:extLst>
      <p:ext uri="{BB962C8B-B14F-4D97-AF65-F5344CB8AC3E}">
        <p14:creationId xmlns:p14="http://schemas.microsoft.com/office/powerpoint/2010/main" val="6344512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	Research chat: Information scientist Alison Head on student habits</a:t>
            </a:r>
          </a:p>
          <a:p>
            <a:r>
              <a:rPr lang="en-US" dirty="0" smtClean="0"/>
              <a:t>	Creative Commons "BY" license (OK to use for commercial publication)</a:t>
            </a:r>
          </a:p>
          <a:p>
            <a:r>
              <a:rPr lang="en-US" dirty="0" smtClean="0"/>
              <a:t>	http://journalistsresource.org/skills/research/research-chat-information-scientist-alison-head</a:t>
            </a:r>
            <a:endParaRPr lang="en-US" dirty="0"/>
          </a:p>
        </p:txBody>
      </p:sp>
      <p:sp>
        <p:nvSpPr>
          <p:cNvPr id="4" name="Slide Number Placeholder 3"/>
          <p:cNvSpPr>
            <a:spLocks noGrp="1"/>
          </p:cNvSpPr>
          <p:nvPr>
            <p:ph type="sldNum" sz="quarter" idx="10"/>
          </p:nvPr>
        </p:nvSpPr>
        <p:spPr/>
        <p:txBody>
          <a:bodyPr/>
          <a:lstStyle/>
          <a:p>
            <a:pPr>
              <a:defRPr/>
            </a:pPr>
            <a:fld id="{AD2E325A-18BA-4E75-9DF5-8730BB53FBF0}" type="slidenum">
              <a:rPr lang="en-US" smtClean="0"/>
              <a:pPr>
                <a:defRPr/>
              </a:pPr>
              <a:t>11</a:t>
            </a:fld>
            <a:endParaRPr lang="en-US"/>
          </a:p>
        </p:txBody>
      </p:sp>
    </p:spTree>
    <p:extLst>
      <p:ext uri="{BB962C8B-B14F-4D97-AF65-F5344CB8AC3E}">
        <p14:creationId xmlns:p14="http://schemas.microsoft.com/office/powerpoint/2010/main" val="1148327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	</a:t>
            </a:r>
            <a:r>
              <a:rPr lang="en-US" dirty="0" err="1" smtClean="0"/>
              <a:t>Samia</a:t>
            </a:r>
            <a:r>
              <a:rPr lang="en-US" dirty="0" smtClean="0"/>
              <a:t> Kamal</a:t>
            </a:r>
          </a:p>
          <a:p>
            <a:r>
              <a:rPr lang="en-US" dirty="0" smtClean="0"/>
              <a:t>	Crossing the E-borders: The Road to Developing Online Courses</a:t>
            </a:r>
          </a:p>
          <a:p>
            <a:r>
              <a:rPr lang="en-US" dirty="0" smtClean="0"/>
              <a:t>	Creative Commons "BY-SA" license (OK to use for commercial publication)</a:t>
            </a:r>
          </a:p>
          <a:p>
            <a:r>
              <a:rPr lang="en-US" dirty="0" smtClean="0"/>
              <a:t>	http://bejlt.brookes.ac.uk/paper/crossing-the-e-boarders-the-road-to-developing-online-courses/</a:t>
            </a:r>
            <a:endParaRPr lang="en-US" dirty="0"/>
          </a:p>
        </p:txBody>
      </p:sp>
      <p:sp>
        <p:nvSpPr>
          <p:cNvPr id="4" name="Slide Number Placeholder 3"/>
          <p:cNvSpPr>
            <a:spLocks noGrp="1"/>
          </p:cNvSpPr>
          <p:nvPr>
            <p:ph type="sldNum" sz="quarter" idx="10"/>
          </p:nvPr>
        </p:nvSpPr>
        <p:spPr/>
        <p:txBody>
          <a:bodyPr/>
          <a:lstStyle/>
          <a:p>
            <a:pPr>
              <a:defRPr/>
            </a:pPr>
            <a:fld id="{AD2E325A-18BA-4E75-9DF5-8730BB53FBF0}" type="slidenum">
              <a:rPr lang="en-US" smtClean="0"/>
              <a:pPr>
                <a:defRPr/>
              </a:pPr>
              <a:t>12</a:t>
            </a:fld>
            <a:endParaRPr lang="en-US"/>
          </a:p>
        </p:txBody>
      </p:sp>
    </p:spTree>
    <p:extLst>
      <p:ext uri="{BB962C8B-B14F-4D97-AF65-F5344CB8AC3E}">
        <p14:creationId xmlns:p14="http://schemas.microsoft.com/office/powerpoint/2010/main" val="31398921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24/7, always-on, technology overload</a:t>
            </a:r>
          </a:p>
          <a:p>
            <a:endParaRPr lang="en-US" dirty="0" smtClean="0"/>
          </a:p>
          <a:p>
            <a:r>
              <a:rPr lang="en-US" dirty="0" smtClean="0"/>
              <a:t>	Leigh </a:t>
            </a:r>
            <a:r>
              <a:rPr lang="en-US" dirty="0" err="1" smtClean="0"/>
              <a:t>Blackall</a:t>
            </a:r>
            <a:endParaRPr lang="en-US" dirty="0" smtClean="0"/>
          </a:p>
          <a:p>
            <a:r>
              <a:rPr lang="en-US" dirty="0" smtClean="0"/>
              <a:t>	Looking Back on FOC08</a:t>
            </a:r>
          </a:p>
          <a:p>
            <a:r>
              <a:rPr lang="en-US" dirty="0" smtClean="0"/>
              <a:t>	Creative Commons "BY" license (OK to use for commercial publication)</a:t>
            </a:r>
          </a:p>
          <a:p>
            <a:r>
              <a:rPr lang="en-US" dirty="0" smtClean="0"/>
              <a:t>	https://learnonline.wordpress.com/2008/12/19/looking-back-on-foc08/</a:t>
            </a:r>
            <a:endParaRPr lang="en-US" dirty="0"/>
          </a:p>
        </p:txBody>
      </p:sp>
      <p:sp>
        <p:nvSpPr>
          <p:cNvPr id="4" name="Slide Number Placeholder 3"/>
          <p:cNvSpPr>
            <a:spLocks noGrp="1"/>
          </p:cNvSpPr>
          <p:nvPr>
            <p:ph type="sldNum" sz="quarter" idx="10"/>
          </p:nvPr>
        </p:nvSpPr>
        <p:spPr/>
        <p:txBody>
          <a:bodyPr/>
          <a:lstStyle/>
          <a:p>
            <a:pPr>
              <a:defRPr/>
            </a:pPr>
            <a:fld id="{AD2E325A-18BA-4E75-9DF5-8730BB53FBF0}" type="slidenum">
              <a:rPr lang="en-US" smtClean="0"/>
              <a:pPr>
                <a:defRPr/>
              </a:pPr>
              <a:t>13</a:t>
            </a:fld>
            <a:endParaRPr lang="en-US"/>
          </a:p>
        </p:txBody>
      </p:sp>
    </p:spTree>
    <p:extLst>
      <p:ext uri="{BB962C8B-B14F-4D97-AF65-F5344CB8AC3E}">
        <p14:creationId xmlns:p14="http://schemas.microsoft.com/office/powerpoint/2010/main" val="33328556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Sidebar about Center for Applied Special Technology: how</a:t>
            </a:r>
            <a:r>
              <a:rPr lang="en-US" baseline="0" dirty="0" smtClean="0"/>
              <a:t> developed, how spread, how adopted.</a:t>
            </a:r>
            <a:endParaRPr lang="en-US" dirty="0" smtClean="0"/>
          </a:p>
          <a:p>
            <a:endParaRPr lang="en-US" dirty="0" smtClean="0"/>
          </a:p>
          <a:p>
            <a:r>
              <a:rPr lang="en-US" dirty="0" smtClean="0"/>
              <a:t>	CAST: Center for Applied Special Technology</a:t>
            </a:r>
          </a:p>
          <a:p>
            <a:r>
              <a:rPr lang="en-US" dirty="0" smtClean="0"/>
              <a:t>	About UDL</a:t>
            </a:r>
          </a:p>
          <a:p>
            <a:r>
              <a:rPr lang="en-US" dirty="0" smtClean="0"/>
              <a:t>	http://www.cast.org/udl/</a:t>
            </a:r>
            <a:endParaRPr lang="en-US" dirty="0"/>
          </a:p>
        </p:txBody>
      </p:sp>
      <p:sp>
        <p:nvSpPr>
          <p:cNvPr id="4" name="Slide Number Placeholder 3"/>
          <p:cNvSpPr>
            <a:spLocks noGrp="1"/>
          </p:cNvSpPr>
          <p:nvPr>
            <p:ph type="sldNum" sz="quarter" idx="10"/>
          </p:nvPr>
        </p:nvSpPr>
        <p:spPr/>
        <p:txBody>
          <a:bodyPr/>
          <a:lstStyle/>
          <a:p>
            <a:pPr>
              <a:defRPr/>
            </a:pPr>
            <a:fld id="{AD2E325A-18BA-4E75-9DF5-8730BB53FBF0}" type="slidenum">
              <a:rPr lang="en-US" smtClean="0"/>
              <a:pPr>
                <a:defRPr/>
              </a:pPr>
              <a:t>16</a:t>
            </a:fld>
            <a:endParaRPr lang="en-US"/>
          </a:p>
        </p:txBody>
      </p:sp>
    </p:spTree>
    <p:extLst>
      <p:ext uri="{BB962C8B-B14F-4D97-AF65-F5344CB8AC3E}">
        <p14:creationId xmlns:p14="http://schemas.microsoft.com/office/powerpoint/2010/main" val="13610774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Difference between </a:t>
            </a:r>
          </a:p>
          <a:p>
            <a:endParaRPr lang="en-US" dirty="0" smtClean="0"/>
          </a:p>
          <a:p>
            <a:r>
              <a:rPr lang="en-US" dirty="0" smtClean="0"/>
              <a:t>Assistive technology (AT) = addresses specific challenges</a:t>
            </a:r>
            <a:r>
              <a:rPr lang="en-US" baseline="0" dirty="0" smtClean="0"/>
              <a:t> for individual learners.</a:t>
            </a:r>
          </a:p>
          <a:p>
            <a:r>
              <a:rPr lang="en-US" baseline="0" dirty="0" smtClean="0"/>
              <a:t>Universal Design = strategies that benefit all learners through improved accessibility.</a:t>
            </a:r>
            <a:endParaRPr lang="en-US" dirty="0" smtClean="0"/>
          </a:p>
          <a:p>
            <a:endParaRPr lang="en-US" dirty="0" smtClean="0"/>
          </a:p>
          <a:p>
            <a:r>
              <a:rPr lang="en-US" dirty="0" smtClean="0"/>
              <a:t>	Section 508.gov</a:t>
            </a:r>
          </a:p>
          <a:p>
            <a:r>
              <a:rPr lang="en-US" dirty="0" smtClean="0"/>
              <a:t>	Academic Community Member</a:t>
            </a:r>
          </a:p>
          <a:p>
            <a:r>
              <a:rPr lang="en-US" dirty="0" smtClean="0"/>
              <a:t>	http://www.section508.gov/academic-community-member</a:t>
            </a:r>
            <a:endParaRPr lang="en-US" dirty="0"/>
          </a:p>
        </p:txBody>
      </p:sp>
      <p:sp>
        <p:nvSpPr>
          <p:cNvPr id="4" name="Slide Number Placeholder 3"/>
          <p:cNvSpPr>
            <a:spLocks noGrp="1"/>
          </p:cNvSpPr>
          <p:nvPr>
            <p:ph type="sldNum" sz="quarter" idx="10"/>
          </p:nvPr>
        </p:nvSpPr>
        <p:spPr/>
        <p:txBody>
          <a:bodyPr/>
          <a:lstStyle/>
          <a:p>
            <a:pPr>
              <a:defRPr/>
            </a:pPr>
            <a:fld id="{AD2E325A-18BA-4E75-9DF5-8730BB53FBF0}" type="slidenum">
              <a:rPr lang="en-US" smtClean="0"/>
              <a:pPr>
                <a:defRPr/>
              </a:pPr>
              <a:t>17</a:t>
            </a:fld>
            <a:endParaRPr lang="en-US"/>
          </a:p>
        </p:txBody>
      </p:sp>
    </p:spTree>
    <p:extLst>
      <p:ext uri="{BB962C8B-B14F-4D97-AF65-F5344CB8AC3E}">
        <p14:creationId xmlns:p14="http://schemas.microsoft.com/office/powerpoint/2010/main" val="24499544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Lots of different reasons</a:t>
            </a:r>
            <a:r>
              <a:rPr lang="en-US" baseline="0" dirty="0" smtClean="0"/>
              <a:t> to want universal-design elements:</a:t>
            </a:r>
          </a:p>
          <a:p>
            <a:endParaRPr lang="en-US" baseline="0" dirty="0" smtClean="0"/>
          </a:p>
          <a:p>
            <a:r>
              <a:rPr lang="en-US" baseline="0" dirty="0" smtClean="0"/>
              <a:t>Smaller screens (</a:t>
            </a:r>
            <a:r>
              <a:rPr lang="en-US" baseline="0" dirty="0" err="1" smtClean="0"/>
              <a:t>iPads</a:t>
            </a:r>
            <a:r>
              <a:rPr lang="en-US" baseline="0" dirty="0" smtClean="0"/>
              <a:t>, tablets, smart phones, laptops, desktop computers)</a:t>
            </a:r>
          </a:p>
          <a:p>
            <a:r>
              <a:rPr lang="en-US" baseline="0" dirty="0" smtClean="0"/>
              <a:t>Differing operating systems (Mac, PC, Android, Linux)</a:t>
            </a:r>
          </a:p>
          <a:p>
            <a:r>
              <a:rPr lang="en-US" baseline="0" dirty="0" smtClean="0"/>
              <a:t>Freedom from specific applications (PowerPoint versus PDF/web pages)</a:t>
            </a:r>
          </a:p>
          <a:p>
            <a:r>
              <a:rPr lang="en-US" baseline="0" dirty="0" smtClean="0"/>
              <a:t>Bandwidth concerns (mobile users, remote/rural users, there are still dial-up users)</a:t>
            </a:r>
          </a:p>
          <a:p>
            <a:r>
              <a:rPr lang="en-US" baseline="0" dirty="0" smtClean="0"/>
              <a:t>Learners-with-disability access (vision, hearing, navigation)</a:t>
            </a:r>
            <a:endParaRPr lang="en-US" dirty="0" smtClean="0"/>
          </a:p>
          <a:p>
            <a:endParaRPr lang="en-US" dirty="0" smtClean="0"/>
          </a:p>
          <a:p>
            <a:r>
              <a:rPr lang="en-US" dirty="0" smtClean="0"/>
              <a:t>	Susan </a:t>
            </a:r>
            <a:r>
              <a:rPr lang="en-US" dirty="0" err="1" smtClean="0"/>
              <a:t>Asselin</a:t>
            </a:r>
            <a:endParaRPr lang="en-US" dirty="0" smtClean="0"/>
          </a:p>
          <a:p>
            <a:r>
              <a:rPr lang="en-US" dirty="0" smtClean="0"/>
              <a:t>	Universal Design for Access and Equity</a:t>
            </a:r>
          </a:p>
          <a:p>
            <a:r>
              <a:rPr lang="en-US" dirty="0" smtClean="0"/>
              <a:t>	Creative Commons "BY" license (OK to use for commercial publication)</a:t>
            </a:r>
          </a:p>
          <a:p>
            <a:r>
              <a:rPr lang="en-US" dirty="0" smtClean="0"/>
              <a:t>	http://cnx.org/content/m42278/latest/?collection=col11375/latest</a:t>
            </a:r>
            <a:endParaRPr lang="en-US" dirty="0"/>
          </a:p>
        </p:txBody>
      </p:sp>
      <p:sp>
        <p:nvSpPr>
          <p:cNvPr id="4" name="Slide Number Placeholder 3"/>
          <p:cNvSpPr>
            <a:spLocks noGrp="1"/>
          </p:cNvSpPr>
          <p:nvPr>
            <p:ph type="sldNum" sz="quarter" idx="10"/>
          </p:nvPr>
        </p:nvSpPr>
        <p:spPr/>
        <p:txBody>
          <a:bodyPr/>
          <a:lstStyle/>
          <a:p>
            <a:pPr>
              <a:defRPr/>
            </a:pPr>
            <a:fld id="{AD2E325A-18BA-4E75-9DF5-8730BB53FBF0}" type="slidenum">
              <a:rPr lang="en-US" smtClean="0"/>
              <a:pPr>
                <a:defRPr/>
              </a:pPr>
              <a:t>18</a:t>
            </a:fld>
            <a:endParaRPr lang="en-US"/>
          </a:p>
        </p:txBody>
      </p:sp>
    </p:spTree>
    <p:extLst>
      <p:ext uri="{BB962C8B-B14F-4D97-AF65-F5344CB8AC3E}">
        <p14:creationId xmlns:p14="http://schemas.microsoft.com/office/powerpoint/2010/main" val="28429019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22555D-38F5-4B8E-A03B-4A25C03BC675}" type="datetimeFigureOut">
              <a:rPr lang="en-US" smtClean="0"/>
              <a:t>5/11/2016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476DE2-E4C4-4FA3-A295-17446D9FED56}" type="slidenum">
              <a:rPr lang="en-US" smtClean="0"/>
              <a:t>‹#›</a:t>
            </a:fld>
            <a:endParaRPr lang="en-US"/>
          </a:p>
        </p:txBody>
      </p:sp>
    </p:spTree>
    <p:extLst>
      <p:ext uri="{BB962C8B-B14F-4D97-AF65-F5344CB8AC3E}">
        <p14:creationId xmlns:p14="http://schemas.microsoft.com/office/powerpoint/2010/main" val="4242165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22555D-38F5-4B8E-A03B-4A25C03BC675}" type="datetimeFigureOut">
              <a:rPr lang="en-US" smtClean="0"/>
              <a:t>5/11/2016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476DE2-E4C4-4FA3-A295-17446D9FED56}" type="slidenum">
              <a:rPr lang="en-US" smtClean="0"/>
              <a:t>‹#›</a:t>
            </a:fld>
            <a:endParaRPr lang="en-US"/>
          </a:p>
        </p:txBody>
      </p:sp>
    </p:spTree>
    <p:extLst>
      <p:ext uri="{BB962C8B-B14F-4D97-AF65-F5344CB8AC3E}">
        <p14:creationId xmlns:p14="http://schemas.microsoft.com/office/powerpoint/2010/main" val="3791689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22555D-38F5-4B8E-A03B-4A25C03BC675}" type="datetimeFigureOut">
              <a:rPr lang="en-US" smtClean="0"/>
              <a:t>5/11/2016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476DE2-E4C4-4FA3-A295-17446D9FED56}" type="slidenum">
              <a:rPr lang="en-US" smtClean="0"/>
              <a:t>‹#›</a:t>
            </a:fld>
            <a:endParaRPr lang="en-US"/>
          </a:p>
        </p:txBody>
      </p:sp>
    </p:spTree>
    <p:extLst>
      <p:ext uri="{BB962C8B-B14F-4D97-AF65-F5344CB8AC3E}">
        <p14:creationId xmlns:p14="http://schemas.microsoft.com/office/powerpoint/2010/main" val="29946505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533400"/>
            <a:ext cx="10972800" cy="1143000"/>
          </a:xfrm>
        </p:spPr>
        <p:txBody>
          <a:bodyPr/>
          <a:lstStyle/>
          <a:p>
            <a:r>
              <a:rPr lang="en-US" dirty="0" smtClean="0"/>
              <a:t>Click to edit Master title style</a:t>
            </a:r>
            <a:endParaRPr lang="en-US" dirty="0"/>
          </a:p>
        </p:txBody>
      </p:sp>
      <p:sp>
        <p:nvSpPr>
          <p:cNvPr id="7" name="Text Placeholder 6"/>
          <p:cNvSpPr>
            <a:spLocks noGrp="1"/>
          </p:cNvSpPr>
          <p:nvPr>
            <p:ph type="body" sz="quarter" idx="13"/>
          </p:nvPr>
        </p:nvSpPr>
        <p:spPr>
          <a:xfrm>
            <a:off x="609600" y="2057400"/>
            <a:ext cx="10972800" cy="609600"/>
          </a:xfrm>
        </p:spPr>
        <p:txBody>
          <a:bodyPr>
            <a:normAutofit/>
          </a:bodyPr>
          <a:lstStyle>
            <a:lvl1pPr marL="0" indent="0" algn="l">
              <a:buNone/>
              <a:defRPr sz="2500" b="0"/>
            </a:lvl1pPr>
          </a:lstStyle>
          <a:p>
            <a:pPr lvl="0"/>
            <a:endParaRPr lang="en-US" dirty="0" smtClean="0"/>
          </a:p>
        </p:txBody>
      </p:sp>
      <p:sp>
        <p:nvSpPr>
          <p:cNvPr id="9" name="Text Placeholder 8"/>
          <p:cNvSpPr>
            <a:spLocks noGrp="1"/>
          </p:cNvSpPr>
          <p:nvPr>
            <p:ph type="body" sz="quarter" idx="14"/>
          </p:nvPr>
        </p:nvSpPr>
        <p:spPr>
          <a:xfrm>
            <a:off x="609600" y="2971800"/>
            <a:ext cx="11074400" cy="3048000"/>
          </a:xfrm>
        </p:spPr>
        <p:txBody>
          <a:bodyPr/>
          <a:lstStyle>
            <a:lvl1pPr marL="514350" indent="-514350">
              <a:buFont typeface="+mj-lt"/>
              <a:buAutoNum type="alphaUcPeriod"/>
              <a:defRPr/>
            </a:lvl1pPr>
            <a:lvl2pPr marL="971550" indent="-514350">
              <a:buFont typeface="+mj-lt"/>
              <a:buAutoNum type="alphaUcPeriod"/>
              <a:defRPr/>
            </a:lvl2pPr>
            <a:lvl3pPr marL="1371600" indent="-457200">
              <a:buClr>
                <a:schemeClr val="accent2"/>
              </a:buClr>
              <a:buFont typeface="+mj-lt"/>
              <a:buAutoNum type="alphaUcPeriod"/>
              <a:defRPr baseline="0"/>
            </a:lvl3pPr>
            <a:lvl4pPr marL="1828800" indent="-457200">
              <a:buFont typeface="+mj-lt"/>
              <a:buAutoNum type="alphaUcPeriod"/>
              <a:defRPr/>
            </a:lvl4pPr>
            <a:lvl5pPr marL="2171700" indent="-342900">
              <a:buFont typeface="+mj-lt"/>
              <a:buAutoNum type="alphaUcPerio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Tree>
    <p:extLst>
      <p:ext uri="{BB962C8B-B14F-4D97-AF65-F5344CB8AC3E}">
        <p14:creationId xmlns:p14="http://schemas.microsoft.com/office/powerpoint/2010/main" val="11165035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F1D4AE0-2CC7-4B40-8E5C-885172A5C5E1}" type="datetimeFigureOut">
              <a:rPr lang="en-US" smtClean="0">
                <a:solidFill>
                  <a:prstClr val="black">
                    <a:tint val="75000"/>
                  </a:prstClr>
                </a:solidFill>
              </a:rPr>
              <a:pPr/>
              <a:t>5/11/2016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DF4401C-07FD-415F-A520-8F1741BF5A2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004520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1D4AE0-2CC7-4B40-8E5C-885172A5C5E1}" type="datetimeFigureOut">
              <a:rPr lang="en-US" smtClean="0">
                <a:solidFill>
                  <a:prstClr val="black">
                    <a:tint val="75000"/>
                  </a:prstClr>
                </a:solidFill>
              </a:rPr>
              <a:pPr/>
              <a:t>5/11/2016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DF4401C-07FD-415F-A520-8F1741BF5A2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391478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1D4AE0-2CC7-4B40-8E5C-885172A5C5E1}" type="datetimeFigureOut">
              <a:rPr lang="en-US" smtClean="0">
                <a:solidFill>
                  <a:prstClr val="black">
                    <a:tint val="75000"/>
                  </a:prstClr>
                </a:solidFill>
              </a:rPr>
              <a:pPr/>
              <a:t>5/11/2016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DF4401C-07FD-415F-A520-8F1741BF5A2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895159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F1D4AE0-2CC7-4B40-8E5C-885172A5C5E1}" type="datetimeFigureOut">
              <a:rPr lang="en-US" smtClean="0">
                <a:solidFill>
                  <a:prstClr val="black">
                    <a:tint val="75000"/>
                  </a:prstClr>
                </a:solidFill>
              </a:rPr>
              <a:pPr/>
              <a:t>5/11/2016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DF4401C-07FD-415F-A520-8F1741BF5A2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888995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F1D4AE0-2CC7-4B40-8E5C-885172A5C5E1}" type="datetimeFigureOut">
              <a:rPr lang="en-US" smtClean="0">
                <a:solidFill>
                  <a:prstClr val="black">
                    <a:tint val="75000"/>
                  </a:prstClr>
                </a:solidFill>
              </a:rPr>
              <a:pPr/>
              <a:t>5/11/2016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DF4401C-07FD-415F-A520-8F1741BF5A2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9510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F1D4AE0-2CC7-4B40-8E5C-885172A5C5E1}" type="datetimeFigureOut">
              <a:rPr lang="en-US" smtClean="0">
                <a:solidFill>
                  <a:prstClr val="black">
                    <a:tint val="75000"/>
                  </a:prstClr>
                </a:solidFill>
              </a:rPr>
              <a:pPr/>
              <a:t>5/11/2016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DF4401C-07FD-415F-A520-8F1741BF5A2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701745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1D4AE0-2CC7-4B40-8E5C-885172A5C5E1}" type="datetimeFigureOut">
              <a:rPr lang="en-US" smtClean="0">
                <a:solidFill>
                  <a:prstClr val="black">
                    <a:tint val="75000"/>
                  </a:prstClr>
                </a:solidFill>
              </a:rPr>
              <a:pPr/>
              <a:t>5/11/2016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DF4401C-07FD-415F-A520-8F1741BF5A2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72721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22555D-38F5-4B8E-A03B-4A25C03BC675}" type="datetimeFigureOut">
              <a:rPr lang="en-US" smtClean="0"/>
              <a:t>5/11/2016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476DE2-E4C4-4FA3-A295-17446D9FED56}" type="slidenum">
              <a:rPr lang="en-US" smtClean="0"/>
              <a:t>‹#›</a:t>
            </a:fld>
            <a:endParaRPr lang="en-US"/>
          </a:p>
        </p:txBody>
      </p:sp>
    </p:spTree>
    <p:extLst>
      <p:ext uri="{BB962C8B-B14F-4D97-AF65-F5344CB8AC3E}">
        <p14:creationId xmlns:p14="http://schemas.microsoft.com/office/powerpoint/2010/main" val="8722400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1D4AE0-2CC7-4B40-8E5C-885172A5C5E1}" type="datetimeFigureOut">
              <a:rPr lang="en-US" smtClean="0">
                <a:solidFill>
                  <a:prstClr val="black">
                    <a:tint val="75000"/>
                  </a:prstClr>
                </a:solidFill>
              </a:rPr>
              <a:pPr/>
              <a:t>5/11/2016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DF4401C-07FD-415F-A520-8F1741BF5A2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696100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1D4AE0-2CC7-4B40-8E5C-885172A5C5E1}" type="datetimeFigureOut">
              <a:rPr lang="en-US" smtClean="0">
                <a:solidFill>
                  <a:prstClr val="black">
                    <a:tint val="75000"/>
                  </a:prstClr>
                </a:solidFill>
              </a:rPr>
              <a:pPr/>
              <a:t>5/11/2016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DF4401C-07FD-415F-A520-8F1741BF5A2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17573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1D4AE0-2CC7-4B40-8E5C-885172A5C5E1}" type="datetimeFigureOut">
              <a:rPr lang="en-US" smtClean="0">
                <a:solidFill>
                  <a:prstClr val="black">
                    <a:tint val="75000"/>
                  </a:prstClr>
                </a:solidFill>
              </a:rPr>
              <a:pPr/>
              <a:t>5/11/2016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DF4401C-07FD-415F-A520-8F1741BF5A2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350455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1D4AE0-2CC7-4B40-8E5C-885172A5C5E1}" type="datetimeFigureOut">
              <a:rPr lang="en-US" smtClean="0">
                <a:solidFill>
                  <a:prstClr val="black">
                    <a:tint val="75000"/>
                  </a:prstClr>
                </a:solidFill>
              </a:rPr>
              <a:pPr/>
              <a:t>5/11/2016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DF4401C-07FD-415F-A520-8F1741BF5A2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373325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22555D-38F5-4B8E-A03B-4A25C03BC675}" type="datetimeFigureOut">
              <a:rPr lang="en-US" smtClean="0"/>
              <a:t>5/11/2016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476DE2-E4C4-4FA3-A295-17446D9FED56}" type="slidenum">
              <a:rPr lang="en-US" smtClean="0"/>
              <a:t>‹#›</a:t>
            </a:fld>
            <a:endParaRPr lang="en-US"/>
          </a:p>
        </p:txBody>
      </p:sp>
    </p:spTree>
    <p:extLst>
      <p:ext uri="{BB962C8B-B14F-4D97-AF65-F5344CB8AC3E}">
        <p14:creationId xmlns:p14="http://schemas.microsoft.com/office/powerpoint/2010/main" val="37546979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22555D-38F5-4B8E-A03B-4A25C03BC675}" type="datetimeFigureOut">
              <a:rPr lang="en-US" smtClean="0"/>
              <a:t>5/11/2016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476DE2-E4C4-4FA3-A295-17446D9FED56}" type="slidenum">
              <a:rPr lang="en-US" smtClean="0"/>
              <a:t>‹#›</a:t>
            </a:fld>
            <a:endParaRPr lang="en-US"/>
          </a:p>
        </p:txBody>
      </p:sp>
    </p:spTree>
    <p:extLst>
      <p:ext uri="{BB962C8B-B14F-4D97-AF65-F5344CB8AC3E}">
        <p14:creationId xmlns:p14="http://schemas.microsoft.com/office/powerpoint/2010/main" val="3471208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22555D-38F5-4B8E-A03B-4A25C03BC675}" type="datetimeFigureOut">
              <a:rPr lang="en-US" smtClean="0"/>
              <a:t>5/11/2016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E476DE2-E4C4-4FA3-A295-17446D9FED56}" type="slidenum">
              <a:rPr lang="en-US" smtClean="0"/>
              <a:t>‹#›</a:t>
            </a:fld>
            <a:endParaRPr lang="en-US"/>
          </a:p>
        </p:txBody>
      </p:sp>
    </p:spTree>
    <p:extLst>
      <p:ext uri="{BB962C8B-B14F-4D97-AF65-F5344CB8AC3E}">
        <p14:creationId xmlns:p14="http://schemas.microsoft.com/office/powerpoint/2010/main" val="2625277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22555D-38F5-4B8E-A03B-4A25C03BC675}" type="datetimeFigureOut">
              <a:rPr lang="en-US" smtClean="0"/>
              <a:t>5/11/2016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E476DE2-E4C4-4FA3-A295-17446D9FED56}" type="slidenum">
              <a:rPr lang="en-US" smtClean="0"/>
              <a:t>‹#›</a:t>
            </a:fld>
            <a:endParaRPr lang="en-US"/>
          </a:p>
        </p:txBody>
      </p:sp>
    </p:spTree>
    <p:extLst>
      <p:ext uri="{BB962C8B-B14F-4D97-AF65-F5344CB8AC3E}">
        <p14:creationId xmlns:p14="http://schemas.microsoft.com/office/powerpoint/2010/main" val="3695860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22555D-38F5-4B8E-A03B-4A25C03BC675}" type="datetimeFigureOut">
              <a:rPr lang="en-US" smtClean="0"/>
              <a:t>5/11/2016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E476DE2-E4C4-4FA3-A295-17446D9FED56}" type="slidenum">
              <a:rPr lang="en-US" smtClean="0"/>
              <a:t>‹#›</a:t>
            </a:fld>
            <a:endParaRPr lang="en-US"/>
          </a:p>
        </p:txBody>
      </p:sp>
    </p:spTree>
    <p:extLst>
      <p:ext uri="{BB962C8B-B14F-4D97-AF65-F5344CB8AC3E}">
        <p14:creationId xmlns:p14="http://schemas.microsoft.com/office/powerpoint/2010/main" val="14388502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22555D-38F5-4B8E-A03B-4A25C03BC675}" type="datetimeFigureOut">
              <a:rPr lang="en-US" smtClean="0"/>
              <a:t>5/11/2016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476DE2-E4C4-4FA3-A295-17446D9FED56}" type="slidenum">
              <a:rPr lang="en-US" smtClean="0"/>
              <a:t>‹#›</a:t>
            </a:fld>
            <a:endParaRPr lang="en-US"/>
          </a:p>
        </p:txBody>
      </p:sp>
    </p:spTree>
    <p:extLst>
      <p:ext uri="{BB962C8B-B14F-4D97-AF65-F5344CB8AC3E}">
        <p14:creationId xmlns:p14="http://schemas.microsoft.com/office/powerpoint/2010/main" val="928921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22555D-38F5-4B8E-A03B-4A25C03BC675}" type="datetimeFigureOut">
              <a:rPr lang="en-US" smtClean="0"/>
              <a:t>5/11/2016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476DE2-E4C4-4FA3-A295-17446D9FED56}" type="slidenum">
              <a:rPr lang="en-US" smtClean="0"/>
              <a:t>‹#›</a:t>
            </a:fld>
            <a:endParaRPr lang="en-US"/>
          </a:p>
        </p:txBody>
      </p:sp>
    </p:spTree>
    <p:extLst>
      <p:ext uri="{BB962C8B-B14F-4D97-AF65-F5344CB8AC3E}">
        <p14:creationId xmlns:p14="http://schemas.microsoft.com/office/powerpoint/2010/main" val="1956872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F1326"/>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22555D-38F5-4B8E-A03B-4A25C03BC675}" type="datetimeFigureOut">
              <a:rPr lang="en-US" smtClean="0"/>
              <a:t>5/11/2016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476DE2-E4C4-4FA3-A295-17446D9FED56}" type="slidenum">
              <a:rPr lang="en-US" smtClean="0"/>
              <a:t>‹#›</a:t>
            </a:fld>
            <a:endParaRPr lang="en-US"/>
          </a:p>
        </p:txBody>
      </p:sp>
    </p:spTree>
    <p:extLst>
      <p:ext uri="{BB962C8B-B14F-4D97-AF65-F5344CB8AC3E}">
        <p14:creationId xmlns:p14="http://schemas.microsoft.com/office/powerpoint/2010/main" val="32838303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CF1326"/>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1D4AE0-2CC7-4B40-8E5C-885172A5C5E1}" type="datetimeFigureOut">
              <a:rPr lang="en-US" smtClean="0">
                <a:solidFill>
                  <a:prstClr val="black">
                    <a:tint val="75000"/>
                  </a:prstClr>
                </a:solidFill>
              </a:rPr>
              <a:pPr/>
              <a:t>5/11/2016</a:t>
            </a:fld>
            <a:endParaRPr lang="en-US">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F4401C-07FD-415F-A520-8F1741BF5A2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7554892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1.png"/><Relationship Id="rId4" Type="http://schemas.openxmlformats.org/officeDocument/2006/relationships/image" Target="../media/image15.jpg"/></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microsoft.com/office/2007/relationships/hdphoto" Target="../media/hdphoto3.wdp"/><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microsoft.com/office/2007/relationships/hdphoto" Target="../media/hdphoto4.wdp"/><Relationship Id="rId5" Type="http://schemas.openxmlformats.org/officeDocument/2006/relationships/image" Target="../media/image25.png"/><Relationship Id="rId4" Type="http://schemas.openxmlformats.org/officeDocument/2006/relationships/image" Target="../media/image24.jpeg"/></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12.xml"/><Relationship Id="rId5" Type="http://schemas.openxmlformats.org/officeDocument/2006/relationships/image" Target="../media/image28.jpeg"/><Relationship Id="rId4" Type="http://schemas.openxmlformats.org/officeDocument/2006/relationships/image" Target="../media/image27.jpeg"/></Relationships>
</file>

<file path=ppt/slides/_rels/slide2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30.jpeg"/><Relationship Id="rId7" Type="http://schemas.microsoft.com/office/2007/relationships/hdphoto" Target="../media/hdphoto5.wdp"/><Relationship Id="rId12" Type="http://schemas.microsoft.com/office/2007/relationships/hdphoto" Target="../media/hdphoto7.wdp"/><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33.png"/><Relationship Id="rId11" Type="http://schemas.openxmlformats.org/officeDocument/2006/relationships/image" Target="../media/image36.png"/><Relationship Id="rId5" Type="http://schemas.openxmlformats.org/officeDocument/2006/relationships/image" Target="../media/image32.png"/><Relationship Id="rId10" Type="http://schemas.microsoft.com/office/2007/relationships/hdphoto" Target="../media/hdphoto6.wdp"/><Relationship Id="rId4" Type="http://schemas.openxmlformats.org/officeDocument/2006/relationships/image" Target="../media/image31.jpeg"/><Relationship Id="rId9" Type="http://schemas.openxmlformats.org/officeDocument/2006/relationships/image" Target="../media/image35.png"/></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microsoft.com/office/2007/relationships/hdphoto" Target="../media/hdphoto3.wdp"/><Relationship Id="rId5" Type="http://schemas.openxmlformats.org/officeDocument/2006/relationships/image" Target="../media/image20.png"/><Relationship Id="rId4" Type="http://schemas.openxmlformats.org/officeDocument/2006/relationships/image" Target="../media/image37.jpg"/></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1.png"/><Relationship Id="rId4" Type="http://schemas.openxmlformats.org/officeDocument/2006/relationships/image" Target="../media/image38.pn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1.png"/><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1.png"/><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1.png"/><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1.png"/><Relationship Id="rId4" Type="http://schemas.openxmlformats.org/officeDocument/2006/relationships/image" Target="../media/image8.jp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4" name="TextBox 3"/>
          <p:cNvSpPr txBox="1"/>
          <p:nvPr/>
        </p:nvSpPr>
        <p:spPr>
          <a:xfrm>
            <a:off x="-1" y="0"/>
            <a:ext cx="12192000" cy="1862048"/>
          </a:xfrm>
          <a:prstGeom prst="rect">
            <a:avLst/>
          </a:prstGeom>
          <a:noFill/>
        </p:spPr>
        <p:txBody>
          <a:bodyPr wrap="square" rtlCol="0">
            <a:spAutoFit/>
          </a:bodyPr>
          <a:lstStyle/>
          <a:p>
            <a:pPr algn="ctr"/>
            <a:r>
              <a:rPr lang="en-US" sz="11500" dirty="0">
                <a:solidFill>
                  <a:prstClr val="white"/>
                </a:solidFill>
                <a:latin typeface="Arial Black" pitchFamily="34" charset="0"/>
              </a:rPr>
              <a:t>WARNING!</a:t>
            </a:r>
          </a:p>
        </p:txBody>
      </p:sp>
      <p:sp>
        <p:nvSpPr>
          <p:cNvPr id="5" name="TextBox 4"/>
          <p:cNvSpPr txBox="1"/>
          <p:nvPr/>
        </p:nvSpPr>
        <p:spPr>
          <a:xfrm>
            <a:off x="544284" y="1603607"/>
            <a:ext cx="11103429" cy="4524315"/>
          </a:xfrm>
          <a:prstGeom prst="rect">
            <a:avLst/>
          </a:prstGeom>
          <a:noFill/>
        </p:spPr>
        <p:txBody>
          <a:bodyPr wrap="square" rtlCol="0">
            <a:spAutoFit/>
          </a:bodyPr>
          <a:lstStyle/>
          <a:p>
            <a:pPr algn="just"/>
            <a:r>
              <a:rPr lang="en-US" sz="2400" dirty="0">
                <a:solidFill>
                  <a:prstClr val="white"/>
                </a:solidFill>
                <a:latin typeface="Arial Black" pitchFamily="34" charset="0"/>
              </a:rPr>
              <a:t>This presentation contains PowerPoint. Slides </a:t>
            </a:r>
            <a:r>
              <a:rPr lang="en-US" sz="2400" dirty="0" smtClean="0">
                <a:solidFill>
                  <a:prstClr val="white"/>
                </a:solidFill>
                <a:latin typeface="Arial Black" pitchFamily="34" charset="0"/>
              </a:rPr>
              <a:t>may </a:t>
            </a:r>
            <a:r>
              <a:rPr lang="en-US" sz="2400" dirty="0">
                <a:solidFill>
                  <a:prstClr val="white"/>
                </a:solidFill>
                <a:latin typeface="Arial Black" pitchFamily="34" charset="0"/>
              </a:rPr>
              <a:t>contain more than 7 lines of text, with more than 7 words per line. Images displayed may or may not pertain directly to whatever is being </a:t>
            </a:r>
            <a:r>
              <a:rPr lang="en-US" sz="2400" dirty="0" smtClean="0">
                <a:solidFill>
                  <a:prstClr val="white"/>
                </a:solidFill>
                <a:latin typeface="Arial Black" pitchFamily="34" charset="0"/>
              </a:rPr>
              <a:t>said. Persons </a:t>
            </a:r>
            <a:r>
              <a:rPr lang="en-US" sz="2400" dirty="0">
                <a:solidFill>
                  <a:prstClr val="white"/>
                </a:solidFill>
                <a:latin typeface="Arial Black" pitchFamily="34" charset="0"/>
              </a:rPr>
              <a:t>under the age of 14 and those with heart conditions must keep hands and feet inside the ride at all times. In case of a water landing or boredom, remember that the nearest exit may be behind you.  Aisle lights will illuminate to indicate when it is safe to remove the pizza from the microwave. Contents are extremely hot. Seek immediate medical advice if you experience Universal Design for Learning knowledge lasting more than four hours. Use caution when applying these UDL principles at your own institution. </a:t>
            </a:r>
          </a:p>
        </p:txBody>
      </p:sp>
      <p:pic>
        <p:nvPicPr>
          <p:cNvPr id="2" name="Star Wars - Imperial March (Extended Superversion)">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785087" y="6451088"/>
            <a:ext cx="406912" cy="406912"/>
          </a:xfrm>
          <a:prstGeom prst="rect">
            <a:avLst/>
          </a:prstGeom>
        </p:spPr>
      </p:pic>
      <p:sp>
        <p:nvSpPr>
          <p:cNvPr id="6" name="TextBox 5"/>
          <p:cNvSpPr txBox="1"/>
          <p:nvPr/>
        </p:nvSpPr>
        <p:spPr>
          <a:xfrm>
            <a:off x="1853419" y="6216377"/>
            <a:ext cx="8730980" cy="646331"/>
          </a:xfrm>
          <a:prstGeom prst="rect">
            <a:avLst/>
          </a:prstGeom>
          <a:solidFill>
            <a:schemeClr val="tx1">
              <a:alpha val="60000"/>
            </a:schemeClr>
          </a:solidFill>
        </p:spPr>
        <p:txBody>
          <a:bodyPr wrap="none" rtlCol="0">
            <a:spAutoFit/>
          </a:bodyPr>
          <a:lstStyle/>
          <a:p>
            <a:r>
              <a:rPr lang="en-US" sz="3600" dirty="0" smtClean="0">
                <a:solidFill>
                  <a:schemeClr val="bg1"/>
                </a:solidFill>
                <a:latin typeface="Franklin Gothic Book" panose="020B0503020102020204" pitchFamily="34" charset="0"/>
              </a:rPr>
              <a:t>[</a:t>
            </a:r>
            <a:r>
              <a:rPr lang="en-US" sz="3600" i="1" dirty="0" smtClean="0">
                <a:solidFill>
                  <a:schemeClr val="bg1"/>
                </a:solidFill>
                <a:latin typeface="Franklin Gothic Book" panose="020B0503020102020204" pitchFamily="34" charset="0"/>
              </a:rPr>
              <a:t>music playing: Star Wars </a:t>
            </a:r>
            <a:r>
              <a:rPr lang="en-US" sz="3600" dirty="0" smtClean="0">
                <a:solidFill>
                  <a:schemeClr val="bg1"/>
                </a:solidFill>
                <a:latin typeface="Franklin Gothic Book" panose="020B0503020102020204" pitchFamily="34" charset="0"/>
              </a:rPr>
              <a:t>Emperor’s</a:t>
            </a:r>
            <a:r>
              <a:rPr lang="en-US" sz="3600" i="1" dirty="0" smtClean="0">
                <a:solidFill>
                  <a:schemeClr val="bg1"/>
                </a:solidFill>
                <a:latin typeface="Franklin Gothic Book" panose="020B0503020102020204" pitchFamily="34" charset="0"/>
              </a:rPr>
              <a:t> </a:t>
            </a:r>
            <a:r>
              <a:rPr lang="en-US" sz="3600" dirty="0" smtClean="0">
                <a:solidFill>
                  <a:schemeClr val="bg1"/>
                </a:solidFill>
                <a:latin typeface="Franklin Gothic Book" panose="020B0503020102020204" pitchFamily="34" charset="0"/>
              </a:rPr>
              <a:t>theme]</a:t>
            </a:r>
            <a:endParaRPr lang="en-US" sz="3600" dirty="0">
              <a:solidFill>
                <a:schemeClr val="bg1"/>
              </a:solidFill>
              <a:latin typeface="Franklin Gothic Book" panose="020B0503020102020204" pitchFamily="34" charset="0"/>
            </a:endParaRPr>
          </a:p>
        </p:txBody>
      </p:sp>
    </p:spTree>
    <p:extLst>
      <p:ext uri="{BB962C8B-B14F-4D97-AF65-F5344CB8AC3E}">
        <p14:creationId xmlns:p14="http://schemas.microsoft.com/office/powerpoint/2010/main" val="1509485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7260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remove" display="0">
                  <p:stCondLst>
                    <p:cond delay="indefinite"/>
                  </p:stCondLst>
                  <p:endCondLst>
                    <p:cond evt="onStopAudio" delay="0">
                      <p:tgtEl>
                        <p:sldTgt/>
                      </p:tgtEl>
                    </p:cond>
                  </p:endCondLst>
                </p:cTn>
                <p:tgtEl>
                  <p:spTgt spid="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val="0"/>
              </a:ext>
            </a:extLst>
          </a:blip>
          <a:srcRect b="21075"/>
          <a:stretch/>
        </p:blipFill>
        <p:spPr>
          <a:xfrm>
            <a:off x="0" y="-357809"/>
            <a:ext cx="12192000" cy="7215810"/>
          </a:xfrm>
          <a:prstGeom prst="rect">
            <a:avLst/>
          </a:prstGeom>
        </p:spPr>
      </p:pic>
      <p:sp>
        <p:nvSpPr>
          <p:cNvPr id="4" name="Title 3"/>
          <p:cNvSpPr txBox="1">
            <a:spLocks/>
          </p:cNvSpPr>
          <p:nvPr/>
        </p:nvSpPr>
        <p:spPr>
          <a:xfrm>
            <a:off x="6096000" y="4675116"/>
            <a:ext cx="5918142" cy="1705102"/>
          </a:xfrm>
          <a:prstGeom prst="rect">
            <a:avLst/>
          </a:prstGeom>
          <a:solidFill>
            <a:srgbClr val="000000"/>
          </a:solidFill>
          <a:ln>
            <a:solidFill>
              <a:schemeClr val="bg1"/>
            </a:solidFill>
          </a:ln>
        </p:spPr>
        <p:txBody>
          <a:bodyPr vert="horz" anchor="ctr">
            <a:noAutofit/>
          </a:bodyPr>
          <a:lstStyle>
            <a:lvl1pPr algn="l" rtl="0" eaLnBrk="1" latinLnBrk="0" hangingPunct="1">
              <a:spcBef>
                <a:spcPct val="0"/>
              </a:spcBef>
              <a:buNone/>
              <a:defRPr kumimoji="0" sz="4400" kern="1200">
                <a:solidFill>
                  <a:schemeClr val="bg1"/>
                </a:solidFill>
                <a:latin typeface="Rockwell" pitchFamily="18" charset="0"/>
                <a:ea typeface="+mj-ea"/>
                <a:cs typeface="Courier New" pitchFamily="49" charset="0"/>
              </a:defRPr>
            </a:lvl1pPr>
          </a:lstStyle>
          <a:p>
            <a:pPr algn="ctr" fontAlgn="auto">
              <a:spcAft>
                <a:spcPts val="0"/>
              </a:spcAft>
            </a:pPr>
            <a:r>
              <a:rPr lang="en-US" sz="5400" dirty="0" smtClean="0">
                <a:latin typeface="Franklin Gothic Book" panose="020B0503020102020204" pitchFamily="34" charset="0"/>
              </a:rPr>
              <a:t>What Reed wants his students to do</a:t>
            </a:r>
          </a:p>
        </p:txBody>
      </p:sp>
    </p:spTree>
    <p:extLst>
      <p:ext uri="{BB962C8B-B14F-4D97-AF65-F5344CB8AC3E}">
        <p14:creationId xmlns:p14="http://schemas.microsoft.com/office/powerpoint/2010/main" val="4128545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tretch/>
        </p:blipFill>
        <p:spPr>
          <a:xfrm>
            <a:off x="0" y="0"/>
            <a:ext cx="12192000" cy="6858000"/>
          </a:xfrm>
          <a:prstGeom prst="rect">
            <a:avLst/>
          </a:prstGeom>
        </p:spPr>
      </p:pic>
      <p:sp>
        <p:nvSpPr>
          <p:cNvPr id="4" name="Title 3"/>
          <p:cNvSpPr txBox="1">
            <a:spLocks/>
          </p:cNvSpPr>
          <p:nvPr/>
        </p:nvSpPr>
        <p:spPr>
          <a:xfrm>
            <a:off x="195943" y="4291572"/>
            <a:ext cx="5569229" cy="1650605"/>
          </a:xfrm>
          <a:prstGeom prst="rect">
            <a:avLst/>
          </a:prstGeom>
          <a:solidFill>
            <a:srgbClr val="000000"/>
          </a:solidFill>
          <a:ln>
            <a:solidFill>
              <a:schemeClr val="bg1"/>
            </a:solidFill>
          </a:ln>
        </p:spPr>
        <p:txBody>
          <a:bodyPr vert="horz" anchor="ctr">
            <a:noAutofit/>
          </a:bodyPr>
          <a:lstStyle>
            <a:lvl1pPr algn="l" rtl="0" eaLnBrk="1" latinLnBrk="0" hangingPunct="1">
              <a:spcBef>
                <a:spcPct val="0"/>
              </a:spcBef>
              <a:buNone/>
              <a:defRPr kumimoji="0" sz="4400" kern="1200">
                <a:solidFill>
                  <a:schemeClr val="bg1"/>
                </a:solidFill>
                <a:latin typeface="Rockwell" pitchFamily="18" charset="0"/>
                <a:ea typeface="+mj-ea"/>
                <a:cs typeface="Courier New" pitchFamily="49" charset="0"/>
              </a:defRPr>
            </a:lvl1pPr>
          </a:lstStyle>
          <a:p>
            <a:pPr algn="ctr" fontAlgn="auto">
              <a:spcAft>
                <a:spcPts val="0"/>
              </a:spcAft>
            </a:pPr>
            <a:r>
              <a:rPr lang="en-US" sz="5400" dirty="0" smtClean="0">
                <a:latin typeface="Franklin Gothic Book" panose="020B0503020102020204" pitchFamily="34" charset="0"/>
              </a:rPr>
              <a:t>What his students actually do</a:t>
            </a:r>
          </a:p>
        </p:txBody>
      </p:sp>
    </p:spTree>
    <p:extLst>
      <p:ext uri="{BB962C8B-B14F-4D97-AF65-F5344CB8AC3E}">
        <p14:creationId xmlns:p14="http://schemas.microsoft.com/office/powerpoint/2010/main" val="3846161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3"/>
          <p:cNvSpPr txBox="1">
            <a:spLocks/>
          </p:cNvSpPr>
          <p:nvPr/>
        </p:nvSpPr>
        <p:spPr>
          <a:xfrm>
            <a:off x="3997976" y="4559999"/>
            <a:ext cx="7970865" cy="1775791"/>
          </a:xfrm>
          <a:prstGeom prst="rect">
            <a:avLst/>
          </a:prstGeom>
          <a:solidFill>
            <a:srgbClr val="000000"/>
          </a:solidFill>
          <a:ln>
            <a:solidFill>
              <a:schemeClr val="bg1"/>
            </a:solidFill>
          </a:ln>
        </p:spPr>
        <p:txBody>
          <a:bodyPr vert="horz" anchor="ctr">
            <a:noAutofit/>
          </a:bodyPr>
          <a:lstStyle>
            <a:lvl1pPr algn="l" rtl="0" eaLnBrk="1" latinLnBrk="0" hangingPunct="1">
              <a:spcBef>
                <a:spcPct val="0"/>
              </a:spcBef>
              <a:buNone/>
              <a:defRPr kumimoji="0" sz="4400" kern="1200">
                <a:solidFill>
                  <a:schemeClr val="bg1"/>
                </a:solidFill>
                <a:latin typeface="Rockwell" pitchFamily="18" charset="0"/>
                <a:ea typeface="+mj-ea"/>
                <a:cs typeface="Courier New" pitchFamily="49" charset="0"/>
              </a:defRPr>
            </a:lvl1pPr>
          </a:lstStyle>
          <a:p>
            <a:pPr algn="ctr" fontAlgn="auto">
              <a:spcAft>
                <a:spcPts val="0"/>
              </a:spcAft>
            </a:pPr>
            <a:r>
              <a:rPr lang="en-US" sz="5400" dirty="0" smtClean="0">
                <a:latin typeface="Franklin Gothic Book" panose="020B0503020102020204" pitchFamily="34" charset="0"/>
              </a:rPr>
              <a:t>Reed is recasting his course for mobile learners</a:t>
            </a:r>
          </a:p>
        </p:txBody>
      </p:sp>
    </p:spTree>
    <p:extLst>
      <p:ext uri="{BB962C8B-B14F-4D97-AF65-F5344CB8AC3E}">
        <p14:creationId xmlns:p14="http://schemas.microsoft.com/office/powerpoint/2010/main" val="148208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7" name="Picture 1"/>
          <p:cNvPicPr>
            <a:picLocks noChangeAspect="1"/>
          </p:cNvPicPr>
          <p:nvPr/>
        </p:nvPicPr>
        <p:blipFill rotWithShape="1">
          <a:blip r:embed="rId3">
            <a:extLst>
              <a:ext uri="{28A0092B-C50C-407E-A947-70E740481C1C}">
                <a14:useLocalDpi xmlns:a14="http://schemas.microsoft.com/office/drawing/2010/main" val="0"/>
              </a:ext>
            </a:extLst>
          </a:blip>
          <a:srcRect t="15511"/>
          <a:stretch/>
        </p:blipFill>
        <p:spPr bwMode="auto">
          <a:xfrm>
            <a:off x="0" y="0"/>
            <a:ext cx="12194639" cy="685800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21506" name="Title 3"/>
          <p:cNvSpPr>
            <a:spLocks noGrp="1"/>
          </p:cNvSpPr>
          <p:nvPr>
            <p:ph type="title"/>
          </p:nvPr>
        </p:nvSpPr>
        <p:spPr>
          <a:xfrm>
            <a:off x="6400801" y="4914900"/>
            <a:ext cx="5592416" cy="1582473"/>
          </a:xfrm>
          <a:solidFill>
            <a:srgbClr val="000000"/>
          </a:solidFill>
          <a:ln>
            <a:solidFill>
              <a:schemeClr val="bg1"/>
            </a:solidFill>
          </a:ln>
        </p:spPr>
        <p:txBody>
          <a:bodyPr>
            <a:noAutofit/>
          </a:bodyPr>
          <a:lstStyle/>
          <a:p>
            <a:pPr algn="ctr" eaLnBrk="1" hangingPunct="1"/>
            <a:r>
              <a:rPr lang="en-US" sz="5400" dirty="0" smtClean="0">
                <a:solidFill>
                  <a:schemeClr val="bg1"/>
                </a:solidFill>
                <a:latin typeface="Franklin Gothic Book" panose="020B0503020102020204" pitchFamily="34" charset="0"/>
              </a:rPr>
              <a:t>Reed’s always-on course nightmare</a:t>
            </a:r>
          </a:p>
        </p:txBody>
      </p:sp>
    </p:spTree>
    <p:extLst>
      <p:ext uri="{BB962C8B-B14F-4D97-AF65-F5344CB8AC3E}">
        <p14:creationId xmlns:p14="http://schemas.microsoft.com/office/powerpoint/2010/main" val="1900224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12543" r="11722"/>
          <a:stretch/>
        </p:blipFill>
        <p:spPr>
          <a:xfrm>
            <a:off x="-12879" y="0"/>
            <a:ext cx="12209172" cy="6851327"/>
          </a:xfrm>
          <a:prstGeom prst="rect">
            <a:avLst/>
          </a:prstGeom>
        </p:spPr>
      </p:pic>
      <p:sp>
        <p:nvSpPr>
          <p:cNvPr id="8" name="TextBox 7"/>
          <p:cNvSpPr txBox="1"/>
          <p:nvPr/>
        </p:nvSpPr>
        <p:spPr>
          <a:xfrm>
            <a:off x="7863571" y="6605106"/>
            <a:ext cx="4328429" cy="246221"/>
          </a:xfrm>
          <a:prstGeom prst="rect">
            <a:avLst/>
          </a:prstGeom>
          <a:noFill/>
        </p:spPr>
        <p:txBody>
          <a:bodyPr wrap="none" rtlCol="0">
            <a:spAutoFit/>
          </a:bodyPr>
          <a:lstStyle/>
          <a:p>
            <a:r>
              <a:rPr lang="en-US" sz="1000" dirty="0" smtClean="0">
                <a:solidFill>
                  <a:schemeClr val="bg1"/>
                </a:solidFill>
                <a:latin typeface="Franklin Gothic Book" panose="020B0503020102020204" pitchFamily="34" charset="0"/>
              </a:rPr>
              <a:t>Image ©1977 </a:t>
            </a:r>
            <a:r>
              <a:rPr lang="en-US" sz="1000" dirty="0" err="1" smtClean="0">
                <a:solidFill>
                  <a:schemeClr val="bg1"/>
                </a:solidFill>
                <a:latin typeface="Franklin Gothic Book" panose="020B0503020102020204" pitchFamily="34" charset="0"/>
              </a:rPr>
              <a:t>LucasFilm</a:t>
            </a:r>
            <a:r>
              <a:rPr lang="en-US" sz="1000" dirty="0" smtClean="0">
                <a:solidFill>
                  <a:schemeClr val="bg1"/>
                </a:solidFill>
                <a:latin typeface="Franklin Gothic Book" panose="020B0503020102020204" pitchFamily="34" charset="0"/>
              </a:rPr>
              <a:t>, used with permission from starwarsscreecaps.com</a:t>
            </a:r>
            <a:endParaRPr lang="en-US" sz="1000" dirty="0">
              <a:solidFill>
                <a:schemeClr val="bg1"/>
              </a:solidFill>
              <a:latin typeface="Franklin Gothic Book" panose="020B0503020102020204" pitchFamily="34" charset="0"/>
            </a:endParaRPr>
          </a:p>
        </p:txBody>
      </p:sp>
      <p:pic>
        <p:nvPicPr>
          <p:cNvPr id="4" name="leia_inf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82400" y="5995369"/>
            <a:ext cx="609600" cy="609600"/>
          </a:xfrm>
          <a:prstGeom prst="rect">
            <a:avLst/>
          </a:prstGeom>
        </p:spPr>
      </p:pic>
      <p:sp>
        <p:nvSpPr>
          <p:cNvPr id="9" name="TextBox 8"/>
          <p:cNvSpPr txBox="1"/>
          <p:nvPr/>
        </p:nvSpPr>
        <p:spPr>
          <a:xfrm>
            <a:off x="219853" y="131825"/>
            <a:ext cx="11743707" cy="1200329"/>
          </a:xfrm>
          <a:prstGeom prst="rect">
            <a:avLst/>
          </a:prstGeom>
          <a:solidFill>
            <a:schemeClr val="tx1">
              <a:alpha val="50000"/>
            </a:schemeClr>
          </a:solidFill>
        </p:spPr>
        <p:txBody>
          <a:bodyPr wrap="square" rtlCol="0">
            <a:spAutoFit/>
          </a:bodyPr>
          <a:lstStyle/>
          <a:p>
            <a:pPr algn="ctr"/>
            <a:r>
              <a:rPr lang="en-US" sz="3600" dirty="0">
                <a:solidFill>
                  <a:schemeClr val="bg1"/>
                </a:solidFill>
                <a:latin typeface="Franklin Gothic Book" panose="020B0503020102020204" pitchFamily="34" charset="0"/>
              </a:rPr>
              <a:t>[</a:t>
            </a:r>
            <a:r>
              <a:rPr lang="en-US" sz="3600" i="1" dirty="0">
                <a:solidFill>
                  <a:schemeClr val="bg1"/>
                </a:solidFill>
                <a:latin typeface="Franklin Gothic Book" panose="020B0503020102020204" pitchFamily="34" charset="0"/>
              </a:rPr>
              <a:t>Princess Leia: </a:t>
            </a:r>
            <a:r>
              <a:rPr lang="en-US" sz="3600" dirty="0">
                <a:solidFill>
                  <a:schemeClr val="bg1"/>
                </a:solidFill>
                <a:latin typeface="Franklin Gothic Book" panose="020B0503020102020204" pitchFamily="34" charset="0"/>
              </a:rPr>
              <a:t>I have placed information vital to the survival of the rebellion into the memory systems of this R2 unit.]</a:t>
            </a:r>
          </a:p>
        </p:txBody>
      </p:sp>
    </p:spTree>
    <p:extLst>
      <p:ext uri="{BB962C8B-B14F-4D97-AF65-F5344CB8AC3E}">
        <p14:creationId xmlns:p14="http://schemas.microsoft.com/office/powerpoint/2010/main" val="1411680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31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remove" display="0">
                  <p:stCondLst>
                    <p:cond delay="indefinite"/>
                  </p:stCondLst>
                  <p:endCondLst>
                    <p:cond evt="onStopAudio" delay="0">
                      <p:tgtEl>
                        <p:sldTgt/>
                      </p:tgtEl>
                    </p:cond>
                  </p:endCondLst>
                </p:cTn>
                <p:tgtEl>
                  <p:spTgt spid="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Content Placeholder 1"/>
          <p:cNvSpPr>
            <a:spLocks noGrp="1"/>
          </p:cNvSpPr>
          <p:nvPr>
            <p:ph type="subTitle" idx="1"/>
          </p:nvPr>
        </p:nvSpPr>
        <p:spPr>
          <a:xfrm>
            <a:off x="979714" y="770279"/>
            <a:ext cx="10347802" cy="5121186"/>
          </a:xfrm>
        </p:spPr>
        <p:txBody>
          <a:bodyPr>
            <a:noAutofit/>
          </a:bodyPr>
          <a:lstStyle/>
          <a:p>
            <a:pPr algn="l"/>
            <a:r>
              <a:rPr lang="en-US" sz="5400" dirty="0" smtClean="0">
                <a:solidFill>
                  <a:schemeClr val="bg1"/>
                </a:solidFill>
                <a:latin typeface="Franklin Gothic Book" panose="020B0503020102020204" pitchFamily="34" charset="0"/>
              </a:rPr>
              <a:t>Help Reed connect to his students who are on mobile devices. </a:t>
            </a:r>
          </a:p>
          <a:p>
            <a:pPr algn="l"/>
            <a:endParaRPr lang="en-US" sz="5400" dirty="0">
              <a:solidFill>
                <a:schemeClr val="bg1"/>
              </a:solidFill>
              <a:latin typeface="Franklin Gothic Book" panose="020B0503020102020204" pitchFamily="34" charset="0"/>
            </a:endParaRPr>
          </a:p>
          <a:p>
            <a:pPr algn="l"/>
            <a:r>
              <a:rPr lang="en-US" sz="5400" dirty="0" smtClean="0">
                <a:solidFill>
                  <a:schemeClr val="bg1"/>
                </a:solidFill>
                <a:latin typeface="Franklin Gothic Book" panose="020B0503020102020204" pitchFamily="34" charset="0"/>
              </a:rPr>
              <a:t>What </a:t>
            </a:r>
            <a:r>
              <a:rPr lang="en-US" sz="5400" b="1" dirty="0" smtClean="0">
                <a:solidFill>
                  <a:srgbClr val="FFCC00"/>
                </a:solidFill>
                <a:latin typeface="Franklin Gothic Book" panose="020B0503020102020204" pitchFamily="34" charset="0"/>
              </a:rPr>
              <a:t>one strategy </a:t>
            </a:r>
            <a:r>
              <a:rPr lang="en-US" sz="5400" dirty="0" smtClean="0">
                <a:solidFill>
                  <a:schemeClr val="bg1"/>
                </a:solidFill>
                <a:latin typeface="Franklin Gothic Book" panose="020B0503020102020204" pitchFamily="34" charset="0"/>
              </a:rPr>
              <a:t>could he adopt to supplement—or even replace—his face-to-face teaching?</a:t>
            </a:r>
          </a:p>
        </p:txBody>
      </p:sp>
      <p:sp>
        <p:nvSpPr>
          <p:cNvPr id="3" name="Rectangle 2"/>
          <p:cNvSpPr/>
          <p:nvPr/>
        </p:nvSpPr>
        <p:spPr>
          <a:xfrm>
            <a:off x="0" y="6441734"/>
            <a:ext cx="12192000" cy="2697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endParaRPr lang="en-US" sz="1013"/>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5035" y="6308536"/>
            <a:ext cx="708390" cy="549464"/>
          </a:xfrm>
          <a:prstGeom prst="rect">
            <a:avLst/>
          </a:prstGeom>
        </p:spPr>
      </p:pic>
    </p:spTree>
    <p:extLst>
      <p:ext uri="{BB962C8B-B14F-4D97-AF65-F5344CB8AC3E}">
        <p14:creationId xmlns:p14="http://schemas.microsoft.com/office/powerpoint/2010/main" val="138608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35585" y="193183"/>
            <a:ext cx="6056415" cy="1143000"/>
          </a:xfrm>
          <a:solidFill>
            <a:srgbClr val="000000"/>
          </a:solidFill>
          <a:ln>
            <a:solidFill>
              <a:schemeClr val="bg1"/>
            </a:solidFill>
          </a:ln>
        </p:spPr>
        <p:txBody>
          <a:bodyPr>
            <a:noAutofit/>
          </a:bodyPr>
          <a:lstStyle/>
          <a:p>
            <a:pPr algn="ctr"/>
            <a:r>
              <a:rPr lang="en-US" sz="5400" dirty="0" smtClean="0">
                <a:solidFill>
                  <a:schemeClr val="bg1"/>
                </a:solidFill>
                <a:latin typeface="Franklin Gothic Book" panose="020B0503020102020204" pitchFamily="34" charset="0"/>
              </a:rPr>
              <a:t>Let’s Help Reed</a:t>
            </a:r>
            <a:endParaRPr lang="en-US" sz="5400" dirty="0">
              <a:solidFill>
                <a:schemeClr val="bg1"/>
              </a:solidFill>
              <a:latin typeface="Franklin Gothic Book" panose="020B0503020102020204"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264" y="0"/>
            <a:ext cx="6209847" cy="6858000"/>
          </a:xfrm>
          <a:prstGeom prst="rect">
            <a:avLst/>
          </a:prstGeom>
          <a:ln>
            <a:solidFill>
              <a:schemeClr val="bg1"/>
            </a:solidFill>
          </a:ln>
        </p:spPr>
      </p:pic>
      <p:sp>
        <p:nvSpPr>
          <p:cNvPr id="4" name="Rectangle 3"/>
          <p:cNvSpPr txBox="1">
            <a:spLocks/>
          </p:cNvSpPr>
          <p:nvPr/>
        </p:nvSpPr>
        <p:spPr>
          <a:xfrm>
            <a:off x="6387921" y="2045496"/>
            <a:ext cx="5804079" cy="4384246"/>
          </a:xfrm>
          <a:prstGeom prst="rect">
            <a:avLst/>
          </a:prstGeom>
        </p:spPr>
        <p:txBody>
          <a:bodyPr>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bg1"/>
                </a:solidFill>
                <a:latin typeface="Rockwell" pitchFamily="18" charset="0"/>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bg1"/>
                </a:solidFill>
                <a:latin typeface="Century Gothic" pitchFamily="34" charset="0"/>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bg1"/>
                </a:solidFill>
                <a:latin typeface="Century Gothic"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bg1"/>
                </a:solidFill>
                <a:latin typeface="Century Gothic" pitchFamily="34" charset="0"/>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bg1"/>
                </a:solidFill>
                <a:latin typeface="Century Gothic" pitchFamily="34" charset="0"/>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lgn="ctr" fontAlgn="auto">
              <a:spcAft>
                <a:spcPts val="0"/>
              </a:spcAft>
              <a:buNone/>
            </a:pPr>
            <a:r>
              <a:rPr lang="en-US" sz="4400" b="1" dirty="0" smtClean="0">
                <a:latin typeface="Franklin Gothic Book" panose="020B0503020102020204" pitchFamily="34" charset="0"/>
              </a:rPr>
              <a:t>Universal Design for Learning = </a:t>
            </a:r>
            <a:r>
              <a:rPr lang="en-US" sz="4400" b="1" dirty="0" smtClean="0">
                <a:solidFill>
                  <a:srgbClr val="FFCC00"/>
                </a:solidFill>
                <a:latin typeface="Franklin Gothic Book" panose="020B0503020102020204" pitchFamily="34" charset="0"/>
              </a:rPr>
              <a:t>+1</a:t>
            </a:r>
            <a:r>
              <a:rPr lang="en-US" sz="4400" b="1" dirty="0" smtClean="0">
                <a:latin typeface="Franklin Gothic Book" panose="020B0503020102020204" pitchFamily="34" charset="0"/>
              </a:rPr>
              <a:t> ...</a:t>
            </a:r>
          </a:p>
          <a:p>
            <a:pPr marL="0" indent="0" fontAlgn="auto">
              <a:spcAft>
                <a:spcPts val="0"/>
              </a:spcAft>
              <a:buClr>
                <a:schemeClr val="bg1"/>
              </a:buClr>
              <a:buNone/>
            </a:pPr>
            <a:endParaRPr lang="en-US" sz="2000" dirty="0" smtClean="0">
              <a:latin typeface="Franklin Gothic Book" panose="020B0503020102020204" pitchFamily="34" charset="0"/>
            </a:endParaRPr>
          </a:p>
          <a:p>
            <a:pPr marL="0" indent="0" fontAlgn="auto">
              <a:spcAft>
                <a:spcPts val="0"/>
              </a:spcAft>
              <a:buClr>
                <a:schemeClr val="bg1"/>
              </a:buClr>
              <a:buNone/>
            </a:pPr>
            <a:r>
              <a:rPr lang="en-US" sz="4400" dirty="0" smtClean="0">
                <a:latin typeface="Franklin Gothic Book" panose="020B0503020102020204" pitchFamily="34" charset="0"/>
              </a:rPr>
              <a:t>… learner engagement</a:t>
            </a:r>
          </a:p>
          <a:p>
            <a:pPr marL="0" indent="0" fontAlgn="auto">
              <a:spcAft>
                <a:spcPts val="0"/>
              </a:spcAft>
              <a:buClr>
                <a:schemeClr val="bg1"/>
              </a:buClr>
              <a:buNone/>
            </a:pPr>
            <a:r>
              <a:rPr lang="en-US" sz="4400" dirty="0" smtClean="0">
                <a:latin typeface="Franklin Gothic Book" panose="020B0503020102020204" pitchFamily="34" charset="0"/>
              </a:rPr>
              <a:t>… representing </a:t>
            </a:r>
            <a:r>
              <a:rPr lang="en-US" sz="4400" dirty="0">
                <a:latin typeface="Franklin Gothic Book" panose="020B0503020102020204" pitchFamily="34" charset="0"/>
              </a:rPr>
              <a:t>info</a:t>
            </a:r>
          </a:p>
          <a:p>
            <a:pPr marL="0" indent="0" fontAlgn="auto">
              <a:spcAft>
                <a:spcPts val="0"/>
              </a:spcAft>
              <a:buClr>
                <a:schemeClr val="bg1"/>
              </a:buClr>
              <a:buNone/>
            </a:pPr>
            <a:r>
              <a:rPr lang="en-US" sz="4400" dirty="0" smtClean="0">
                <a:latin typeface="Franklin Gothic Book" panose="020B0503020102020204" pitchFamily="34" charset="0"/>
              </a:rPr>
              <a:t>… action choices</a:t>
            </a:r>
            <a:endParaRPr lang="en-US" sz="4400" dirty="0">
              <a:latin typeface="Franklin Gothic Book" panose="020B0503020102020204" pitchFamily="34" charset="0"/>
            </a:endParaRPr>
          </a:p>
        </p:txBody>
      </p:sp>
    </p:spTree>
    <p:extLst>
      <p:ext uri="{BB962C8B-B14F-4D97-AF65-F5344CB8AC3E}">
        <p14:creationId xmlns:p14="http://schemas.microsoft.com/office/powerpoint/2010/main" val="3689165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t="10435" b="7748"/>
          <a:stretch/>
        </p:blipFill>
        <p:spPr>
          <a:xfrm>
            <a:off x="0" y="0"/>
            <a:ext cx="12192000" cy="6858000"/>
          </a:xfrm>
          <a:prstGeom prst="rect">
            <a:avLst/>
          </a:prstGeom>
        </p:spPr>
      </p:pic>
      <p:pic>
        <p:nvPicPr>
          <p:cNvPr id="4" name="Picture 3"/>
          <p:cNvPicPr>
            <a:picLocks noChangeAspect="1"/>
          </p:cNvPicPr>
          <p:nvPr/>
        </p:nvPicPr>
        <p:blipFill rotWithShape="1">
          <a:blip r:embed="rId4" cstate="print">
            <a:extLst>
              <a:ext uri="{28A0092B-C50C-407E-A947-70E740481C1C}">
                <a14:useLocalDpi xmlns:a14="http://schemas.microsoft.com/office/drawing/2010/main" val="0"/>
              </a:ext>
            </a:extLst>
          </a:blip>
          <a:srcRect l="19610" t="15195" r="21299"/>
          <a:stretch/>
        </p:blipFill>
        <p:spPr>
          <a:xfrm>
            <a:off x="9523896" y="381001"/>
            <a:ext cx="2244034" cy="2220447"/>
          </a:xfrm>
          <a:prstGeom prst="ellipse">
            <a:avLst/>
          </a:prstGeom>
          <a:ln w="63500" cap="rnd">
            <a:solidFill>
              <a:schemeClr val="bg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Title 3"/>
          <p:cNvSpPr txBox="1">
            <a:spLocks/>
          </p:cNvSpPr>
          <p:nvPr/>
        </p:nvSpPr>
        <p:spPr>
          <a:xfrm>
            <a:off x="7102930" y="5315416"/>
            <a:ext cx="4925628" cy="1020374"/>
          </a:xfrm>
          <a:prstGeom prst="rect">
            <a:avLst/>
          </a:prstGeom>
          <a:solidFill>
            <a:srgbClr val="000000"/>
          </a:solidFill>
          <a:ln>
            <a:solidFill>
              <a:schemeClr val="bg1"/>
            </a:solidFill>
          </a:ln>
        </p:spPr>
        <p:txBody>
          <a:bodyPr vert="horz" anchor="ctr">
            <a:noAutofit/>
          </a:bodyPr>
          <a:lstStyle>
            <a:lvl1pPr algn="l" rtl="0" eaLnBrk="1" latinLnBrk="0" hangingPunct="1">
              <a:spcBef>
                <a:spcPct val="0"/>
              </a:spcBef>
              <a:buNone/>
              <a:defRPr kumimoji="0" sz="4400" kern="1200">
                <a:solidFill>
                  <a:schemeClr val="bg1"/>
                </a:solidFill>
                <a:latin typeface="Rockwell" pitchFamily="18" charset="0"/>
                <a:ea typeface="+mj-ea"/>
                <a:cs typeface="Courier New" pitchFamily="49" charset="0"/>
              </a:defRPr>
            </a:lvl1pPr>
          </a:lstStyle>
          <a:p>
            <a:pPr algn="ctr" fontAlgn="auto">
              <a:spcAft>
                <a:spcPts val="0"/>
              </a:spcAft>
            </a:pPr>
            <a:r>
              <a:rPr lang="en-US" sz="5400" dirty="0" smtClean="0">
                <a:latin typeface="Franklin Gothic Book" panose="020B0503020102020204" pitchFamily="34" charset="0"/>
              </a:rPr>
              <a:t>Wait a second...</a:t>
            </a:r>
          </a:p>
        </p:txBody>
      </p:sp>
    </p:spTree>
    <p:extLst>
      <p:ext uri="{BB962C8B-B14F-4D97-AF65-F5344CB8AC3E}">
        <p14:creationId xmlns:p14="http://schemas.microsoft.com/office/powerpoint/2010/main" val="2590510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r="4000" b="22932"/>
          <a:stretch/>
        </p:blipFill>
        <p:spPr>
          <a:xfrm>
            <a:off x="-1" y="0"/>
            <a:ext cx="12192001" cy="6851327"/>
          </a:xfrm>
          <a:prstGeom prst="rect">
            <a:avLst/>
          </a:prstGeom>
        </p:spPr>
      </p:pic>
      <p:sp>
        <p:nvSpPr>
          <p:cNvPr id="4" name="Title 3"/>
          <p:cNvSpPr txBox="1">
            <a:spLocks/>
          </p:cNvSpPr>
          <p:nvPr/>
        </p:nvSpPr>
        <p:spPr>
          <a:xfrm>
            <a:off x="7021286" y="4589996"/>
            <a:ext cx="5044818" cy="1796896"/>
          </a:xfrm>
          <a:prstGeom prst="rect">
            <a:avLst/>
          </a:prstGeom>
          <a:solidFill>
            <a:srgbClr val="000000"/>
          </a:solidFill>
          <a:ln>
            <a:solidFill>
              <a:schemeClr val="bg1"/>
            </a:solidFill>
          </a:ln>
        </p:spPr>
        <p:txBody>
          <a:bodyPr vert="horz" anchor="ctr">
            <a:noAutofit/>
          </a:bodyPr>
          <a:lstStyle>
            <a:lvl1pPr algn="l" rtl="0" eaLnBrk="1" latinLnBrk="0" hangingPunct="1">
              <a:spcBef>
                <a:spcPct val="0"/>
              </a:spcBef>
              <a:buNone/>
              <a:defRPr kumimoji="0" sz="4400" kern="1200">
                <a:solidFill>
                  <a:schemeClr val="bg1"/>
                </a:solidFill>
                <a:latin typeface="Rockwell" pitchFamily="18" charset="0"/>
                <a:ea typeface="+mj-ea"/>
                <a:cs typeface="Courier New" pitchFamily="49" charset="0"/>
              </a:defRPr>
            </a:lvl1pPr>
          </a:lstStyle>
          <a:p>
            <a:pPr algn="ctr" fontAlgn="auto">
              <a:spcAft>
                <a:spcPts val="0"/>
              </a:spcAft>
            </a:pPr>
            <a:r>
              <a:rPr lang="en-US" sz="5400" dirty="0" smtClean="0">
                <a:latin typeface="Franklin Gothic Book" panose="020B0503020102020204" pitchFamily="34" charset="0"/>
              </a:rPr>
              <a:t>UDL = access (no matter why)</a:t>
            </a:r>
          </a:p>
        </p:txBody>
      </p:sp>
    </p:spTree>
    <p:extLst>
      <p:ext uri="{BB962C8B-B14F-4D97-AF65-F5344CB8AC3E}">
        <p14:creationId xmlns:p14="http://schemas.microsoft.com/office/powerpoint/2010/main" val="60918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Content Placeholder 1"/>
          <p:cNvSpPr>
            <a:spLocks noGrp="1"/>
          </p:cNvSpPr>
          <p:nvPr>
            <p:ph type="subTitle" idx="1"/>
          </p:nvPr>
        </p:nvSpPr>
        <p:spPr>
          <a:xfrm>
            <a:off x="1412266" y="198988"/>
            <a:ext cx="9209825" cy="6010343"/>
          </a:xfrm>
        </p:spPr>
        <p:txBody>
          <a:bodyPr>
            <a:noAutofit/>
          </a:bodyPr>
          <a:lstStyle/>
          <a:p>
            <a:pPr algn="l"/>
            <a:r>
              <a:rPr lang="en-US" sz="5400" dirty="0" smtClean="0">
                <a:solidFill>
                  <a:schemeClr val="bg1"/>
                </a:solidFill>
                <a:latin typeface="Franklin Gothic Book" panose="020B0503020102020204" pitchFamily="34" charset="0"/>
              </a:rPr>
              <a:t>“We want a situation that is good for everybody . . . part of it is thinking about what has to happen </a:t>
            </a:r>
            <a:r>
              <a:rPr lang="en-US" sz="5400" b="1" dirty="0" smtClean="0">
                <a:solidFill>
                  <a:srgbClr val="FFCC00"/>
                </a:solidFill>
                <a:latin typeface="Franklin Gothic Book" panose="020B0503020102020204" pitchFamily="34" charset="0"/>
              </a:rPr>
              <a:t>at the level of design </a:t>
            </a:r>
            <a:r>
              <a:rPr lang="en-US" sz="5400" dirty="0" smtClean="0">
                <a:solidFill>
                  <a:schemeClr val="bg1"/>
                </a:solidFill>
                <a:latin typeface="Franklin Gothic Book" panose="020B0503020102020204" pitchFamily="34" charset="0"/>
              </a:rPr>
              <a:t>that makes accommodation less necessary.”</a:t>
            </a:r>
          </a:p>
          <a:p>
            <a:endParaRPr lang="en-US" sz="2800" dirty="0">
              <a:solidFill>
                <a:schemeClr val="bg1"/>
              </a:solidFill>
              <a:latin typeface="Franklin Gothic Book" panose="020B0503020102020204" pitchFamily="34" charset="0"/>
            </a:endParaRPr>
          </a:p>
          <a:p>
            <a:r>
              <a:rPr lang="en-US" sz="5400" dirty="0" smtClean="0">
                <a:solidFill>
                  <a:schemeClr val="bg1"/>
                </a:solidFill>
                <a:latin typeface="Franklin Gothic Book" panose="020B0503020102020204" pitchFamily="34" charset="0"/>
              </a:rPr>
              <a:t>               -- Sam Johnston, CAST</a:t>
            </a:r>
          </a:p>
        </p:txBody>
      </p:sp>
      <p:sp>
        <p:nvSpPr>
          <p:cNvPr id="3" name="Rectangle 2"/>
          <p:cNvSpPr/>
          <p:nvPr/>
        </p:nvSpPr>
        <p:spPr>
          <a:xfrm>
            <a:off x="0" y="6441734"/>
            <a:ext cx="12192000" cy="2697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endParaRPr lang="en-US" sz="1013"/>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035" y="6308536"/>
            <a:ext cx="708390" cy="549464"/>
          </a:xfrm>
          <a:prstGeom prst="rect">
            <a:avLst/>
          </a:prstGeom>
        </p:spPr>
      </p:pic>
    </p:spTree>
    <p:extLst>
      <p:ext uri="{BB962C8B-B14F-4D97-AF65-F5344CB8AC3E}">
        <p14:creationId xmlns:p14="http://schemas.microsoft.com/office/powerpoint/2010/main" val="21770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110544"/>
            <a:ext cx="12192000" cy="2123658"/>
          </a:xfrm>
          <a:prstGeom prst="rect">
            <a:avLst/>
          </a:prstGeom>
        </p:spPr>
        <p:txBody>
          <a:bodyPr wrap="square">
            <a:spAutoFit/>
          </a:bodyPr>
          <a:lstStyle/>
          <a:p>
            <a:pPr algn="ctr"/>
            <a:r>
              <a:rPr lang="en-US" sz="5800" b="1" dirty="0" smtClean="0">
                <a:solidFill>
                  <a:schemeClr val="bg1"/>
                </a:solidFill>
                <a:latin typeface="Franklin Gothic Book" panose="020B0503020102020204" pitchFamily="34" charset="0"/>
                <a:cs typeface="Arial" panose="020B0604020202020204" pitchFamily="34" charset="0"/>
              </a:rPr>
              <a:t>Reach Everyone, Teach Everyone</a:t>
            </a:r>
            <a:r>
              <a:rPr lang="en-US" sz="5800" b="1" dirty="0">
                <a:solidFill>
                  <a:schemeClr val="bg1"/>
                </a:solidFill>
                <a:latin typeface="Franklin Gothic Book" panose="020B0503020102020204" pitchFamily="34" charset="0"/>
                <a:cs typeface="Arial" panose="020B0604020202020204" pitchFamily="34" charset="0"/>
              </a:rPr>
              <a:t> </a:t>
            </a:r>
            <a:r>
              <a:rPr lang="en-US" sz="5800" b="1" dirty="0" smtClean="0">
                <a:solidFill>
                  <a:schemeClr val="bg1"/>
                </a:solidFill>
                <a:latin typeface="Franklin Gothic Book" panose="020B0503020102020204" pitchFamily="34" charset="0"/>
                <a:cs typeface="Arial" panose="020B0604020202020204" pitchFamily="34" charset="0"/>
              </a:rPr>
              <a:t>through Universal </a:t>
            </a:r>
            <a:r>
              <a:rPr lang="en-US" sz="5800" b="1" dirty="0">
                <a:solidFill>
                  <a:schemeClr val="bg1"/>
                </a:solidFill>
                <a:latin typeface="Franklin Gothic Book" panose="020B0503020102020204" pitchFamily="34" charset="0"/>
                <a:cs typeface="Arial" panose="020B0604020202020204" pitchFamily="34" charset="0"/>
              </a:rPr>
              <a:t>Design for </a:t>
            </a:r>
            <a:r>
              <a:rPr lang="en-US" sz="5800" b="1" dirty="0" smtClean="0">
                <a:solidFill>
                  <a:schemeClr val="bg1"/>
                </a:solidFill>
                <a:latin typeface="Franklin Gothic Book" panose="020B0503020102020204" pitchFamily="34" charset="0"/>
                <a:cs typeface="Arial" panose="020B0604020202020204" pitchFamily="34" charset="0"/>
              </a:rPr>
              <a:t>Learning</a:t>
            </a:r>
          </a:p>
          <a:p>
            <a:pPr algn="ctr"/>
            <a:r>
              <a:rPr lang="en-US" sz="1600" b="1" dirty="0" smtClean="0">
                <a:solidFill>
                  <a:schemeClr val="bg1"/>
                </a:solidFill>
                <a:latin typeface="Franklin Gothic Book" panose="020B0503020102020204" pitchFamily="34" charset="0"/>
                <a:cs typeface="Arial" panose="020B0604020202020204" pitchFamily="34" charset="0"/>
              </a:rPr>
              <a:t>(and </a:t>
            </a:r>
            <a:r>
              <a:rPr lang="en-US" sz="1600" b="1" dirty="0">
                <a:solidFill>
                  <a:schemeClr val="bg1"/>
                </a:solidFill>
                <a:latin typeface="Franklin Gothic Book" panose="020B0503020102020204" pitchFamily="34" charset="0"/>
                <a:cs typeface="Arial" panose="020B0604020202020204" pitchFamily="34" charset="0"/>
              </a:rPr>
              <a:t>y</a:t>
            </a:r>
            <a:r>
              <a:rPr lang="en-US" sz="1600" b="1" dirty="0" smtClean="0">
                <a:solidFill>
                  <a:schemeClr val="bg1"/>
                </a:solidFill>
                <a:latin typeface="Franklin Gothic Book" panose="020B0503020102020204" pitchFamily="34" charset="0"/>
                <a:cs typeface="Arial" panose="020B0604020202020204" pitchFamily="34" charset="0"/>
              </a:rPr>
              <a:t>our phone)</a:t>
            </a:r>
            <a:endParaRPr lang="en-US" sz="1600" b="1" dirty="0">
              <a:solidFill>
                <a:schemeClr val="bg1"/>
              </a:solidFill>
              <a:latin typeface="Franklin Gothic Book" panose="020B0503020102020204" pitchFamily="34" charset="0"/>
              <a:cs typeface="Arial" panose="020B0604020202020204" pitchFamily="34" charset="0"/>
            </a:endParaRPr>
          </a:p>
        </p:txBody>
      </p:sp>
      <p:sp>
        <p:nvSpPr>
          <p:cNvPr id="5" name="Rectangle 4"/>
          <p:cNvSpPr/>
          <p:nvPr/>
        </p:nvSpPr>
        <p:spPr>
          <a:xfrm>
            <a:off x="0" y="6441734"/>
            <a:ext cx="12192000" cy="2697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endParaRPr lang="en-US" sz="1013"/>
          </a:p>
        </p:txBody>
      </p:sp>
      <p:pic>
        <p:nvPicPr>
          <p:cNvPr id="3" name="Picture 2"/>
          <p:cNvPicPr>
            <a:picLocks noChangeAspect="1"/>
          </p:cNvPicPr>
          <p:nvPr/>
        </p:nvPicPr>
        <p:blipFill>
          <a:blip r:embed="rId2" cstate="print">
            <a:extLst>
              <a:ext uri="{BEBA8EAE-BF5A-486C-A8C5-ECC9F3942E4B}">
                <a14:imgProps xmlns:a14="http://schemas.microsoft.com/office/drawing/2010/main">
                  <a14:imgLayer r:embed="rId3">
                    <a14:imgEffect>
                      <a14:backgroundRemoval t="0" b="100000" l="34364" r="100000"/>
                    </a14:imgEffect>
                  </a14:imgLayer>
                </a14:imgProps>
              </a:ext>
              <a:ext uri="{28A0092B-C50C-407E-A947-70E740481C1C}">
                <a14:useLocalDpi xmlns:a14="http://schemas.microsoft.com/office/drawing/2010/main" val="0"/>
              </a:ext>
            </a:extLst>
          </a:blip>
          <a:stretch>
            <a:fillRect/>
          </a:stretch>
        </p:blipFill>
        <p:spPr>
          <a:xfrm>
            <a:off x="7946265" y="4018264"/>
            <a:ext cx="4245735" cy="2833063"/>
          </a:xfrm>
          <a:prstGeom prst="rect">
            <a:avLst/>
          </a:prstGeom>
        </p:spPr>
      </p:pic>
      <p:sp>
        <p:nvSpPr>
          <p:cNvPr id="6" name="TextBox 5"/>
          <p:cNvSpPr txBox="1"/>
          <p:nvPr/>
        </p:nvSpPr>
        <p:spPr>
          <a:xfrm>
            <a:off x="5370490" y="5163090"/>
            <a:ext cx="4139851" cy="1138773"/>
          </a:xfrm>
          <a:prstGeom prst="rect">
            <a:avLst/>
          </a:prstGeom>
          <a:noFill/>
        </p:spPr>
        <p:txBody>
          <a:bodyPr wrap="none" rtlCol="0">
            <a:spAutoFit/>
          </a:bodyPr>
          <a:lstStyle/>
          <a:p>
            <a:pPr algn="ctr"/>
            <a:r>
              <a:rPr lang="en-US" sz="4400" dirty="0" smtClean="0">
                <a:solidFill>
                  <a:schemeClr val="bg1"/>
                </a:solidFill>
                <a:latin typeface="Franklin Gothic Book" panose="020B0503020102020204" pitchFamily="34" charset="0"/>
              </a:rPr>
              <a:t>Thomas J. Tobin</a:t>
            </a:r>
          </a:p>
          <a:p>
            <a:pPr algn="ctr"/>
            <a:r>
              <a:rPr lang="en-US" sz="2400" dirty="0" smtClean="0">
                <a:solidFill>
                  <a:schemeClr val="bg1"/>
                </a:solidFill>
                <a:latin typeface="Franklin Gothic Book" panose="020B0503020102020204" pitchFamily="34" charset="0"/>
              </a:rPr>
              <a:t>Northeastern Illinois University</a:t>
            </a:r>
            <a:endParaRPr lang="en-US" sz="2400" dirty="0">
              <a:solidFill>
                <a:schemeClr val="bg1"/>
              </a:solidFill>
              <a:latin typeface="Franklin Gothic Book" panose="020B0503020102020204" pitchFamily="34" charset="0"/>
            </a:endParaRP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5035" y="6308536"/>
            <a:ext cx="708390" cy="549464"/>
          </a:xfrm>
          <a:prstGeom prst="rect">
            <a:avLst/>
          </a:prstGeom>
        </p:spPr>
      </p:pic>
    </p:spTree>
    <p:extLst>
      <p:ext uri="{BB962C8B-B14F-4D97-AF65-F5344CB8AC3E}">
        <p14:creationId xmlns:p14="http://schemas.microsoft.com/office/powerpoint/2010/main" val="2783999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7884" b="35142"/>
          <a:stretch/>
        </p:blipFill>
        <p:spPr>
          <a:xfrm>
            <a:off x="0" y="0"/>
            <a:ext cx="12192000" cy="6858000"/>
          </a:xfrm>
          <a:prstGeom prst="rect">
            <a:avLst/>
          </a:prstGeom>
        </p:spPr>
      </p:pic>
      <p:pic>
        <p:nvPicPr>
          <p:cNvPr id="3" name="Picture 2"/>
          <p:cNvPicPr>
            <a:picLocks noChangeAspect="1"/>
          </p:cNvPicPr>
          <p:nvPr/>
        </p:nvPicPr>
        <p:blipFill>
          <a:blip r:embed="rId4" cstate="print">
            <a:extLst>
              <a:ext uri="{BEBA8EAE-BF5A-486C-A8C5-ECC9F3942E4B}">
                <a14:imgProps xmlns:a14="http://schemas.microsoft.com/office/drawing/2010/main">
                  <a14:imgLayer r:embed="rId5">
                    <a14:imgEffect>
                      <a14:backgroundRemoval t="0" b="99715" l="0" r="99902">
                        <a14:foregroundMark x1="3418" y1="29387" x2="3125" y2="50785"/>
                        <a14:backgroundMark x1="34180" y1="1141" x2="56152" y2="713"/>
                        <a14:backgroundMark x1="57813" y1="856" x2="75098" y2="1284"/>
                        <a14:backgroundMark x1="10156" y1="16976" x2="69824" y2="82454"/>
                        <a14:backgroundMark x1="70801" y1="17261" x2="10156" y2="80742"/>
                        <a14:backgroundMark x1="99219" y1="91583" x2="99316" y2="83024"/>
                        <a14:backgroundMark x1="16016" y1="3994" x2="86719" y2="3424"/>
                        <a14:backgroundMark x1="2441" y1="17261" x2="2441" y2="26106"/>
                        <a14:backgroundMark x1="2246" y1="58060" x2="2344" y2="71469"/>
                      </a14:backgroundRemoval>
                    </a14:imgEffect>
                  </a14:imgLayer>
                </a14:imgProps>
              </a:ext>
              <a:ext uri="{28A0092B-C50C-407E-A947-70E740481C1C}">
                <a14:useLocalDpi xmlns:a14="http://schemas.microsoft.com/office/drawing/2010/main" val="0"/>
              </a:ext>
            </a:extLst>
          </a:blip>
          <a:stretch>
            <a:fillRect/>
          </a:stretch>
        </p:blipFill>
        <p:spPr>
          <a:xfrm>
            <a:off x="7447722" y="-132521"/>
            <a:ext cx="4230594" cy="2895600"/>
          </a:xfrm>
          <a:prstGeom prst="rect">
            <a:avLst/>
          </a:prstGeom>
        </p:spPr>
      </p:pic>
      <p:sp>
        <p:nvSpPr>
          <p:cNvPr id="21506" name="Title 3"/>
          <p:cNvSpPr>
            <a:spLocks noGrp="1"/>
          </p:cNvSpPr>
          <p:nvPr>
            <p:ph type="title"/>
          </p:nvPr>
        </p:nvSpPr>
        <p:spPr>
          <a:xfrm>
            <a:off x="1528417" y="1855305"/>
            <a:ext cx="4567583" cy="1447800"/>
          </a:xfrm>
          <a:solidFill>
            <a:srgbClr val="000000"/>
          </a:solidFill>
          <a:ln>
            <a:solidFill>
              <a:schemeClr val="bg1"/>
            </a:solidFill>
          </a:ln>
        </p:spPr>
        <p:txBody>
          <a:bodyPr>
            <a:normAutofit/>
          </a:bodyPr>
          <a:lstStyle/>
          <a:p>
            <a:pPr algn="ctr" eaLnBrk="1" hangingPunct="1"/>
            <a:r>
              <a:rPr lang="en-US" sz="5400" dirty="0" smtClean="0">
                <a:solidFill>
                  <a:schemeClr val="bg1"/>
                </a:solidFill>
                <a:latin typeface="Franklin Gothic Book" panose="020B0503020102020204" pitchFamily="34" charset="0"/>
              </a:rPr>
              <a:t>Reed’s Video</a:t>
            </a:r>
          </a:p>
        </p:txBody>
      </p:sp>
    </p:spTree>
    <p:extLst>
      <p:ext uri="{BB962C8B-B14F-4D97-AF65-F5344CB8AC3E}">
        <p14:creationId xmlns:p14="http://schemas.microsoft.com/office/powerpoint/2010/main" val="1854276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t="12422" b="31310"/>
          <a:stretch/>
        </p:blipFill>
        <p:spPr>
          <a:xfrm>
            <a:off x="-1" y="0"/>
            <a:ext cx="12188043" cy="6858000"/>
          </a:xfrm>
          <a:prstGeom prst="rect">
            <a:avLst/>
          </a:prstGeom>
        </p:spPr>
      </p:pic>
      <p:sp>
        <p:nvSpPr>
          <p:cNvPr id="2" name="Title 1"/>
          <p:cNvSpPr>
            <a:spLocks noGrp="1"/>
          </p:cNvSpPr>
          <p:nvPr>
            <p:ph type="title"/>
          </p:nvPr>
        </p:nvSpPr>
        <p:spPr>
          <a:xfrm>
            <a:off x="2983225" y="5262945"/>
            <a:ext cx="9204817" cy="1143000"/>
          </a:xfrm>
        </p:spPr>
        <p:txBody>
          <a:bodyPr>
            <a:normAutofit/>
          </a:bodyPr>
          <a:lstStyle/>
          <a:p>
            <a:pPr algn="ctr"/>
            <a:r>
              <a:rPr lang="en-US" sz="5400" dirty="0" smtClean="0">
                <a:solidFill>
                  <a:schemeClr val="bg1"/>
                </a:solidFill>
                <a:latin typeface="Franklin Gothic Book" panose="020B0503020102020204" pitchFamily="34" charset="0"/>
              </a:rPr>
              <a:t>Five strategies for UDL</a:t>
            </a:r>
            <a:endParaRPr lang="en-US" sz="5400" dirty="0">
              <a:solidFill>
                <a:schemeClr val="bg1"/>
              </a:solidFill>
              <a:latin typeface="Franklin Gothic Book" panose="020B0503020102020204" pitchFamily="34" charset="0"/>
            </a:endParaRPr>
          </a:p>
        </p:txBody>
      </p:sp>
    </p:spTree>
    <p:extLst>
      <p:ext uri="{BB962C8B-B14F-4D97-AF65-F5344CB8AC3E}">
        <p14:creationId xmlns:p14="http://schemas.microsoft.com/office/powerpoint/2010/main" val="3996212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313"/>
            <a:ext cx="12192000" cy="6866313"/>
          </a:xfrm>
          <a:prstGeom prst="rect">
            <a:avLst/>
          </a:prstGeom>
        </p:spPr>
      </p:pic>
      <p:sp>
        <p:nvSpPr>
          <p:cNvPr id="2" name="Title 1"/>
          <p:cNvSpPr>
            <a:spLocks noGrp="1"/>
          </p:cNvSpPr>
          <p:nvPr>
            <p:ph type="title"/>
          </p:nvPr>
        </p:nvSpPr>
        <p:spPr>
          <a:xfrm>
            <a:off x="0" y="228600"/>
            <a:ext cx="12192000" cy="1143000"/>
          </a:xfrm>
          <a:solidFill>
            <a:srgbClr val="000000"/>
          </a:solidFill>
          <a:ln>
            <a:solidFill>
              <a:schemeClr val="bg1"/>
            </a:solidFill>
          </a:ln>
        </p:spPr>
        <p:txBody>
          <a:bodyPr>
            <a:normAutofit/>
          </a:bodyPr>
          <a:lstStyle/>
          <a:p>
            <a:pPr algn="ctr"/>
            <a:r>
              <a:rPr lang="en-US" sz="5400" dirty="0" smtClean="0">
                <a:solidFill>
                  <a:schemeClr val="bg1"/>
                </a:solidFill>
                <a:latin typeface="Franklin Gothic Book" panose="020B0503020102020204" pitchFamily="34" charset="0"/>
              </a:rPr>
              <a:t>Strategy 1: start with text.</a:t>
            </a:r>
            <a:endParaRPr lang="en-US" sz="5400" dirty="0">
              <a:solidFill>
                <a:schemeClr val="bg1"/>
              </a:solidFill>
              <a:latin typeface="Franklin Gothic Book" panose="020B0503020102020204" pitchFamily="34" charset="0"/>
            </a:endParaRPr>
          </a:p>
        </p:txBody>
      </p:sp>
    </p:spTree>
    <p:extLst>
      <p:ext uri="{BB962C8B-B14F-4D97-AF65-F5344CB8AC3E}">
        <p14:creationId xmlns:p14="http://schemas.microsoft.com/office/powerpoint/2010/main" val="1659666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6250" b="21052"/>
          <a:stretch/>
        </p:blipFill>
        <p:spPr>
          <a:xfrm>
            <a:off x="0" y="0"/>
            <a:ext cx="12192000" cy="6858000"/>
          </a:xfrm>
          <a:prstGeom prst="rect">
            <a:avLst/>
          </a:prstGeom>
        </p:spPr>
      </p:pic>
      <p:sp>
        <p:nvSpPr>
          <p:cNvPr id="2" name="Title 1"/>
          <p:cNvSpPr>
            <a:spLocks noGrp="1"/>
          </p:cNvSpPr>
          <p:nvPr>
            <p:ph type="title"/>
          </p:nvPr>
        </p:nvSpPr>
        <p:spPr>
          <a:xfrm>
            <a:off x="1" y="228600"/>
            <a:ext cx="12214431" cy="1143000"/>
          </a:xfrm>
          <a:solidFill>
            <a:srgbClr val="000000"/>
          </a:solidFill>
          <a:ln>
            <a:solidFill>
              <a:schemeClr val="bg1"/>
            </a:solidFill>
          </a:ln>
        </p:spPr>
        <p:txBody>
          <a:bodyPr>
            <a:normAutofit/>
          </a:bodyPr>
          <a:lstStyle/>
          <a:p>
            <a:pPr algn="ctr"/>
            <a:r>
              <a:rPr lang="en-US" sz="5400" dirty="0" smtClean="0">
                <a:solidFill>
                  <a:schemeClr val="bg1"/>
                </a:solidFill>
                <a:latin typeface="Franklin Gothic Book" panose="020B0503020102020204" pitchFamily="34" charset="0"/>
              </a:rPr>
              <a:t>Strategy 2: make alternatives.</a:t>
            </a:r>
            <a:endParaRPr lang="en-US" sz="5400" dirty="0">
              <a:solidFill>
                <a:schemeClr val="bg1"/>
              </a:solidFill>
              <a:latin typeface="Franklin Gothic Book" panose="020B0503020102020204" pitchFamily="34" charset="0"/>
            </a:endParaRP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84195" y="4496053"/>
            <a:ext cx="2223655" cy="2231967"/>
          </a:xfrm>
          <a:prstGeom prst="rect">
            <a:avLst/>
          </a:prstGeom>
        </p:spPr>
      </p:pic>
      <p:cxnSp>
        <p:nvCxnSpPr>
          <p:cNvPr id="6" name="Straight Connector 5"/>
          <p:cNvCxnSpPr/>
          <p:nvPr/>
        </p:nvCxnSpPr>
        <p:spPr>
          <a:xfrm>
            <a:off x="6096000" y="3771901"/>
            <a:ext cx="5911850" cy="723899"/>
          </a:xfrm>
          <a:prstGeom prst="line">
            <a:avLst/>
          </a:prstGeom>
          <a:ln w="381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274365" y="3810000"/>
            <a:ext cx="4509830" cy="685800"/>
          </a:xfrm>
          <a:prstGeom prst="line">
            <a:avLst/>
          </a:prstGeom>
          <a:ln w="381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473148" y="4610671"/>
            <a:ext cx="4311047" cy="2048284"/>
          </a:xfrm>
          <a:prstGeom prst="line">
            <a:avLst/>
          </a:prstGeom>
          <a:ln w="38100">
            <a:solidFill>
              <a:schemeClr val="bg1"/>
            </a:solidFill>
            <a:prstDash val="dash"/>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20635" b="91270" l="15430" r="89258"/>
                    </a14:imgEffect>
                  </a14:imgLayer>
                </a14:imgProps>
              </a:ext>
              <a:ext uri="{28A0092B-C50C-407E-A947-70E740481C1C}">
                <a14:useLocalDpi xmlns:a14="http://schemas.microsoft.com/office/drawing/2010/main" val="0"/>
              </a:ext>
            </a:extLst>
          </a:blip>
          <a:stretch/>
        </p:blipFill>
        <p:spPr>
          <a:xfrm>
            <a:off x="417488" y="3627202"/>
            <a:ext cx="2394181" cy="1766540"/>
          </a:xfrm>
          <a:prstGeom prst="rect">
            <a:avLst/>
          </a:prstGeom>
        </p:spPr>
      </p:pic>
      <p:cxnSp>
        <p:nvCxnSpPr>
          <p:cNvPr id="14" name="Straight Connector 13"/>
          <p:cNvCxnSpPr/>
          <p:nvPr/>
        </p:nvCxnSpPr>
        <p:spPr>
          <a:xfrm flipV="1">
            <a:off x="2543299" y="2514600"/>
            <a:ext cx="707901" cy="2438400"/>
          </a:xfrm>
          <a:prstGeom prst="line">
            <a:avLst/>
          </a:prstGeom>
          <a:ln w="381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954157" y="1921566"/>
            <a:ext cx="1378226" cy="2345634"/>
          </a:xfrm>
          <a:prstGeom prst="line">
            <a:avLst/>
          </a:prstGeom>
          <a:ln w="381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2438400" y="1921566"/>
            <a:ext cx="812800" cy="2345635"/>
          </a:xfrm>
          <a:prstGeom prst="line">
            <a:avLst/>
          </a:prstGeom>
          <a:ln w="38100">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6081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tretch/>
        </p:blipFill>
        <p:spPr>
          <a:xfrm>
            <a:off x="2593982" y="1382291"/>
            <a:ext cx="8338439" cy="5469035"/>
          </a:xfrm>
          <a:prstGeom prst="rect">
            <a:avLst/>
          </a:prstGeom>
          <a:ln>
            <a:solidFill>
              <a:schemeClr val="bg1"/>
            </a:solidFill>
          </a:ln>
        </p:spPr>
      </p:pic>
      <p:sp>
        <p:nvSpPr>
          <p:cNvPr id="2" name="Title 1"/>
          <p:cNvSpPr>
            <a:spLocks noGrp="1"/>
          </p:cNvSpPr>
          <p:nvPr>
            <p:ph type="title"/>
          </p:nvPr>
        </p:nvSpPr>
        <p:spPr>
          <a:xfrm>
            <a:off x="0" y="228600"/>
            <a:ext cx="12192000" cy="1143000"/>
          </a:xfrm>
          <a:solidFill>
            <a:srgbClr val="000000"/>
          </a:solidFill>
          <a:ln>
            <a:solidFill>
              <a:schemeClr val="bg1"/>
            </a:solidFill>
          </a:ln>
        </p:spPr>
        <p:txBody>
          <a:bodyPr>
            <a:noAutofit/>
          </a:bodyPr>
          <a:lstStyle/>
          <a:p>
            <a:pPr algn="ctr"/>
            <a:r>
              <a:rPr lang="en-US" sz="5400" dirty="0" smtClean="0">
                <a:solidFill>
                  <a:schemeClr val="bg1"/>
                </a:solidFill>
                <a:latin typeface="Franklin Gothic Book" panose="020B0503020102020204" pitchFamily="34" charset="0"/>
              </a:rPr>
              <a:t>Strategy 3: let ‘</a:t>
            </a:r>
            <a:r>
              <a:rPr lang="en-US" sz="5400" dirty="0" err="1" smtClean="0">
                <a:solidFill>
                  <a:schemeClr val="bg1"/>
                </a:solidFill>
                <a:latin typeface="Franklin Gothic Book" panose="020B0503020102020204" pitchFamily="34" charset="0"/>
              </a:rPr>
              <a:t>em</a:t>
            </a:r>
            <a:r>
              <a:rPr lang="en-US" sz="5400" dirty="0" smtClean="0">
                <a:solidFill>
                  <a:schemeClr val="bg1"/>
                </a:solidFill>
                <a:latin typeface="Franklin Gothic Book" panose="020B0503020102020204" pitchFamily="34" charset="0"/>
              </a:rPr>
              <a:t> do it their way.</a:t>
            </a:r>
            <a:endParaRPr lang="en-US" sz="5400" dirty="0">
              <a:solidFill>
                <a:schemeClr val="bg1"/>
              </a:solidFill>
              <a:latin typeface="Franklin Gothic Book" panose="020B0503020102020204" pitchFamily="34" charset="0"/>
            </a:endParaRP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 y="1382292"/>
            <a:ext cx="4081671" cy="5475708"/>
          </a:xfrm>
          <a:prstGeom prst="rect">
            <a:avLst/>
          </a:prstGeom>
          <a:ln>
            <a:solidFill>
              <a:schemeClr val="bg1"/>
            </a:solidFill>
          </a:ln>
        </p:spPr>
      </p:pic>
      <p:pic>
        <p:nvPicPr>
          <p:cNvPr id="5" name="Picture 4"/>
          <p:cNvPicPr>
            <a:picLocks noChangeAspect="1"/>
          </p:cNvPicPr>
          <p:nvPr/>
        </p:nvPicPr>
        <p:blipFill rotWithShape="1">
          <a:blip r:embed="rId5" cstate="print">
            <a:extLst>
              <a:ext uri="{28A0092B-C50C-407E-A947-70E740481C1C}">
                <a14:useLocalDpi xmlns:a14="http://schemas.microsoft.com/office/drawing/2010/main" val="0"/>
              </a:ext>
            </a:extLst>
          </a:blip>
          <a:srcRect r="10312"/>
          <a:stretch/>
        </p:blipFill>
        <p:spPr>
          <a:xfrm>
            <a:off x="8388626" y="1388965"/>
            <a:ext cx="3803374" cy="5469035"/>
          </a:xfrm>
          <a:prstGeom prst="rect">
            <a:avLst/>
          </a:prstGeom>
          <a:ln>
            <a:solidFill>
              <a:schemeClr val="bg1"/>
            </a:solidFill>
          </a:ln>
        </p:spPr>
      </p:pic>
      <p:sp>
        <p:nvSpPr>
          <p:cNvPr id="7" name="TextBox 6"/>
          <p:cNvSpPr txBox="1"/>
          <p:nvPr/>
        </p:nvSpPr>
        <p:spPr>
          <a:xfrm>
            <a:off x="1" y="2333126"/>
            <a:ext cx="12191999" cy="3154710"/>
          </a:xfrm>
          <a:prstGeom prst="rect">
            <a:avLst/>
          </a:prstGeom>
          <a:noFill/>
        </p:spPr>
        <p:txBody>
          <a:bodyPr wrap="square" rtlCol="0">
            <a:spAutoFit/>
          </a:bodyPr>
          <a:lstStyle/>
          <a:p>
            <a:pPr algn="ctr"/>
            <a:r>
              <a:rPr lang="en-US" sz="19900" b="1" dirty="0" smtClean="0">
                <a:solidFill>
                  <a:srgbClr val="92D050"/>
                </a:solidFill>
                <a:effectLst>
                  <a:outerShdw blurRad="63500" dist="63500" dir="2700000" algn="tl">
                    <a:schemeClr val="bg1">
                      <a:alpha val="75000"/>
                    </a:schemeClr>
                  </a:outerShdw>
                </a:effectLst>
                <a:latin typeface="Century Gothic" panose="020B0502020202020204" pitchFamily="34" charset="0"/>
              </a:rPr>
              <a:t>=    </a:t>
            </a:r>
            <a:r>
              <a:rPr lang="en-US" sz="4800" b="1" dirty="0" smtClean="0">
                <a:solidFill>
                  <a:srgbClr val="92D050"/>
                </a:solidFill>
                <a:effectLst>
                  <a:outerShdw blurRad="63500" dist="63500" dir="2700000" algn="tl">
                    <a:schemeClr val="bg1">
                      <a:alpha val="75000"/>
                    </a:schemeClr>
                  </a:outerShdw>
                </a:effectLst>
                <a:latin typeface="Century Gothic" panose="020B0502020202020204" pitchFamily="34" charset="0"/>
              </a:rPr>
              <a:t> </a:t>
            </a:r>
            <a:r>
              <a:rPr lang="en-US" sz="19900" b="1" dirty="0" smtClean="0">
                <a:solidFill>
                  <a:srgbClr val="92D050"/>
                </a:solidFill>
                <a:effectLst>
                  <a:outerShdw blurRad="63500" dist="63500" dir="2700000" algn="tl">
                    <a:schemeClr val="bg1">
                      <a:alpha val="75000"/>
                    </a:schemeClr>
                  </a:outerShdw>
                </a:effectLst>
                <a:latin typeface="Century Gothic" panose="020B0502020202020204" pitchFamily="34" charset="0"/>
              </a:rPr>
              <a:t>=</a:t>
            </a:r>
            <a:endParaRPr lang="en-US" sz="19900" b="1" dirty="0">
              <a:solidFill>
                <a:srgbClr val="92D050"/>
              </a:solidFill>
              <a:effectLst>
                <a:outerShdw blurRad="63500" dist="63500" dir="2700000" algn="tl">
                  <a:schemeClr val="bg1">
                    <a:alpha val="75000"/>
                  </a:schemeClr>
                </a:outerShdw>
              </a:effectLst>
              <a:latin typeface="Century Gothic" panose="020B0502020202020204" pitchFamily="34" charset="0"/>
            </a:endParaRPr>
          </a:p>
        </p:txBody>
      </p:sp>
    </p:spTree>
    <p:extLst>
      <p:ext uri="{BB962C8B-B14F-4D97-AF65-F5344CB8AC3E}">
        <p14:creationId xmlns:p14="http://schemas.microsoft.com/office/powerpoint/2010/main" val="390852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143000"/>
          </a:xfrm>
          <a:solidFill>
            <a:srgbClr val="000000"/>
          </a:solidFill>
          <a:ln>
            <a:solidFill>
              <a:schemeClr val="bg1"/>
            </a:solidFill>
          </a:ln>
        </p:spPr>
        <p:txBody>
          <a:bodyPr>
            <a:normAutofit/>
          </a:bodyPr>
          <a:lstStyle/>
          <a:p>
            <a:pPr algn="ctr"/>
            <a:r>
              <a:rPr lang="en-US" sz="5400" dirty="0" smtClean="0">
                <a:solidFill>
                  <a:schemeClr val="bg1"/>
                </a:solidFill>
                <a:latin typeface="Franklin Gothic Book" panose="020B0503020102020204" pitchFamily="34" charset="0"/>
              </a:rPr>
              <a:t>Strategy 4: go step by step.</a:t>
            </a:r>
            <a:endParaRPr lang="en-US" sz="5400" dirty="0">
              <a:solidFill>
                <a:schemeClr val="bg1"/>
              </a:solidFill>
              <a:latin typeface="Franklin Gothic Book" panose="020B0503020102020204" pitchFamily="34" charset="0"/>
            </a:endParaRPr>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b="29082"/>
          <a:stretch/>
        </p:blipFill>
        <p:spPr>
          <a:xfrm>
            <a:off x="0" y="1143000"/>
            <a:ext cx="12192000" cy="5715000"/>
          </a:xfrm>
          <a:prstGeom prst="rect">
            <a:avLst/>
          </a:prstGeom>
        </p:spPr>
      </p:pic>
    </p:spTree>
    <p:extLst>
      <p:ext uri="{BB962C8B-B14F-4D97-AF65-F5344CB8AC3E}">
        <p14:creationId xmlns:p14="http://schemas.microsoft.com/office/powerpoint/2010/main" val="4265966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57078" y="2361063"/>
            <a:ext cx="5742721" cy="4307041"/>
          </a:xfrm>
          <a:prstGeom prst="rect">
            <a:avLst/>
          </a:prstGeom>
          <a:ln>
            <a:noFill/>
          </a:ln>
          <a:effectLst>
            <a:softEdge rad="112500"/>
          </a:effectLst>
        </p:spPr>
      </p:pic>
      <p:sp>
        <p:nvSpPr>
          <p:cNvPr id="2" name="Title 1"/>
          <p:cNvSpPr>
            <a:spLocks noGrp="1"/>
          </p:cNvSpPr>
          <p:nvPr>
            <p:ph type="title"/>
          </p:nvPr>
        </p:nvSpPr>
        <p:spPr>
          <a:xfrm>
            <a:off x="0" y="228600"/>
            <a:ext cx="12192000" cy="1143000"/>
          </a:xfrm>
          <a:solidFill>
            <a:srgbClr val="000000"/>
          </a:solidFill>
          <a:ln>
            <a:solidFill>
              <a:schemeClr val="bg1"/>
            </a:solidFill>
          </a:ln>
        </p:spPr>
        <p:txBody>
          <a:bodyPr>
            <a:normAutofit/>
          </a:bodyPr>
          <a:lstStyle/>
          <a:p>
            <a:pPr algn="ctr"/>
            <a:r>
              <a:rPr lang="en-US" sz="5400" dirty="0" smtClean="0">
                <a:solidFill>
                  <a:schemeClr val="bg1"/>
                </a:solidFill>
                <a:latin typeface="Franklin Gothic Book" panose="020B0503020102020204" pitchFamily="34" charset="0"/>
              </a:rPr>
              <a:t>Strategy 5: set content free.</a:t>
            </a:r>
            <a:endParaRPr lang="en-US" sz="5400" dirty="0">
              <a:solidFill>
                <a:schemeClr val="bg1"/>
              </a:solidFill>
              <a:latin typeface="Franklin Gothic Book" panose="020B0503020102020204" pitchFamily="34" charset="0"/>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214953">
            <a:off x="85412" y="2353748"/>
            <a:ext cx="7620000" cy="255426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87939" y="2942739"/>
            <a:ext cx="2121196" cy="1571844"/>
          </a:xfrm>
          <a:prstGeom prst="rect">
            <a:avLst/>
          </a:prstGeom>
          <a:ln>
            <a:noFill/>
          </a:ln>
          <a:effectLst>
            <a:softEdge rad="112500"/>
          </a:effectLst>
        </p:spPr>
      </p:pic>
      <p:pic>
        <p:nvPicPr>
          <p:cNvPr id="7" name="Picture 6"/>
          <p:cNvPicPr>
            <a:picLocks noChangeAspect="1"/>
          </p:cNvPicPr>
          <p:nvPr/>
        </p:nvPicPr>
        <p:blipFill>
          <a:blip r:embed="rId6">
            <a:extLst>
              <a:ext uri="{BEBA8EAE-BF5A-486C-A8C5-ECC9F3942E4B}">
                <a14:imgProps xmlns:a14="http://schemas.microsoft.com/office/drawing/2010/main">
                  <a14:imgLayer r:embed="rId7">
                    <a14:imgEffect>
                      <a14:backgroundRemoval t="8654" b="88462" l="3683" r="95184">
                        <a14:foregroundMark x1="11898" y1="42308" x2="11898" y2="42308"/>
                        <a14:foregroundMark x1="23229" y1="57692" x2="23229" y2="57692"/>
                        <a14:foregroundMark x1="33711" y1="56731" x2="33711" y2="56731"/>
                        <a14:foregroundMark x1="43909" y1="62500" x2="43909" y2="62500"/>
                        <a14:foregroundMark x1="57790" y1="58654" x2="57790" y2="58654"/>
                        <a14:foregroundMark x1="85269" y1="50000" x2="85269" y2="50000"/>
                      </a14:backgroundRemoval>
                    </a14:imgEffect>
                  </a14:imgLayer>
                </a14:imgProps>
              </a:ext>
              <a:ext uri="{28A0092B-C50C-407E-A947-70E740481C1C}">
                <a14:useLocalDpi xmlns:a14="http://schemas.microsoft.com/office/drawing/2010/main" val="0"/>
              </a:ext>
            </a:extLst>
          </a:blip>
          <a:stretch>
            <a:fillRect/>
          </a:stretch>
        </p:blipFill>
        <p:spPr>
          <a:xfrm rot="860089">
            <a:off x="2007345" y="5619584"/>
            <a:ext cx="4483727" cy="990738"/>
          </a:xfrm>
          <a:prstGeom prst="rect">
            <a:avLst/>
          </a:prstGeom>
          <a:ln>
            <a:noFill/>
          </a:ln>
          <a:effectLst>
            <a:outerShdw blurRad="190500" algn="tl" rotWithShape="0">
              <a:srgbClr val="000000">
                <a:alpha val="70000"/>
              </a:srgbClr>
            </a:outerShdw>
          </a:effectLst>
        </p:spPr>
      </p:pic>
      <p:pic>
        <p:nvPicPr>
          <p:cNvPr id="8" name="Picture 7"/>
          <p:cNvPicPr>
            <a:picLocks noChangeAspect="1"/>
          </p:cNvPicPr>
          <p:nvPr/>
        </p:nvPicPr>
        <p:blipFill rotWithShape="1">
          <a:blip r:embed="rId8">
            <a:extLst>
              <a:ext uri="{28A0092B-C50C-407E-A947-70E740481C1C}">
                <a14:useLocalDpi xmlns:a14="http://schemas.microsoft.com/office/drawing/2010/main" val="0"/>
              </a:ext>
            </a:extLst>
          </a:blip>
          <a:srcRect l="8719" t="41631" r="5394" b="32857"/>
          <a:stretch/>
        </p:blipFill>
        <p:spPr>
          <a:xfrm rot="20620344">
            <a:off x="7303701" y="5580775"/>
            <a:ext cx="4908467" cy="89732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5" name="Picture 4"/>
          <p:cNvPicPr>
            <a:picLocks noChangeAspect="1"/>
          </p:cNvPicPr>
          <p:nvPr/>
        </p:nvPicPr>
        <p:blipFill>
          <a:blip r:embed="rId9">
            <a:extLst>
              <a:ext uri="{BEBA8EAE-BF5A-486C-A8C5-ECC9F3942E4B}">
                <a14:imgProps xmlns:a14="http://schemas.microsoft.com/office/drawing/2010/main">
                  <a14:imgLayer r:embed="rId10">
                    <a14:imgEffect>
                      <a14:backgroundRemoval t="0" b="100000" l="0" r="100000">
                        <a14:foregroundMark x1="19556" y1="16763" x2="19556" y2="16763"/>
                        <a14:foregroundMark x1="33333" y1="50289" x2="33333" y2="50289"/>
                        <a14:foregroundMark x1="32444" y1="26012" x2="32444" y2="26012"/>
                        <a14:foregroundMark x1="44444" y1="54913" x2="44444" y2="54913"/>
                        <a14:backgroundMark x1="49778" y1="79769" x2="49778" y2="79769"/>
                      </a14:backgroundRemoval>
                    </a14:imgEffect>
                  </a14:imgLayer>
                </a14:imgProps>
              </a:ext>
              <a:ext uri="{28A0092B-C50C-407E-A947-70E740481C1C}">
                <a14:useLocalDpi xmlns:a14="http://schemas.microsoft.com/office/drawing/2010/main" val="0"/>
              </a:ext>
            </a:extLst>
          </a:blip>
          <a:stretch>
            <a:fillRect/>
          </a:stretch>
        </p:blipFill>
        <p:spPr>
          <a:xfrm rot="1595886">
            <a:off x="9412321" y="1633415"/>
            <a:ext cx="2857500" cy="1647825"/>
          </a:xfrm>
          <a:prstGeom prst="rect">
            <a:avLst/>
          </a:prstGeom>
          <a:ln>
            <a:noFill/>
          </a:ln>
          <a:effectLst>
            <a:outerShdw blurRad="292100" dist="139700" dir="2700000" algn="tl" rotWithShape="0">
              <a:srgbClr val="333333">
                <a:alpha val="65000"/>
              </a:srgbClr>
            </a:outerShdw>
          </a:effectLst>
        </p:spPr>
      </p:pic>
      <p:pic>
        <p:nvPicPr>
          <p:cNvPr id="9" name="Picture 8"/>
          <p:cNvPicPr>
            <a:picLocks noChangeAspect="1"/>
          </p:cNvPicPr>
          <p:nvPr/>
        </p:nvPicPr>
        <p:blipFill rotWithShape="1">
          <a:blip r:embed="rId11">
            <a:extLst>
              <a:ext uri="{BEBA8EAE-BF5A-486C-A8C5-ECC9F3942E4B}">
                <a14:imgProps xmlns:a14="http://schemas.microsoft.com/office/drawing/2010/main">
                  <a14:imgLayer r:embed="rId12">
                    <a14:imgEffect>
                      <a14:backgroundRemoval t="10000" b="90000" l="10000" r="90000">
                        <a14:foregroundMark x1="36719" y1="51953" x2="36719" y2="51953"/>
                        <a14:foregroundMark x1="33789" y1="55078" x2="33789" y2="55078"/>
                        <a14:backgroundMark x1="36914" y1="19531" x2="36914" y2="19531"/>
                        <a14:backgroundMark x1="37109" y1="28385" x2="37012" y2="10547"/>
                      </a14:backgroundRemoval>
                    </a14:imgEffect>
                  </a14:imgLayer>
                </a14:imgProps>
              </a:ext>
              <a:ext uri="{28A0092B-C50C-407E-A947-70E740481C1C}">
                <a14:useLocalDpi xmlns:a14="http://schemas.microsoft.com/office/drawing/2010/main" val="0"/>
              </a:ext>
            </a:extLst>
          </a:blip>
          <a:stretch/>
        </p:blipFill>
        <p:spPr>
          <a:xfrm>
            <a:off x="421285" y="128574"/>
            <a:ext cx="6210011" cy="4657509"/>
          </a:xfrm>
          <a:prstGeom prst="rect">
            <a:avLst/>
          </a:prstGeom>
          <a:ln>
            <a:noFill/>
          </a:ln>
          <a:effectLst>
            <a:outerShdw blurRad="190500" algn="tl" rotWithShape="0">
              <a:srgbClr val="000000">
                <a:alpha val="70000"/>
              </a:srgbClr>
            </a:outerShdw>
          </a:effectLst>
        </p:spPr>
      </p:pic>
      <p:sp>
        <p:nvSpPr>
          <p:cNvPr id="10" name="TextBox 9"/>
          <p:cNvSpPr txBox="1"/>
          <p:nvPr/>
        </p:nvSpPr>
        <p:spPr>
          <a:xfrm>
            <a:off x="1787435" y="834643"/>
            <a:ext cx="2282420" cy="3477875"/>
          </a:xfrm>
          <a:prstGeom prst="rect">
            <a:avLst/>
          </a:prstGeom>
          <a:noFill/>
        </p:spPr>
        <p:txBody>
          <a:bodyPr wrap="square" rtlCol="0">
            <a:spAutoFit/>
          </a:bodyPr>
          <a:lstStyle/>
          <a:p>
            <a:r>
              <a:rPr lang="en-US" sz="22000" dirty="0" smtClean="0">
                <a:solidFill>
                  <a:srgbClr val="FF0000"/>
                </a:solidFill>
                <a:effectLst>
                  <a:outerShdw blurRad="38100" dist="38100" dir="2700000" algn="tl">
                    <a:srgbClr val="000000">
                      <a:alpha val="43137"/>
                    </a:srgbClr>
                  </a:outerShdw>
                </a:effectLst>
                <a:latin typeface="Franklin Gothic Book" panose="020B0503020102020204" pitchFamily="34" charset="0"/>
              </a:rPr>
              <a:t>X</a:t>
            </a:r>
            <a:endParaRPr lang="en-US" sz="22000" dirty="0">
              <a:solidFill>
                <a:srgbClr val="FF0000"/>
              </a:solidFill>
              <a:effectLst>
                <a:outerShdw blurRad="38100" dist="38100" dir="2700000" algn="tl">
                  <a:srgbClr val="000000">
                    <a:alpha val="43137"/>
                  </a:srgbClr>
                </a:outerShdw>
              </a:effectLst>
              <a:latin typeface="Franklin Gothic Book" panose="020B0503020102020204" pitchFamily="34" charset="0"/>
            </a:endParaRPr>
          </a:p>
        </p:txBody>
      </p:sp>
    </p:spTree>
    <p:extLst>
      <p:ext uri="{BB962C8B-B14F-4D97-AF65-F5344CB8AC3E}">
        <p14:creationId xmlns:p14="http://schemas.microsoft.com/office/powerpoint/2010/main" val="2083639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7884" b="35142"/>
          <a:stretch/>
        </p:blipFill>
        <p:spPr>
          <a:xfrm>
            <a:off x="0" y="0"/>
            <a:ext cx="12192000" cy="6858000"/>
          </a:xfrm>
          <a:prstGeom prst="rect">
            <a:avLst/>
          </a:prstGeom>
        </p:spPr>
      </p:pic>
      <p:sp>
        <p:nvSpPr>
          <p:cNvPr id="21506" name="Title 3"/>
          <p:cNvSpPr>
            <a:spLocks noGrp="1"/>
          </p:cNvSpPr>
          <p:nvPr>
            <p:ph type="title"/>
          </p:nvPr>
        </p:nvSpPr>
        <p:spPr>
          <a:xfrm>
            <a:off x="1294296" y="838201"/>
            <a:ext cx="5030142" cy="1447800"/>
          </a:xfrm>
          <a:solidFill>
            <a:srgbClr val="000000"/>
          </a:solidFill>
          <a:ln>
            <a:solidFill>
              <a:schemeClr val="bg1"/>
            </a:solidFill>
          </a:ln>
        </p:spPr>
        <p:txBody>
          <a:bodyPr/>
          <a:lstStyle/>
          <a:p>
            <a:pPr algn="ctr" eaLnBrk="1" hangingPunct="1"/>
            <a:r>
              <a:rPr lang="en-US" dirty="0" smtClean="0">
                <a:solidFill>
                  <a:schemeClr val="bg1"/>
                </a:solidFill>
                <a:latin typeface="Franklin Gothic Book" panose="020B0503020102020204" pitchFamily="34" charset="0"/>
              </a:rPr>
              <a:t>Checking in </a:t>
            </a:r>
            <a:br>
              <a:rPr lang="en-US" dirty="0" smtClean="0">
                <a:solidFill>
                  <a:schemeClr val="bg1"/>
                </a:solidFill>
                <a:latin typeface="Franklin Gothic Book" panose="020B0503020102020204" pitchFamily="34" charset="0"/>
              </a:rPr>
            </a:br>
            <a:r>
              <a:rPr lang="en-US" dirty="0" smtClean="0">
                <a:solidFill>
                  <a:schemeClr val="bg1"/>
                </a:solidFill>
                <a:latin typeface="Franklin Gothic Book" panose="020B0503020102020204" pitchFamily="34" charset="0"/>
              </a:rPr>
              <a:t>with Reed</a:t>
            </a: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94296" y="2286001"/>
            <a:ext cx="5030142" cy="3355065"/>
          </a:xfrm>
          <a:prstGeom prst="rect">
            <a:avLst/>
          </a:prstGeom>
          <a:ln>
            <a:solidFill>
              <a:schemeClr val="bg1"/>
            </a:solidFill>
          </a:ln>
        </p:spPr>
      </p:pic>
      <p:pic>
        <p:nvPicPr>
          <p:cNvPr id="10" name="Picture 9"/>
          <p:cNvPicPr>
            <a:picLocks noChangeAspect="1"/>
          </p:cNvPicPr>
          <p:nvPr/>
        </p:nvPicPr>
        <p:blipFill>
          <a:blip r:embed="rId5" cstate="print">
            <a:extLst>
              <a:ext uri="{BEBA8EAE-BF5A-486C-A8C5-ECC9F3942E4B}">
                <a14:imgProps xmlns:a14="http://schemas.microsoft.com/office/drawing/2010/main">
                  <a14:imgLayer r:embed="rId6">
                    <a14:imgEffect>
                      <a14:backgroundRemoval t="0" b="99715" l="0" r="99902">
                        <a14:foregroundMark x1="3418" y1="29387" x2="3125" y2="50785"/>
                        <a14:backgroundMark x1="34180" y1="1141" x2="56152" y2="713"/>
                        <a14:backgroundMark x1="57813" y1="856" x2="75098" y2="1284"/>
                        <a14:backgroundMark x1="10156" y1="16976" x2="69824" y2="82454"/>
                        <a14:backgroundMark x1="70801" y1="17261" x2="10156" y2="80742"/>
                        <a14:backgroundMark x1="99219" y1="91583" x2="99316" y2="83024"/>
                        <a14:backgroundMark x1="16016" y1="3994" x2="86719" y2="3424"/>
                        <a14:backgroundMark x1="2441" y1="17261" x2="2441" y2="26106"/>
                        <a14:backgroundMark x1="2246" y1="58060" x2="2344" y2="71469"/>
                      </a14:backgroundRemoval>
                    </a14:imgEffect>
                  </a14:imgLayer>
                </a14:imgProps>
              </a:ext>
              <a:ext uri="{28A0092B-C50C-407E-A947-70E740481C1C}">
                <a14:useLocalDpi xmlns:a14="http://schemas.microsoft.com/office/drawing/2010/main" val="0"/>
              </a:ext>
            </a:extLst>
          </a:blip>
          <a:stretch>
            <a:fillRect/>
          </a:stretch>
        </p:blipFill>
        <p:spPr>
          <a:xfrm>
            <a:off x="7447722" y="-132521"/>
            <a:ext cx="4230594" cy="2895600"/>
          </a:xfrm>
          <a:prstGeom prst="rect">
            <a:avLst/>
          </a:prstGeom>
        </p:spPr>
      </p:pic>
    </p:spTree>
    <p:extLst>
      <p:ext uri="{BB962C8B-B14F-4D97-AF65-F5344CB8AC3E}">
        <p14:creationId xmlns:p14="http://schemas.microsoft.com/office/powerpoint/2010/main" val="1048455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Content Placeholder 1"/>
          <p:cNvSpPr>
            <a:spLocks noGrp="1"/>
          </p:cNvSpPr>
          <p:nvPr>
            <p:ph type="subTitle" idx="1"/>
          </p:nvPr>
        </p:nvSpPr>
        <p:spPr>
          <a:xfrm>
            <a:off x="359229" y="557465"/>
            <a:ext cx="11430000" cy="5334000"/>
          </a:xfrm>
        </p:spPr>
        <p:txBody>
          <a:bodyPr>
            <a:noAutofit/>
          </a:bodyPr>
          <a:lstStyle/>
          <a:p>
            <a:pPr marL="514350" lvl="0" indent="-514350" algn="l">
              <a:buClr>
                <a:schemeClr val="bg1"/>
              </a:buClr>
              <a:buSzPct val="100000"/>
              <a:buFont typeface="+mj-lt"/>
              <a:buAutoNum type="arabicPeriod"/>
            </a:pPr>
            <a:r>
              <a:rPr lang="en-US" sz="4400" dirty="0">
                <a:solidFill>
                  <a:schemeClr val="bg1"/>
                </a:solidFill>
                <a:latin typeface="Franklin Gothic Book" panose="020B0503020102020204" pitchFamily="34" charset="0"/>
              </a:rPr>
              <a:t>Start new design processes with </a:t>
            </a:r>
            <a:r>
              <a:rPr lang="en-US" sz="4400" b="1" dirty="0">
                <a:solidFill>
                  <a:srgbClr val="FFCC00"/>
                </a:solidFill>
                <a:latin typeface="Franklin Gothic Book" panose="020B0503020102020204" pitchFamily="34" charset="0"/>
              </a:rPr>
              <a:t>text</a:t>
            </a:r>
            <a:r>
              <a:rPr lang="en-US" sz="4400" dirty="0">
                <a:solidFill>
                  <a:schemeClr val="bg1"/>
                </a:solidFill>
                <a:latin typeface="Franklin Gothic Book" panose="020B0503020102020204" pitchFamily="34" charset="0"/>
              </a:rPr>
              <a:t>.</a:t>
            </a:r>
          </a:p>
          <a:p>
            <a:pPr marL="514350" lvl="0" indent="-514350" algn="l">
              <a:buClr>
                <a:schemeClr val="bg1"/>
              </a:buClr>
              <a:buSzPct val="100000"/>
              <a:buFont typeface="+mj-lt"/>
              <a:buAutoNum type="arabicPeriod"/>
            </a:pPr>
            <a:r>
              <a:rPr lang="en-US" sz="4400" dirty="0" smtClean="0">
                <a:solidFill>
                  <a:schemeClr val="bg1"/>
                </a:solidFill>
                <a:latin typeface="Franklin Gothic Book" panose="020B0503020102020204" pitchFamily="34" charset="0"/>
              </a:rPr>
              <a:t>Create </a:t>
            </a:r>
            <a:r>
              <a:rPr lang="en-US" sz="4400" b="1" dirty="0" smtClean="0">
                <a:solidFill>
                  <a:srgbClr val="FFCC00"/>
                </a:solidFill>
                <a:latin typeface="Franklin Gothic Book" panose="020B0503020102020204" pitchFamily="34" charset="0"/>
              </a:rPr>
              <a:t>alternatives</a:t>
            </a:r>
            <a:r>
              <a:rPr lang="en-US" sz="4400" dirty="0" smtClean="0">
                <a:solidFill>
                  <a:schemeClr val="bg1"/>
                </a:solidFill>
                <a:latin typeface="Franklin Gothic Book" panose="020B0503020102020204" pitchFamily="34" charset="0"/>
              </a:rPr>
              <a:t> for </a:t>
            </a:r>
            <a:r>
              <a:rPr lang="en-US" sz="4400" dirty="0">
                <a:solidFill>
                  <a:schemeClr val="bg1"/>
                </a:solidFill>
                <a:latin typeface="Franklin Gothic Book" panose="020B0503020102020204" pitchFamily="34" charset="0"/>
              </a:rPr>
              <a:t>all multimedia.</a:t>
            </a:r>
          </a:p>
          <a:p>
            <a:pPr marL="514350" lvl="0" indent="-514350" algn="l">
              <a:buClr>
                <a:schemeClr val="bg1"/>
              </a:buClr>
              <a:buSzPct val="100000"/>
              <a:buFont typeface="+mj-lt"/>
              <a:buAutoNum type="arabicPeriod"/>
            </a:pPr>
            <a:r>
              <a:rPr lang="en-US" sz="4400" dirty="0">
                <a:solidFill>
                  <a:schemeClr val="bg1"/>
                </a:solidFill>
                <a:latin typeface="Franklin Gothic Book" panose="020B0503020102020204" pitchFamily="34" charset="0"/>
              </a:rPr>
              <a:t>Design </a:t>
            </a:r>
            <a:r>
              <a:rPr lang="en-US" sz="4400" dirty="0" smtClean="0">
                <a:solidFill>
                  <a:schemeClr val="bg1"/>
                </a:solidFill>
                <a:latin typeface="Franklin Gothic Book" panose="020B0503020102020204" pitchFamily="34" charset="0"/>
              </a:rPr>
              <a:t>alternate ways </a:t>
            </a:r>
            <a:r>
              <a:rPr lang="en-US" sz="4400" dirty="0">
                <a:solidFill>
                  <a:schemeClr val="bg1"/>
                </a:solidFill>
                <a:latin typeface="Franklin Gothic Book" panose="020B0503020102020204" pitchFamily="34" charset="0"/>
              </a:rPr>
              <a:t>for learners to </a:t>
            </a:r>
            <a:r>
              <a:rPr lang="en-US" sz="4400" b="1" dirty="0">
                <a:solidFill>
                  <a:srgbClr val="FFCC00"/>
                </a:solidFill>
                <a:latin typeface="Franklin Gothic Book" panose="020B0503020102020204" pitchFamily="34" charset="0"/>
              </a:rPr>
              <a:t>demonstrate</a:t>
            </a:r>
            <a:r>
              <a:rPr lang="en-US" sz="4400" dirty="0">
                <a:solidFill>
                  <a:schemeClr val="bg1"/>
                </a:solidFill>
                <a:latin typeface="Franklin Gothic Book" panose="020B0503020102020204" pitchFamily="34" charset="0"/>
              </a:rPr>
              <a:t> each course objective.</a:t>
            </a:r>
          </a:p>
          <a:p>
            <a:pPr marL="514350" lvl="0" indent="-514350" algn="l">
              <a:buClr>
                <a:schemeClr val="bg1"/>
              </a:buClr>
              <a:buSzPct val="100000"/>
              <a:buFont typeface="+mj-lt"/>
              <a:buAutoNum type="arabicPeriod"/>
            </a:pPr>
            <a:r>
              <a:rPr lang="en-US" sz="4400" dirty="0">
                <a:solidFill>
                  <a:schemeClr val="bg1"/>
                </a:solidFill>
                <a:latin typeface="Franklin Gothic Book" panose="020B0503020102020204" pitchFamily="34" charset="0"/>
              </a:rPr>
              <a:t>Break </a:t>
            </a:r>
            <a:r>
              <a:rPr lang="en-US" sz="4400" dirty="0" smtClean="0">
                <a:solidFill>
                  <a:schemeClr val="bg1"/>
                </a:solidFill>
                <a:latin typeface="Franklin Gothic Book" panose="020B0503020102020204" pitchFamily="34" charset="0"/>
              </a:rPr>
              <a:t>up </a:t>
            </a:r>
            <a:r>
              <a:rPr lang="en-US" sz="4400" dirty="0">
                <a:solidFill>
                  <a:schemeClr val="bg1"/>
                </a:solidFill>
                <a:latin typeface="Franklin Gothic Book" panose="020B0503020102020204" pitchFamily="34" charset="0"/>
              </a:rPr>
              <a:t>tasks into separate </a:t>
            </a:r>
            <a:r>
              <a:rPr lang="en-US" sz="4400" b="1" dirty="0">
                <a:solidFill>
                  <a:srgbClr val="FFCC00"/>
                </a:solidFill>
                <a:latin typeface="Franklin Gothic Book" panose="020B0503020102020204" pitchFamily="34" charset="0"/>
              </a:rPr>
              <a:t>components</a:t>
            </a:r>
            <a:r>
              <a:rPr lang="en-US" sz="4400" dirty="0">
                <a:solidFill>
                  <a:schemeClr val="bg1"/>
                </a:solidFill>
                <a:latin typeface="Franklin Gothic Book" panose="020B0503020102020204" pitchFamily="34" charset="0"/>
              </a:rPr>
              <a:t>.</a:t>
            </a:r>
          </a:p>
          <a:p>
            <a:pPr marL="514350" indent="-514350" algn="l">
              <a:buClr>
                <a:schemeClr val="bg1"/>
              </a:buClr>
              <a:buSzPct val="100000"/>
              <a:buFont typeface="+mj-lt"/>
              <a:buAutoNum type="arabicPeriod"/>
            </a:pPr>
            <a:r>
              <a:rPr lang="en-US" sz="4400" dirty="0">
                <a:solidFill>
                  <a:schemeClr val="bg1"/>
                </a:solidFill>
                <a:latin typeface="Franklin Gothic Book" panose="020B0503020102020204" pitchFamily="34" charset="0"/>
              </a:rPr>
              <a:t>Expand, document, and </a:t>
            </a:r>
            <a:r>
              <a:rPr lang="en-US" sz="4400" b="1" dirty="0">
                <a:solidFill>
                  <a:schemeClr val="bg1"/>
                </a:solidFill>
                <a:latin typeface="Franklin Gothic Book" panose="020B0503020102020204" pitchFamily="34" charset="0"/>
              </a:rPr>
              <a:t>share </a:t>
            </a:r>
            <a:r>
              <a:rPr lang="en-US" sz="4400" b="1" dirty="0" smtClean="0">
                <a:solidFill>
                  <a:srgbClr val="FFCC00"/>
                </a:solidFill>
                <a:latin typeface="Franklin Gothic Book" panose="020B0503020102020204" pitchFamily="34" charset="0"/>
              </a:rPr>
              <a:t>interactions</a:t>
            </a:r>
            <a:r>
              <a:rPr lang="en-US" sz="4400" b="1" dirty="0" smtClean="0">
                <a:solidFill>
                  <a:schemeClr val="bg1"/>
                </a:solidFill>
                <a:latin typeface="Franklin Gothic Book" panose="020B0503020102020204" pitchFamily="34" charset="0"/>
              </a:rPr>
              <a:t> </a:t>
            </a:r>
            <a:r>
              <a:rPr lang="en-US" sz="4400" dirty="0" smtClean="0">
                <a:solidFill>
                  <a:schemeClr val="bg1"/>
                </a:solidFill>
                <a:latin typeface="Franklin Gothic Book" panose="020B0503020102020204" pitchFamily="34" charset="0"/>
              </a:rPr>
              <a:t>in </a:t>
            </a:r>
            <a:r>
              <a:rPr lang="en-US" sz="4400" dirty="0">
                <a:solidFill>
                  <a:schemeClr val="bg1"/>
                </a:solidFill>
                <a:latin typeface="Franklin Gothic Book" panose="020B0503020102020204" pitchFamily="34" charset="0"/>
              </a:rPr>
              <a:t>online courses using free or low-cost tools.</a:t>
            </a:r>
            <a:endParaRPr lang="en-US" sz="4400" dirty="0" smtClean="0">
              <a:solidFill>
                <a:schemeClr val="bg1"/>
              </a:solidFill>
              <a:latin typeface="Franklin Gothic Book" panose="020B0503020102020204" pitchFamily="34" charset="0"/>
            </a:endParaRPr>
          </a:p>
        </p:txBody>
      </p:sp>
      <p:sp>
        <p:nvSpPr>
          <p:cNvPr id="3" name="Rectangle 2"/>
          <p:cNvSpPr/>
          <p:nvPr/>
        </p:nvSpPr>
        <p:spPr>
          <a:xfrm>
            <a:off x="0" y="6441734"/>
            <a:ext cx="12192000" cy="2697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endParaRPr lang="en-US" sz="1013"/>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5035" y="6308536"/>
            <a:ext cx="708390" cy="549464"/>
          </a:xfrm>
          <a:prstGeom prst="rect">
            <a:avLst/>
          </a:prstGeom>
        </p:spPr>
      </p:pic>
    </p:spTree>
    <p:extLst>
      <p:ext uri="{BB962C8B-B14F-4D97-AF65-F5344CB8AC3E}">
        <p14:creationId xmlns:p14="http://schemas.microsoft.com/office/powerpoint/2010/main" val="2125250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r="24411"/>
          <a:stretch/>
        </p:blipFill>
        <p:spPr>
          <a:xfrm>
            <a:off x="0" y="0"/>
            <a:ext cx="12197444" cy="6858000"/>
          </a:xfrm>
          <a:prstGeom prst="rect">
            <a:avLst/>
          </a:prstGeom>
        </p:spPr>
      </p:pic>
      <p:sp>
        <p:nvSpPr>
          <p:cNvPr id="10" name="TextBox 9"/>
          <p:cNvSpPr txBox="1"/>
          <p:nvPr/>
        </p:nvSpPr>
        <p:spPr>
          <a:xfrm>
            <a:off x="7863571" y="6605106"/>
            <a:ext cx="4328429" cy="246221"/>
          </a:xfrm>
          <a:prstGeom prst="rect">
            <a:avLst/>
          </a:prstGeom>
          <a:noFill/>
        </p:spPr>
        <p:txBody>
          <a:bodyPr wrap="none" rtlCol="0">
            <a:spAutoFit/>
          </a:bodyPr>
          <a:lstStyle/>
          <a:p>
            <a:r>
              <a:rPr lang="en-US" sz="1000" dirty="0" smtClean="0">
                <a:solidFill>
                  <a:schemeClr val="bg1"/>
                </a:solidFill>
                <a:latin typeface="Franklin Gothic Book" panose="020B0503020102020204" pitchFamily="34" charset="0"/>
              </a:rPr>
              <a:t>Image ©1980 </a:t>
            </a:r>
            <a:r>
              <a:rPr lang="en-US" sz="1000" dirty="0" err="1" smtClean="0">
                <a:solidFill>
                  <a:schemeClr val="bg1"/>
                </a:solidFill>
                <a:latin typeface="Franklin Gothic Book" panose="020B0503020102020204" pitchFamily="34" charset="0"/>
              </a:rPr>
              <a:t>LucasFilm</a:t>
            </a:r>
            <a:r>
              <a:rPr lang="en-US" sz="1000" dirty="0" smtClean="0">
                <a:solidFill>
                  <a:schemeClr val="bg1"/>
                </a:solidFill>
                <a:latin typeface="Franklin Gothic Book" panose="020B0503020102020204" pitchFamily="34" charset="0"/>
              </a:rPr>
              <a:t>, used with permission from starwarsscreecaps.com</a:t>
            </a:r>
            <a:endParaRPr lang="en-US" sz="1000" dirty="0">
              <a:solidFill>
                <a:schemeClr val="bg1"/>
              </a:solidFill>
              <a:latin typeface="Franklin Gothic Book" panose="020B0503020102020204" pitchFamily="34" charset="0"/>
            </a:endParaRPr>
          </a:p>
        </p:txBody>
      </p:sp>
      <p:pic>
        <p:nvPicPr>
          <p:cNvPr id="5" name="nomore">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82400" y="5963523"/>
            <a:ext cx="609600" cy="609600"/>
          </a:xfrm>
          <a:prstGeom prst="rect">
            <a:avLst/>
          </a:prstGeom>
        </p:spPr>
      </p:pic>
      <p:sp>
        <p:nvSpPr>
          <p:cNvPr id="12" name="TextBox 11"/>
          <p:cNvSpPr txBox="1"/>
          <p:nvPr/>
        </p:nvSpPr>
        <p:spPr>
          <a:xfrm>
            <a:off x="2160951" y="5186563"/>
            <a:ext cx="7866834" cy="1200329"/>
          </a:xfrm>
          <a:prstGeom prst="rect">
            <a:avLst/>
          </a:prstGeom>
          <a:solidFill>
            <a:schemeClr val="tx1">
              <a:alpha val="50000"/>
            </a:schemeClr>
          </a:solidFill>
        </p:spPr>
        <p:txBody>
          <a:bodyPr wrap="none" rtlCol="0">
            <a:spAutoFit/>
          </a:bodyPr>
          <a:lstStyle/>
          <a:p>
            <a:pPr algn="ctr"/>
            <a:r>
              <a:rPr lang="en-US" sz="3600" dirty="0" smtClean="0">
                <a:solidFill>
                  <a:schemeClr val="bg1"/>
                </a:solidFill>
                <a:latin typeface="Franklin Gothic Book" panose="020B0503020102020204" pitchFamily="34" charset="0"/>
              </a:rPr>
              <a:t>[</a:t>
            </a:r>
            <a:r>
              <a:rPr lang="en-US" sz="3600" i="1" dirty="0" smtClean="0">
                <a:solidFill>
                  <a:schemeClr val="bg1"/>
                </a:solidFill>
                <a:latin typeface="Franklin Gothic Book" panose="020B0503020102020204" pitchFamily="34" charset="0"/>
              </a:rPr>
              <a:t>Yoda: </a:t>
            </a:r>
            <a:r>
              <a:rPr lang="en-US" sz="3600" dirty="0" smtClean="0">
                <a:solidFill>
                  <a:schemeClr val="bg1"/>
                </a:solidFill>
                <a:latin typeface="Franklin Gothic Book" panose="020B0503020102020204" pitchFamily="34" charset="0"/>
              </a:rPr>
              <a:t>No more training you require. </a:t>
            </a:r>
          </a:p>
          <a:p>
            <a:r>
              <a:rPr lang="en-US" sz="3600" dirty="0" smtClean="0">
                <a:solidFill>
                  <a:schemeClr val="bg1"/>
                </a:solidFill>
                <a:latin typeface="Franklin Gothic Book" panose="020B0503020102020204" pitchFamily="34" charset="0"/>
              </a:rPr>
              <a:t>Already know you that which you need.]</a:t>
            </a:r>
            <a:endParaRPr lang="en-US" sz="3600" dirty="0">
              <a:solidFill>
                <a:schemeClr val="bg1"/>
              </a:solidFill>
              <a:latin typeface="Franklin Gothic Book" panose="020B0503020102020204" pitchFamily="34" charset="0"/>
            </a:endParaRPr>
          </a:p>
        </p:txBody>
      </p:sp>
    </p:spTree>
    <p:extLst>
      <p:ext uri="{BB962C8B-B14F-4D97-AF65-F5344CB8AC3E}">
        <p14:creationId xmlns:p14="http://schemas.microsoft.com/office/powerpoint/2010/main" val="3675180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22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remove" display="0">
                  <p:stCondLst>
                    <p:cond delay="indefinite"/>
                  </p:stCondLst>
                  <p:endCondLst>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l="1050" r="13955" b="13894"/>
          <a:stretch/>
        </p:blipFill>
        <p:spPr>
          <a:xfrm>
            <a:off x="0" y="0"/>
            <a:ext cx="12196293" cy="6864440"/>
          </a:xfrm>
          <a:prstGeom prst="rect">
            <a:avLst/>
          </a:prstGeom>
        </p:spPr>
      </p:pic>
      <p:sp>
        <p:nvSpPr>
          <p:cNvPr id="6" name="Content Placeholder 1"/>
          <p:cNvSpPr>
            <a:spLocks noGrp="1"/>
          </p:cNvSpPr>
          <p:nvPr>
            <p:ph type="subTitle" idx="1"/>
          </p:nvPr>
        </p:nvSpPr>
        <p:spPr>
          <a:xfrm>
            <a:off x="244699" y="270943"/>
            <a:ext cx="6529588" cy="5447277"/>
          </a:xfrm>
          <a:solidFill>
            <a:schemeClr val="tx1">
              <a:alpha val="60000"/>
            </a:schemeClr>
          </a:solidFill>
        </p:spPr>
        <p:txBody>
          <a:bodyPr anchor="ctr">
            <a:noAutofit/>
          </a:bodyPr>
          <a:lstStyle/>
          <a:p>
            <a:r>
              <a:rPr lang="en-US" sz="6000" dirty="0" smtClean="0">
                <a:solidFill>
                  <a:schemeClr val="bg1"/>
                </a:solidFill>
                <a:latin typeface="Franklin Gothic Book" panose="020B0503020102020204" pitchFamily="34" charset="0"/>
              </a:rPr>
              <a:t>This is Katie.</a:t>
            </a:r>
            <a:endParaRPr lang="en-US" sz="6000" dirty="0">
              <a:solidFill>
                <a:schemeClr val="bg1"/>
              </a:solidFill>
              <a:latin typeface="Franklin Gothic Book" panose="020B0503020102020204" pitchFamily="34" charset="0"/>
            </a:endParaRPr>
          </a:p>
        </p:txBody>
      </p:sp>
      <p:sp>
        <p:nvSpPr>
          <p:cNvPr id="8" name="TextBox 7"/>
          <p:cNvSpPr txBox="1"/>
          <p:nvPr/>
        </p:nvSpPr>
        <p:spPr>
          <a:xfrm>
            <a:off x="9504530" y="6611779"/>
            <a:ext cx="2691763" cy="246221"/>
          </a:xfrm>
          <a:prstGeom prst="rect">
            <a:avLst/>
          </a:prstGeom>
          <a:noFill/>
        </p:spPr>
        <p:txBody>
          <a:bodyPr wrap="none" rtlCol="0">
            <a:spAutoFit/>
          </a:bodyPr>
          <a:lstStyle/>
          <a:p>
            <a:r>
              <a:rPr lang="en-US" sz="1000" dirty="0" smtClean="0">
                <a:solidFill>
                  <a:schemeClr val="bg1"/>
                </a:solidFill>
                <a:latin typeface="Franklin Gothic Book" panose="020B0503020102020204" pitchFamily="34" charset="0"/>
              </a:rPr>
              <a:t>Image ©2014 Northeastern Illinois University</a:t>
            </a:r>
            <a:endParaRPr lang="en-US" sz="1000" dirty="0">
              <a:solidFill>
                <a:schemeClr val="bg1"/>
              </a:solidFill>
              <a:latin typeface="Franklin Gothic Book" panose="020B0503020102020204" pitchFamily="34" charset="0"/>
            </a:endParaRPr>
          </a:p>
        </p:txBody>
      </p:sp>
    </p:spTree>
    <p:extLst>
      <p:ext uri="{BB962C8B-B14F-4D97-AF65-F5344CB8AC3E}">
        <p14:creationId xmlns:p14="http://schemas.microsoft.com/office/powerpoint/2010/main" val="41558427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6441734"/>
            <a:ext cx="12192000" cy="2697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endParaRPr lang="en-US" sz="1013"/>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5035" y="6308536"/>
            <a:ext cx="708390" cy="549464"/>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25143" y="7257"/>
            <a:ext cx="6351814" cy="6850743"/>
          </a:xfrm>
          <a:prstGeom prst="rect">
            <a:avLst/>
          </a:prstGeom>
          <a:ln>
            <a:noFill/>
          </a:ln>
        </p:spPr>
      </p:pic>
      <p:sp>
        <p:nvSpPr>
          <p:cNvPr id="8" name="Content Placeholder 1"/>
          <p:cNvSpPr>
            <a:spLocks noGrp="1"/>
          </p:cNvSpPr>
          <p:nvPr>
            <p:ph type="subTitle" idx="1"/>
          </p:nvPr>
        </p:nvSpPr>
        <p:spPr>
          <a:xfrm>
            <a:off x="290190" y="1372303"/>
            <a:ext cx="4490357" cy="3348482"/>
          </a:xfrm>
        </p:spPr>
        <p:txBody>
          <a:bodyPr>
            <a:noAutofit/>
          </a:bodyPr>
          <a:lstStyle/>
          <a:p>
            <a:pPr algn="r"/>
            <a:r>
              <a:rPr lang="en-US" sz="5400" dirty="0" smtClean="0">
                <a:solidFill>
                  <a:schemeClr val="bg1"/>
                </a:solidFill>
                <a:latin typeface="Franklin Gothic Book" panose="020B0503020102020204" pitchFamily="34" charset="0"/>
              </a:rPr>
              <a:t>The need to make changes is not always </a:t>
            </a:r>
            <a:r>
              <a:rPr lang="en-US" sz="5400" b="1" dirty="0" smtClean="0">
                <a:solidFill>
                  <a:srgbClr val="FFCC00"/>
                </a:solidFill>
                <a:latin typeface="Franklin Gothic Book" panose="020B0503020102020204" pitchFamily="34" charset="0"/>
              </a:rPr>
              <a:t>this</a:t>
            </a:r>
            <a:r>
              <a:rPr lang="en-US" sz="5400" dirty="0" smtClean="0">
                <a:solidFill>
                  <a:schemeClr val="bg1"/>
                </a:solidFill>
                <a:latin typeface="Franklin Gothic Book" panose="020B0503020102020204" pitchFamily="34" charset="0"/>
              </a:rPr>
              <a:t> obvious.</a:t>
            </a:r>
          </a:p>
        </p:txBody>
      </p:sp>
      <p:sp>
        <p:nvSpPr>
          <p:cNvPr id="9" name="TextBox 8"/>
          <p:cNvSpPr txBox="1"/>
          <p:nvPr/>
        </p:nvSpPr>
        <p:spPr>
          <a:xfrm>
            <a:off x="10338608" y="6611779"/>
            <a:ext cx="1853392" cy="246221"/>
          </a:xfrm>
          <a:prstGeom prst="rect">
            <a:avLst/>
          </a:prstGeom>
          <a:noFill/>
        </p:spPr>
        <p:txBody>
          <a:bodyPr wrap="none" rtlCol="0">
            <a:spAutoFit/>
          </a:bodyPr>
          <a:lstStyle/>
          <a:p>
            <a:r>
              <a:rPr lang="en-US" sz="1000" dirty="0" smtClean="0">
                <a:solidFill>
                  <a:schemeClr val="bg1"/>
                </a:solidFill>
                <a:effectLst>
                  <a:outerShdw blurRad="38100" dist="38100" dir="2700000" algn="tl">
                    <a:srgbClr val="000000">
                      <a:alpha val="43137"/>
                    </a:srgbClr>
                  </a:outerShdw>
                </a:effectLst>
                <a:latin typeface="Franklin Gothic Book" panose="020B0503020102020204" pitchFamily="34" charset="0"/>
              </a:rPr>
              <a:t>Image ©2014 Thomas J. Tobin</a:t>
            </a:r>
            <a:endParaRPr lang="en-US" sz="1000" dirty="0">
              <a:solidFill>
                <a:schemeClr val="bg1"/>
              </a:solidFill>
              <a:effectLst>
                <a:outerShdw blurRad="38100" dist="38100" dir="2700000" algn="tl">
                  <a:srgbClr val="000000">
                    <a:alpha val="43137"/>
                  </a:srgbClr>
                </a:outerShdw>
              </a:effectLst>
              <a:latin typeface="Franklin Gothic Book" panose="020B0503020102020204" pitchFamily="34" charset="0"/>
            </a:endParaRPr>
          </a:p>
        </p:txBody>
      </p:sp>
    </p:spTree>
    <p:extLst>
      <p:ext uri="{BB962C8B-B14F-4D97-AF65-F5344CB8AC3E}">
        <p14:creationId xmlns:p14="http://schemas.microsoft.com/office/powerpoint/2010/main" val="3226170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t="11682"/>
          <a:stretch/>
        </p:blipFill>
        <p:spPr>
          <a:xfrm rot="10800000">
            <a:off x="837124" y="-6440"/>
            <a:ext cx="10363201" cy="6864440"/>
          </a:xfrm>
          <a:prstGeom prst="rect">
            <a:avLst/>
          </a:prstGeom>
        </p:spPr>
      </p:pic>
      <p:sp>
        <p:nvSpPr>
          <p:cNvPr id="7" name="TextBox 6"/>
          <p:cNvSpPr txBox="1"/>
          <p:nvPr/>
        </p:nvSpPr>
        <p:spPr>
          <a:xfrm>
            <a:off x="10338608" y="6611779"/>
            <a:ext cx="1853392" cy="246221"/>
          </a:xfrm>
          <a:prstGeom prst="rect">
            <a:avLst/>
          </a:prstGeom>
          <a:noFill/>
        </p:spPr>
        <p:txBody>
          <a:bodyPr wrap="none" rtlCol="0">
            <a:spAutoFit/>
          </a:bodyPr>
          <a:lstStyle/>
          <a:p>
            <a:r>
              <a:rPr lang="en-US" sz="1000" dirty="0" smtClean="0">
                <a:solidFill>
                  <a:schemeClr val="bg1"/>
                </a:solidFill>
                <a:effectLst>
                  <a:outerShdw blurRad="38100" dist="38100" dir="2700000" algn="tl">
                    <a:srgbClr val="000000">
                      <a:alpha val="43137"/>
                    </a:srgbClr>
                  </a:outerShdw>
                </a:effectLst>
                <a:latin typeface="Franklin Gothic Book" panose="020B0503020102020204" pitchFamily="34" charset="0"/>
              </a:rPr>
              <a:t>Image ©2015 Thomas J. Tobin</a:t>
            </a:r>
            <a:endParaRPr lang="en-US" sz="1000" dirty="0">
              <a:solidFill>
                <a:schemeClr val="bg1"/>
              </a:solidFill>
              <a:effectLst>
                <a:outerShdw blurRad="38100" dist="38100" dir="2700000" algn="tl">
                  <a:srgbClr val="000000">
                    <a:alpha val="43137"/>
                  </a:srgbClr>
                </a:outerShdw>
              </a:effectLst>
              <a:latin typeface="Franklin Gothic Book" panose="020B0503020102020204" pitchFamily="34" charset="0"/>
            </a:endParaRPr>
          </a:p>
        </p:txBody>
      </p:sp>
    </p:spTree>
    <p:extLst>
      <p:ext uri="{BB962C8B-B14F-4D97-AF65-F5344CB8AC3E}">
        <p14:creationId xmlns:p14="http://schemas.microsoft.com/office/powerpoint/2010/main" val="2417570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1"/>
          <p:cNvPicPr>
            <a:picLocks noChangeAspect="1"/>
          </p:cNvPicPr>
          <p:nvPr/>
        </p:nvPicPr>
        <p:blipFill rotWithShape="1">
          <a:blip r:embed="rId2">
            <a:extLst>
              <a:ext uri="{28A0092B-C50C-407E-A947-70E740481C1C}">
                <a14:useLocalDpi xmlns:a14="http://schemas.microsoft.com/office/drawing/2010/main" val="0"/>
              </a:ext>
            </a:extLst>
          </a:blip>
          <a:srcRect t="22479" b="6269"/>
          <a:stretch/>
        </p:blipFill>
        <p:spPr bwMode="auto">
          <a:xfrm>
            <a:off x="1" y="1"/>
            <a:ext cx="12206164" cy="6857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0" name="Title 3"/>
          <p:cNvSpPr>
            <a:spLocks noGrp="1"/>
          </p:cNvSpPr>
          <p:nvPr>
            <p:ph type="title"/>
          </p:nvPr>
        </p:nvSpPr>
        <p:spPr>
          <a:xfrm>
            <a:off x="1" y="2514600"/>
            <a:ext cx="12205447" cy="1447800"/>
          </a:xfrm>
          <a:solidFill>
            <a:srgbClr val="CF1326"/>
          </a:solidFill>
        </p:spPr>
        <p:txBody>
          <a:bodyPr anchor="ctr">
            <a:normAutofit/>
          </a:bodyPr>
          <a:lstStyle/>
          <a:p>
            <a:pPr algn="ctr" fontAlgn="auto">
              <a:spcAft>
                <a:spcPts val="0"/>
              </a:spcAft>
              <a:defRPr/>
            </a:pPr>
            <a:r>
              <a:rPr lang="en-US" altLang="en-US" sz="6000" dirty="0" smtClean="0">
                <a:solidFill>
                  <a:schemeClr val="bg1"/>
                </a:solidFill>
                <a:effectLst>
                  <a:outerShdw blurRad="38100" dist="38100" dir="2700000" algn="tl">
                    <a:srgbClr val="000000">
                      <a:alpha val="43137"/>
                    </a:srgbClr>
                  </a:outerShdw>
                </a:effectLst>
                <a:latin typeface="Franklin Gothic Book" panose="020B0503020102020204" pitchFamily="34" charset="0"/>
              </a:rPr>
              <a:t>Take-</a:t>
            </a:r>
            <a:r>
              <a:rPr lang="en-US" altLang="en-US" sz="6000" dirty="0" err="1" smtClean="0">
                <a:solidFill>
                  <a:schemeClr val="bg1"/>
                </a:solidFill>
                <a:effectLst>
                  <a:outerShdw blurRad="38100" dist="38100" dir="2700000" algn="tl">
                    <a:srgbClr val="000000">
                      <a:alpha val="43137"/>
                    </a:srgbClr>
                  </a:outerShdw>
                </a:effectLst>
                <a:latin typeface="Franklin Gothic Book" panose="020B0503020102020204" pitchFamily="34" charset="0"/>
              </a:rPr>
              <a:t>Aways</a:t>
            </a:r>
            <a:endParaRPr lang="en-US" altLang="en-US" sz="6000" dirty="0" smtClean="0">
              <a:solidFill>
                <a:schemeClr val="bg1"/>
              </a:solidFill>
              <a:effectLst>
                <a:outerShdw blurRad="38100" dist="38100" dir="2700000" algn="tl">
                  <a:srgbClr val="000000">
                    <a:alpha val="43137"/>
                  </a:srgbClr>
                </a:outerShdw>
              </a:effectLst>
              <a:latin typeface="Franklin Gothic Book" panose="020B0503020102020204" pitchFamily="34" charset="0"/>
            </a:endParaRPr>
          </a:p>
        </p:txBody>
      </p:sp>
      <p:sp>
        <p:nvSpPr>
          <p:cNvPr id="52228" name="TextBox 1"/>
          <p:cNvSpPr txBox="1">
            <a:spLocks noChangeArrowheads="1"/>
          </p:cNvSpPr>
          <p:nvPr/>
        </p:nvSpPr>
        <p:spPr bwMode="auto">
          <a:xfrm>
            <a:off x="8008465" y="6660310"/>
            <a:ext cx="419698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Myriad Pro" pitchFamily="34" charset="0"/>
                <a:cs typeface="Arial" panose="020B0604020202020204" pitchFamily="34" charset="0"/>
              </a:defRPr>
            </a:lvl1pPr>
            <a:lvl2pPr marL="742950" indent="-285750">
              <a:defRPr>
                <a:solidFill>
                  <a:schemeClr val="tx1"/>
                </a:solidFill>
                <a:latin typeface="Myriad Pro" pitchFamily="34" charset="0"/>
                <a:cs typeface="Arial" panose="020B0604020202020204" pitchFamily="34" charset="0"/>
              </a:defRPr>
            </a:lvl2pPr>
            <a:lvl3pPr marL="1143000" indent="-228600">
              <a:defRPr>
                <a:solidFill>
                  <a:schemeClr val="tx1"/>
                </a:solidFill>
                <a:latin typeface="Myriad Pro" pitchFamily="34" charset="0"/>
                <a:cs typeface="Arial" panose="020B0604020202020204" pitchFamily="34" charset="0"/>
              </a:defRPr>
            </a:lvl3pPr>
            <a:lvl4pPr marL="1600200" indent="-228600">
              <a:defRPr>
                <a:solidFill>
                  <a:schemeClr val="tx1"/>
                </a:solidFill>
                <a:latin typeface="Myriad Pro" pitchFamily="34" charset="0"/>
                <a:cs typeface="Arial" panose="020B0604020202020204" pitchFamily="34" charset="0"/>
              </a:defRPr>
            </a:lvl4pPr>
            <a:lvl5pPr marL="2057400" indent="-228600">
              <a:defRPr>
                <a:solidFill>
                  <a:schemeClr val="tx1"/>
                </a:solidFill>
                <a:latin typeface="Myriad Pro"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Myriad Pro"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Myriad Pro"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Myriad Pro"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Myriad Pro" pitchFamily="34" charset="0"/>
                <a:cs typeface="Arial" panose="020B0604020202020204" pitchFamily="34" charset="0"/>
              </a:defRPr>
            </a:lvl9pPr>
          </a:lstStyle>
          <a:p>
            <a:pPr algn="r"/>
            <a:r>
              <a:rPr lang="en-US" altLang="en-US" sz="1000" dirty="0">
                <a:solidFill>
                  <a:schemeClr val="bg1"/>
                </a:solidFill>
                <a:effectLst>
                  <a:outerShdw blurRad="38100" dist="38100" dir="2700000" algn="tl">
                    <a:srgbClr val="000000">
                      <a:alpha val="43137"/>
                    </a:srgbClr>
                  </a:outerShdw>
                </a:effectLst>
                <a:latin typeface="Franklin Gothic Book" panose="020B0503020102020204" pitchFamily="34" charset="0"/>
              </a:rPr>
              <a:t>Image © 2007 Scott J. Waldron, used under CC-BY license from Flickr.com</a:t>
            </a:r>
          </a:p>
        </p:txBody>
      </p:sp>
    </p:spTree>
    <p:extLst>
      <p:ext uri="{BB962C8B-B14F-4D97-AF65-F5344CB8AC3E}">
        <p14:creationId xmlns:p14="http://schemas.microsoft.com/office/powerpoint/2010/main" val="18560124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671453"/>
            <a:ext cx="12192000" cy="3416320"/>
          </a:xfrm>
          <a:prstGeom prst="rect">
            <a:avLst/>
          </a:prstGeom>
        </p:spPr>
        <p:txBody>
          <a:bodyPr wrap="square">
            <a:spAutoFit/>
          </a:bodyPr>
          <a:lstStyle/>
          <a:p>
            <a:pPr algn="ctr"/>
            <a:r>
              <a:rPr lang="en-US" sz="7200" b="1" dirty="0" smtClean="0">
                <a:solidFill>
                  <a:schemeClr val="bg1"/>
                </a:solidFill>
                <a:latin typeface="Franklin Gothic Book" panose="020B0503020102020204" pitchFamily="34" charset="0"/>
                <a:cs typeface="Arial" panose="020B0604020202020204" pitchFamily="34" charset="0"/>
              </a:rPr>
              <a:t>THANK YOU!</a:t>
            </a:r>
          </a:p>
          <a:p>
            <a:pPr algn="ctr"/>
            <a:endParaRPr lang="en-US" sz="7200" dirty="0">
              <a:solidFill>
                <a:schemeClr val="bg1"/>
              </a:solidFill>
              <a:latin typeface="Franklin Gothic Book" panose="020B0503020102020204" pitchFamily="34" charset="0"/>
              <a:cs typeface="Arial" panose="020B0604020202020204" pitchFamily="34" charset="0"/>
            </a:endParaRPr>
          </a:p>
          <a:p>
            <a:pPr algn="ctr"/>
            <a:r>
              <a:rPr lang="en-US" sz="7200" dirty="0">
                <a:solidFill>
                  <a:schemeClr val="bg1"/>
                </a:solidFill>
                <a:latin typeface="Franklin Gothic Book" panose="020B0503020102020204" pitchFamily="34" charset="0"/>
                <a:cs typeface="Arial" panose="020B0604020202020204" pitchFamily="34" charset="0"/>
              </a:rPr>
              <a:t>t</a:t>
            </a:r>
            <a:r>
              <a:rPr lang="en-US" sz="7200" dirty="0" smtClean="0">
                <a:solidFill>
                  <a:schemeClr val="bg1"/>
                </a:solidFill>
                <a:latin typeface="Franklin Gothic Book" panose="020B0503020102020204" pitchFamily="34" charset="0"/>
                <a:cs typeface="Arial" panose="020B0604020202020204" pitchFamily="34" charset="0"/>
              </a:rPr>
              <a:t>-tobin@neiu.edu</a:t>
            </a:r>
            <a:endParaRPr lang="en-US" sz="7200" dirty="0">
              <a:solidFill>
                <a:schemeClr val="bg1"/>
              </a:solidFill>
              <a:latin typeface="Franklin Gothic Book" panose="020B0503020102020204" pitchFamily="34" charset="0"/>
              <a:cs typeface="Arial" panose="020B0604020202020204" pitchFamily="34" charset="0"/>
            </a:endParaRPr>
          </a:p>
        </p:txBody>
      </p:sp>
      <p:sp>
        <p:nvSpPr>
          <p:cNvPr id="3" name="Rectangle 2"/>
          <p:cNvSpPr/>
          <p:nvPr/>
        </p:nvSpPr>
        <p:spPr>
          <a:xfrm>
            <a:off x="0" y="6441734"/>
            <a:ext cx="12192000" cy="2697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endParaRPr lang="en-US" sz="1013"/>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5035" y="6308536"/>
            <a:ext cx="708390" cy="549464"/>
          </a:xfrm>
          <a:prstGeom prst="rect">
            <a:avLst/>
          </a:prstGeom>
        </p:spPr>
      </p:pic>
    </p:spTree>
    <p:extLst>
      <p:ext uri="{BB962C8B-B14F-4D97-AF65-F5344CB8AC3E}">
        <p14:creationId xmlns:p14="http://schemas.microsoft.com/office/powerpoint/2010/main" val="21479744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9451" r="14684"/>
          <a:stretch/>
        </p:blipFill>
        <p:spPr>
          <a:xfrm>
            <a:off x="-16329" y="0"/>
            <a:ext cx="12230100" cy="6851327"/>
          </a:xfrm>
          <a:prstGeom prst="rect">
            <a:avLst/>
          </a:prstGeom>
        </p:spPr>
      </p:pic>
      <p:sp>
        <p:nvSpPr>
          <p:cNvPr id="8" name="TextBox 7"/>
          <p:cNvSpPr txBox="1"/>
          <p:nvPr/>
        </p:nvSpPr>
        <p:spPr>
          <a:xfrm>
            <a:off x="7863571" y="6605106"/>
            <a:ext cx="4328429" cy="246221"/>
          </a:xfrm>
          <a:prstGeom prst="rect">
            <a:avLst/>
          </a:prstGeom>
          <a:noFill/>
        </p:spPr>
        <p:txBody>
          <a:bodyPr wrap="none" rtlCol="0">
            <a:spAutoFit/>
          </a:bodyPr>
          <a:lstStyle/>
          <a:p>
            <a:r>
              <a:rPr lang="en-US" sz="1000" dirty="0" smtClean="0">
                <a:solidFill>
                  <a:schemeClr val="bg1"/>
                </a:solidFill>
                <a:latin typeface="Franklin Gothic Book" panose="020B0503020102020204" pitchFamily="34" charset="0"/>
              </a:rPr>
              <a:t>Image ©1977 </a:t>
            </a:r>
            <a:r>
              <a:rPr lang="en-US" sz="1000" dirty="0" err="1" smtClean="0">
                <a:solidFill>
                  <a:schemeClr val="bg1"/>
                </a:solidFill>
                <a:latin typeface="Franklin Gothic Book" panose="020B0503020102020204" pitchFamily="34" charset="0"/>
              </a:rPr>
              <a:t>LucasFilm</a:t>
            </a:r>
            <a:r>
              <a:rPr lang="en-US" sz="1000" dirty="0" smtClean="0">
                <a:solidFill>
                  <a:schemeClr val="bg1"/>
                </a:solidFill>
                <a:latin typeface="Franklin Gothic Book" panose="020B0503020102020204" pitchFamily="34" charset="0"/>
              </a:rPr>
              <a:t>, used with permission from starwarsscreecaps.com</a:t>
            </a:r>
            <a:endParaRPr lang="en-US" sz="1000" dirty="0">
              <a:solidFill>
                <a:schemeClr val="bg1"/>
              </a:solidFill>
              <a:latin typeface="Franklin Gothic Book" panose="020B0503020102020204" pitchFamily="34" charset="0"/>
            </a:endParaRPr>
          </a:p>
        </p:txBody>
      </p:sp>
      <p:pic>
        <p:nvPicPr>
          <p:cNvPr id="9" name="hansolo_badfeeling">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82400" y="5969664"/>
            <a:ext cx="609600" cy="609600"/>
          </a:xfrm>
          <a:prstGeom prst="rect">
            <a:avLst/>
          </a:prstGeom>
        </p:spPr>
      </p:pic>
      <p:sp>
        <p:nvSpPr>
          <p:cNvPr id="10" name="TextBox 9"/>
          <p:cNvSpPr txBox="1"/>
          <p:nvPr/>
        </p:nvSpPr>
        <p:spPr>
          <a:xfrm>
            <a:off x="2049695" y="5507953"/>
            <a:ext cx="8098051" cy="646331"/>
          </a:xfrm>
          <a:prstGeom prst="rect">
            <a:avLst/>
          </a:prstGeom>
          <a:solidFill>
            <a:schemeClr val="tx1">
              <a:alpha val="50000"/>
            </a:schemeClr>
          </a:solidFill>
        </p:spPr>
        <p:txBody>
          <a:bodyPr wrap="none" rtlCol="0">
            <a:spAutoFit/>
          </a:bodyPr>
          <a:lstStyle/>
          <a:p>
            <a:r>
              <a:rPr lang="en-US" sz="3600" dirty="0" smtClean="0">
                <a:solidFill>
                  <a:schemeClr val="bg1"/>
                </a:solidFill>
                <a:latin typeface="Franklin Gothic Book" panose="020B0503020102020204" pitchFamily="34" charset="0"/>
              </a:rPr>
              <a:t>[</a:t>
            </a:r>
            <a:r>
              <a:rPr lang="en-US" sz="3600" i="1" dirty="0" smtClean="0">
                <a:solidFill>
                  <a:schemeClr val="bg1"/>
                </a:solidFill>
                <a:latin typeface="Franklin Gothic Book" panose="020B0503020102020204" pitchFamily="34" charset="0"/>
              </a:rPr>
              <a:t>Han Solo: </a:t>
            </a:r>
            <a:r>
              <a:rPr lang="en-US" sz="3600" dirty="0" smtClean="0">
                <a:solidFill>
                  <a:schemeClr val="bg1"/>
                </a:solidFill>
                <a:latin typeface="Franklin Gothic Book" panose="020B0503020102020204" pitchFamily="34" charset="0"/>
              </a:rPr>
              <a:t>I got a bad feeling about this!]</a:t>
            </a:r>
            <a:endParaRPr lang="en-US" sz="3600" dirty="0">
              <a:solidFill>
                <a:schemeClr val="bg1"/>
              </a:solidFill>
              <a:latin typeface="Franklin Gothic Book" panose="020B0503020102020204" pitchFamily="34" charset="0"/>
            </a:endParaRPr>
          </a:p>
        </p:txBody>
      </p:sp>
    </p:spTree>
    <p:extLst>
      <p:ext uri="{BB962C8B-B14F-4D97-AF65-F5344CB8AC3E}">
        <p14:creationId xmlns:p14="http://schemas.microsoft.com/office/powerpoint/2010/main" val="494158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216"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remove" display="0">
                  <p:stCondLst>
                    <p:cond delay="indefinite"/>
                  </p:stCondLst>
                  <p:endCondLst>
                    <p:cond evt="onStopAudio" delay="0">
                      <p:tgtEl>
                        <p:sldTgt/>
                      </p:tgtEl>
                    </p:cond>
                  </p:endCondLst>
                </p:cTn>
                <p:tgtEl>
                  <p:spTgt spid="9"/>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r="24337"/>
          <a:stretch/>
        </p:blipFill>
        <p:spPr>
          <a:xfrm>
            <a:off x="0" y="0"/>
            <a:ext cx="12197443" cy="6851327"/>
          </a:xfrm>
          <a:prstGeom prst="rect">
            <a:avLst/>
          </a:prstGeom>
        </p:spPr>
      </p:pic>
      <p:sp>
        <p:nvSpPr>
          <p:cNvPr id="8" name="TextBox 7"/>
          <p:cNvSpPr txBox="1"/>
          <p:nvPr/>
        </p:nvSpPr>
        <p:spPr>
          <a:xfrm>
            <a:off x="7863571" y="6605106"/>
            <a:ext cx="4328429" cy="246221"/>
          </a:xfrm>
          <a:prstGeom prst="rect">
            <a:avLst/>
          </a:prstGeom>
          <a:noFill/>
        </p:spPr>
        <p:txBody>
          <a:bodyPr wrap="none" rtlCol="0">
            <a:spAutoFit/>
          </a:bodyPr>
          <a:lstStyle/>
          <a:p>
            <a:r>
              <a:rPr lang="en-US" sz="1000" dirty="0" smtClean="0">
                <a:solidFill>
                  <a:schemeClr val="bg1"/>
                </a:solidFill>
                <a:latin typeface="Franklin Gothic Book" panose="020B0503020102020204" pitchFamily="34" charset="0"/>
              </a:rPr>
              <a:t>Image ©1977 </a:t>
            </a:r>
            <a:r>
              <a:rPr lang="en-US" sz="1000" dirty="0" err="1" smtClean="0">
                <a:solidFill>
                  <a:schemeClr val="bg1"/>
                </a:solidFill>
                <a:latin typeface="Franklin Gothic Book" panose="020B0503020102020204" pitchFamily="34" charset="0"/>
              </a:rPr>
              <a:t>LucasFilm</a:t>
            </a:r>
            <a:r>
              <a:rPr lang="en-US" sz="1000" dirty="0" smtClean="0">
                <a:solidFill>
                  <a:schemeClr val="bg1"/>
                </a:solidFill>
                <a:latin typeface="Franklin Gothic Book" panose="020B0503020102020204" pitchFamily="34" charset="0"/>
              </a:rPr>
              <a:t>, used with permission from starwarsscreecaps.com</a:t>
            </a:r>
            <a:endParaRPr lang="en-US" sz="1000" dirty="0">
              <a:solidFill>
                <a:schemeClr val="bg1"/>
              </a:solidFill>
              <a:latin typeface="Franklin Gothic Book" panose="020B0503020102020204" pitchFamily="34" charset="0"/>
            </a:endParaRPr>
          </a:p>
        </p:txBody>
      </p:sp>
      <p:pic>
        <p:nvPicPr>
          <p:cNvPr id="6" name="trustyourfeelings">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82400" y="5955661"/>
            <a:ext cx="609600" cy="609600"/>
          </a:xfrm>
          <a:prstGeom prst="rect">
            <a:avLst/>
          </a:prstGeom>
        </p:spPr>
      </p:pic>
      <p:sp>
        <p:nvSpPr>
          <p:cNvPr id="9" name="TextBox 8"/>
          <p:cNvSpPr txBox="1"/>
          <p:nvPr/>
        </p:nvSpPr>
        <p:spPr>
          <a:xfrm>
            <a:off x="1709538" y="5457242"/>
            <a:ext cx="8778365" cy="646331"/>
          </a:xfrm>
          <a:prstGeom prst="rect">
            <a:avLst/>
          </a:prstGeom>
          <a:solidFill>
            <a:schemeClr val="tx1">
              <a:alpha val="50000"/>
            </a:schemeClr>
          </a:solidFill>
        </p:spPr>
        <p:txBody>
          <a:bodyPr wrap="none" rtlCol="0">
            <a:spAutoFit/>
          </a:bodyPr>
          <a:lstStyle/>
          <a:p>
            <a:r>
              <a:rPr lang="en-US" sz="3600" dirty="0" smtClean="0">
                <a:solidFill>
                  <a:schemeClr val="bg1"/>
                </a:solidFill>
                <a:latin typeface="Franklin Gothic Book" panose="020B0503020102020204" pitchFamily="34" charset="0"/>
              </a:rPr>
              <a:t>[</a:t>
            </a:r>
            <a:r>
              <a:rPr lang="en-US" sz="3600" i="1" dirty="0" smtClean="0">
                <a:solidFill>
                  <a:schemeClr val="bg1"/>
                </a:solidFill>
                <a:latin typeface="Franklin Gothic Book" panose="020B0503020102020204" pitchFamily="34" charset="0"/>
              </a:rPr>
              <a:t>Obi-Wan Kenobi: </a:t>
            </a:r>
            <a:r>
              <a:rPr lang="en-US" sz="3600" dirty="0" smtClean="0">
                <a:solidFill>
                  <a:schemeClr val="bg1"/>
                </a:solidFill>
                <a:latin typeface="Franklin Gothic Book" panose="020B0503020102020204" pitchFamily="34" charset="0"/>
              </a:rPr>
              <a:t>Luke, </a:t>
            </a:r>
            <a:r>
              <a:rPr lang="en-US" sz="3600" dirty="0">
                <a:solidFill>
                  <a:schemeClr val="bg1"/>
                </a:solidFill>
                <a:latin typeface="Franklin Gothic Book" panose="020B0503020102020204" pitchFamily="34" charset="0"/>
              </a:rPr>
              <a:t>t</a:t>
            </a:r>
            <a:r>
              <a:rPr lang="en-US" sz="3600" dirty="0" smtClean="0">
                <a:solidFill>
                  <a:schemeClr val="bg1"/>
                </a:solidFill>
                <a:latin typeface="Franklin Gothic Book" panose="020B0503020102020204" pitchFamily="34" charset="0"/>
              </a:rPr>
              <a:t>rust your feelings.]</a:t>
            </a:r>
            <a:endParaRPr lang="en-US" sz="3600" dirty="0">
              <a:solidFill>
                <a:schemeClr val="bg1"/>
              </a:solidFill>
              <a:latin typeface="Franklin Gothic Book" panose="020B0503020102020204" pitchFamily="34" charset="0"/>
            </a:endParaRPr>
          </a:p>
        </p:txBody>
      </p:sp>
    </p:spTree>
    <p:extLst>
      <p:ext uri="{BB962C8B-B14F-4D97-AF65-F5344CB8AC3E}">
        <p14:creationId xmlns:p14="http://schemas.microsoft.com/office/powerpoint/2010/main" val="2933229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693"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remove" display="0">
                  <p:stCondLst>
                    <p:cond delay="indefinite"/>
                  </p:stCondLst>
                  <p:endCondLst>
                    <p:cond evt="onStopAudio" delay="0">
                      <p:tgtEl>
                        <p:sldTgt/>
                      </p:tgtEl>
                    </p:cond>
                  </p:endCondLst>
                </p:cTn>
                <p:tgtEl>
                  <p:spTgt spid="6"/>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4659" r="19475"/>
          <a:stretch/>
        </p:blipFill>
        <p:spPr>
          <a:xfrm>
            <a:off x="-16330" y="0"/>
            <a:ext cx="12230101" cy="6851327"/>
          </a:xfrm>
          <a:prstGeom prst="rect">
            <a:avLst/>
          </a:prstGeom>
        </p:spPr>
      </p:pic>
      <p:sp>
        <p:nvSpPr>
          <p:cNvPr id="8" name="TextBox 7"/>
          <p:cNvSpPr txBox="1"/>
          <p:nvPr/>
        </p:nvSpPr>
        <p:spPr>
          <a:xfrm>
            <a:off x="7863571" y="6605106"/>
            <a:ext cx="4328429" cy="246221"/>
          </a:xfrm>
          <a:prstGeom prst="rect">
            <a:avLst/>
          </a:prstGeom>
          <a:noFill/>
        </p:spPr>
        <p:txBody>
          <a:bodyPr wrap="none" rtlCol="0">
            <a:spAutoFit/>
          </a:bodyPr>
          <a:lstStyle/>
          <a:p>
            <a:r>
              <a:rPr lang="en-US" sz="1000" dirty="0" smtClean="0">
                <a:solidFill>
                  <a:schemeClr val="bg1"/>
                </a:solidFill>
                <a:latin typeface="Franklin Gothic Book" panose="020B0503020102020204" pitchFamily="34" charset="0"/>
              </a:rPr>
              <a:t>Image ©1980 </a:t>
            </a:r>
            <a:r>
              <a:rPr lang="en-US" sz="1000" dirty="0" err="1" smtClean="0">
                <a:solidFill>
                  <a:schemeClr val="bg1"/>
                </a:solidFill>
                <a:latin typeface="Franklin Gothic Book" panose="020B0503020102020204" pitchFamily="34" charset="0"/>
              </a:rPr>
              <a:t>LucasFilm</a:t>
            </a:r>
            <a:r>
              <a:rPr lang="en-US" sz="1000" dirty="0" smtClean="0">
                <a:solidFill>
                  <a:schemeClr val="bg1"/>
                </a:solidFill>
                <a:latin typeface="Franklin Gothic Book" panose="020B0503020102020204" pitchFamily="34" charset="0"/>
              </a:rPr>
              <a:t>, used with permission from starwarsscreecaps.com</a:t>
            </a:r>
            <a:endParaRPr lang="en-US" sz="1000" dirty="0">
              <a:solidFill>
                <a:schemeClr val="bg1"/>
              </a:solidFill>
              <a:latin typeface="Franklin Gothic Book" panose="020B0503020102020204" pitchFamily="34" charset="0"/>
            </a:endParaRPr>
          </a:p>
        </p:txBody>
      </p:sp>
      <p:pic>
        <p:nvPicPr>
          <p:cNvPr id="10" name="darthvader_anger">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42889" y="5968010"/>
            <a:ext cx="609600" cy="609600"/>
          </a:xfrm>
          <a:prstGeom prst="rect">
            <a:avLst/>
          </a:prstGeom>
        </p:spPr>
      </p:pic>
      <p:sp>
        <p:nvSpPr>
          <p:cNvPr id="11" name="TextBox 10"/>
          <p:cNvSpPr txBox="1"/>
          <p:nvPr/>
        </p:nvSpPr>
        <p:spPr>
          <a:xfrm>
            <a:off x="2594074" y="5507953"/>
            <a:ext cx="7009291" cy="646331"/>
          </a:xfrm>
          <a:prstGeom prst="rect">
            <a:avLst/>
          </a:prstGeom>
          <a:solidFill>
            <a:schemeClr val="tx1">
              <a:alpha val="50000"/>
            </a:schemeClr>
          </a:solidFill>
        </p:spPr>
        <p:txBody>
          <a:bodyPr wrap="none" rtlCol="0">
            <a:spAutoFit/>
          </a:bodyPr>
          <a:lstStyle/>
          <a:p>
            <a:r>
              <a:rPr lang="en-US" sz="3600" dirty="0" smtClean="0">
                <a:solidFill>
                  <a:schemeClr val="bg1"/>
                </a:solidFill>
                <a:latin typeface="Franklin Gothic Book" panose="020B0503020102020204" pitchFamily="34" charset="0"/>
              </a:rPr>
              <a:t>[</a:t>
            </a:r>
            <a:r>
              <a:rPr lang="en-US" sz="3600" i="1" dirty="0" smtClean="0">
                <a:solidFill>
                  <a:schemeClr val="bg1"/>
                </a:solidFill>
                <a:latin typeface="Franklin Gothic Book" panose="020B0503020102020204" pitchFamily="34" charset="0"/>
              </a:rPr>
              <a:t>Darth Vader: </a:t>
            </a:r>
            <a:r>
              <a:rPr lang="en-US" sz="3600" dirty="0" smtClean="0">
                <a:solidFill>
                  <a:schemeClr val="bg1"/>
                </a:solidFill>
                <a:latin typeface="Franklin Gothic Book" panose="020B0503020102020204" pitchFamily="34" charset="0"/>
              </a:rPr>
              <a:t>Release your anger!]</a:t>
            </a:r>
            <a:endParaRPr lang="en-US" sz="3600" dirty="0">
              <a:solidFill>
                <a:schemeClr val="bg1"/>
              </a:solidFill>
              <a:latin typeface="Franklin Gothic Book" panose="020B0503020102020204" pitchFamily="34" charset="0"/>
            </a:endParaRPr>
          </a:p>
        </p:txBody>
      </p:sp>
    </p:spTree>
    <p:extLst>
      <p:ext uri="{BB962C8B-B14F-4D97-AF65-F5344CB8AC3E}">
        <p14:creationId xmlns:p14="http://schemas.microsoft.com/office/powerpoint/2010/main" val="4138235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04"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remove" display="0">
                  <p:stCondLst>
                    <p:cond delay="indefinite"/>
                  </p:stCondLst>
                  <p:endCondLst>
                    <p:cond evt="onStopAudio" delay="0">
                      <p:tgtEl>
                        <p:sldTgt/>
                      </p:tgtEl>
                    </p:cond>
                  </p:endCondLst>
                </p:cTn>
                <p:tgtEl>
                  <p:spTgt spid="10"/>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24270"/>
          <a:stretch/>
        </p:blipFill>
        <p:spPr>
          <a:xfrm>
            <a:off x="-16329" y="0"/>
            <a:ext cx="12208329" cy="6851327"/>
          </a:xfrm>
          <a:prstGeom prst="rect">
            <a:avLst/>
          </a:prstGeom>
        </p:spPr>
      </p:pic>
      <p:sp>
        <p:nvSpPr>
          <p:cNvPr id="8" name="TextBox 7"/>
          <p:cNvSpPr txBox="1"/>
          <p:nvPr/>
        </p:nvSpPr>
        <p:spPr>
          <a:xfrm>
            <a:off x="7863571" y="6605106"/>
            <a:ext cx="4328429" cy="246221"/>
          </a:xfrm>
          <a:prstGeom prst="rect">
            <a:avLst/>
          </a:prstGeom>
          <a:noFill/>
        </p:spPr>
        <p:txBody>
          <a:bodyPr wrap="none" rtlCol="0">
            <a:spAutoFit/>
          </a:bodyPr>
          <a:lstStyle/>
          <a:p>
            <a:r>
              <a:rPr lang="en-US" sz="1000" dirty="0" smtClean="0">
                <a:solidFill>
                  <a:schemeClr val="bg1"/>
                </a:solidFill>
                <a:latin typeface="Franklin Gothic Book" panose="020B0503020102020204" pitchFamily="34" charset="0"/>
              </a:rPr>
              <a:t>Image ©1980 </a:t>
            </a:r>
            <a:r>
              <a:rPr lang="en-US" sz="1000" dirty="0" err="1" smtClean="0">
                <a:solidFill>
                  <a:schemeClr val="bg1"/>
                </a:solidFill>
                <a:latin typeface="Franklin Gothic Book" panose="020B0503020102020204" pitchFamily="34" charset="0"/>
              </a:rPr>
              <a:t>LucasFilm</a:t>
            </a:r>
            <a:r>
              <a:rPr lang="en-US" sz="1000" dirty="0" smtClean="0">
                <a:solidFill>
                  <a:schemeClr val="bg1"/>
                </a:solidFill>
                <a:latin typeface="Franklin Gothic Book" panose="020B0503020102020204" pitchFamily="34" charset="0"/>
              </a:rPr>
              <a:t>, used with permission from starwarsscreecaps.com</a:t>
            </a:r>
            <a:endParaRPr lang="en-US" sz="1000" dirty="0">
              <a:solidFill>
                <a:schemeClr val="bg1"/>
              </a:solidFill>
              <a:latin typeface="Franklin Gothic Book" panose="020B0503020102020204" pitchFamily="34" charset="0"/>
            </a:endParaRPr>
          </a:p>
        </p:txBody>
      </p:sp>
      <p:pic>
        <p:nvPicPr>
          <p:cNvPr id="6" name="no_differen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82400" y="5955661"/>
            <a:ext cx="609600" cy="609600"/>
          </a:xfrm>
          <a:prstGeom prst="rect">
            <a:avLst/>
          </a:prstGeom>
        </p:spPr>
      </p:pic>
      <p:sp>
        <p:nvSpPr>
          <p:cNvPr id="9" name="TextBox 8"/>
          <p:cNvSpPr txBox="1"/>
          <p:nvPr/>
        </p:nvSpPr>
        <p:spPr>
          <a:xfrm>
            <a:off x="1658963" y="5186563"/>
            <a:ext cx="9290236" cy="1200329"/>
          </a:xfrm>
          <a:prstGeom prst="rect">
            <a:avLst/>
          </a:prstGeom>
          <a:solidFill>
            <a:schemeClr val="tx1">
              <a:alpha val="50000"/>
            </a:schemeClr>
          </a:solidFill>
        </p:spPr>
        <p:txBody>
          <a:bodyPr wrap="none" rtlCol="0">
            <a:spAutoFit/>
          </a:bodyPr>
          <a:lstStyle/>
          <a:p>
            <a:pPr algn="ctr"/>
            <a:r>
              <a:rPr lang="en-US" sz="3600" dirty="0" smtClean="0">
                <a:solidFill>
                  <a:schemeClr val="bg1"/>
                </a:solidFill>
                <a:latin typeface="Franklin Gothic Book" panose="020B0503020102020204" pitchFamily="34" charset="0"/>
              </a:rPr>
              <a:t>[</a:t>
            </a:r>
            <a:r>
              <a:rPr lang="en-US" sz="3600" i="1" dirty="0" smtClean="0">
                <a:solidFill>
                  <a:schemeClr val="bg1"/>
                </a:solidFill>
                <a:latin typeface="Franklin Gothic Book" panose="020B0503020102020204" pitchFamily="34" charset="0"/>
              </a:rPr>
              <a:t>Yoda</a:t>
            </a:r>
            <a:r>
              <a:rPr lang="en-US" sz="3600" dirty="0" smtClean="0">
                <a:solidFill>
                  <a:schemeClr val="bg1"/>
                </a:solidFill>
                <a:latin typeface="Franklin Gothic Book" panose="020B0503020102020204" pitchFamily="34" charset="0"/>
              </a:rPr>
              <a:t>: No different! Only different in your mind.</a:t>
            </a:r>
            <a:br>
              <a:rPr lang="en-US" sz="3600" dirty="0" smtClean="0">
                <a:solidFill>
                  <a:schemeClr val="bg1"/>
                </a:solidFill>
                <a:latin typeface="Franklin Gothic Book" panose="020B0503020102020204" pitchFamily="34" charset="0"/>
              </a:rPr>
            </a:br>
            <a:r>
              <a:rPr lang="en-US" sz="3600" dirty="0" smtClean="0">
                <a:solidFill>
                  <a:schemeClr val="bg1"/>
                </a:solidFill>
                <a:latin typeface="Franklin Gothic Book" panose="020B0503020102020204" pitchFamily="34" charset="0"/>
              </a:rPr>
              <a:t>You must unlearn what you have learned.]</a:t>
            </a:r>
            <a:endParaRPr lang="en-US" sz="3600" dirty="0">
              <a:solidFill>
                <a:schemeClr val="bg1"/>
              </a:solidFill>
              <a:latin typeface="Franklin Gothic Book" panose="020B0503020102020204" pitchFamily="34" charset="0"/>
            </a:endParaRPr>
          </a:p>
        </p:txBody>
      </p:sp>
    </p:spTree>
    <p:extLst>
      <p:ext uri="{BB962C8B-B14F-4D97-AF65-F5344CB8AC3E}">
        <p14:creationId xmlns:p14="http://schemas.microsoft.com/office/powerpoint/2010/main" val="458736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176"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remove" display="0">
                  <p:stCondLst>
                    <p:cond delay="indefinite"/>
                  </p:stCondLst>
                  <p:endCondLst>
                    <p:cond evt="onStopAudio" delay="0">
                      <p:tgtEl>
                        <p:sldTgt/>
                      </p:tgtEl>
                    </p:cond>
                  </p:endCondLst>
                </p:cTn>
                <p:tgtEl>
                  <p:spTgt spid="6"/>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b="34702"/>
          <a:stretch/>
        </p:blipFill>
        <p:spPr>
          <a:xfrm>
            <a:off x="0" y="-1001840"/>
            <a:ext cx="12192000" cy="7859840"/>
          </a:xfrm>
          <a:prstGeom prst="rect">
            <a:avLst/>
          </a:prstGeom>
        </p:spPr>
      </p:pic>
      <p:sp>
        <p:nvSpPr>
          <p:cNvPr id="21506" name="Title 3"/>
          <p:cNvSpPr>
            <a:spLocks noGrp="1"/>
          </p:cNvSpPr>
          <p:nvPr>
            <p:ph type="title"/>
          </p:nvPr>
        </p:nvSpPr>
        <p:spPr>
          <a:xfrm>
            <a:off x="598260" y="1360835"/>
            <a:ext cx="6809014" cy="1447800"/>
          </a:xfrm>
          <a:solidFill>
            <a:srgbClr val="000000"/>
          </a:solidFill>
          <a:ln>
            <a:solidFill>
              <a:schemeClr val="bg1"/>
            </a:solidFill>
          </a:ln>
        </p:spPr>
        <p:txBody>
          <a:bodyPr>
            <a:noAutofit/>
          </a:bodyPr>
          <a:lstStyle/>
          <a:p>
            <a:pPr algn="ctr" eaLnBrk="1" hangingPunct="1"/>
            <a:r>
              <a:rPr lang="en-US" sz="5400" dirty="0" smtClean="0">
                <a:solidFill>
                  <a:schemeClr val="bg1"/>
                </a:solidFill>
                <a:latin typeface="Franklin Gothic Book" panose="020B0503020102020204" pitchFamily="34" charset="0"/>
              </a:rPr>
              <a:t>Meet Reed Moore-</a:t>
            </a:r>
            <a:r>
              <a:rPr lang="en-US" sz="5400" dirty="0" err="1" smtClean="0">
                <a:solidFill>
                  <a:schemeClr val="bg1"/>
                </a:solidFill>
                <a:latin typeface="Franklin Gothic Book" panose="020B0503020102020204" pitchFamily="34" charset="0"/>
              </a:rPr>
              <a:t>Büx</a:t>
            </a:r>
            <a:endParaRPr lang="en-US" sz="5400" dirty="0" smtClean="0">
              <a:solidFill>
                <a:schemeClr val="bg1"/>
              </a:solidFill>
              <a:latin typeface="Franklin Gothic Book" panose="020B0503020102020204" pitchFamily="34" charset="0"/>
            </a:endParaRPr>
          </a:p>
        </p:txBody>
      </p:sp>
    </p:spTree>
    <p:extLst>
      <p:ext uri="{BB962C8B-B14F-4D97-AF65-F5344CB8AC3E}">
        <p14:creationId xmlns:p14="http://schemas.microsoft.com/office/powerpoint/2010/main" val="3761342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15" y="0"/>
            <a:ext cx="12192000" cy="6858000"/>
          </a:xfrm>
          <a:prstGeom prst="rect">
            <a:avLst/>
          </a:prstGeom>
        </p:spPr>
      </p:pic>
      <p:sp>
        <p:nvSpPr>
          <p:cNvPr id="6" name="Title 3"/>
          <p:cNvSpPr txBox="1">
            <a:spLocks/>
          </p:cNvSpPr>
          <p:nvPr/>
        </p:nvSpPr>
        <p:spPr>
          <a:xfrm>
            <a:off x="203201" y="228599"/>
            <a:ext cx="5087256" cy="2253343"/>
          </a:xfrm>
          <a:prstGeom prst="rect">
            <a:avLst/>
          </a:prstGeom>
          <a:solidFill>
            <a:srgbClr val="000000"/>
          </a:solidFill>
          <a:ln>
            <a:solidFill>
              <a:schemeClr val="bg1"/>
            </a:solidFill>
          </a:ln>
        </p:spPr>
        <p:txBody>
          <a:bodyPr vert="horz" anchor="ctr">
            <a:noAutofit/>
          </a:bodyPr>
          <a:lstStyle>
            <a:lvl1pPr algn="l" rtl="0" eaLnBrk="1" latinLnBrk="0" hangingPunct="1">
              <a:spcBef>
                <a:spcPct val="0"/>
              </a:spcBef>
              <a:buNone/>
              <a:defRPr kumimoji="0" sz="4400" kern="1200">
                <a:solidFill>
                  <a:schemeClr val="bg1"/>
                </a:solidFill>
                <a:latin typeface="Rockwell" pitchFamily="18" charset="0"/>
                <a:ea typeface="+mj-ea"/>
                <a:cs typeface="Courier New" pitchFamily="49" charset="0"/>
              </a:defRPr>
            </a:lvl1pPr>
          </a:lstStyle>
          <a:p>
            <a:pPr algn="ctr" fontAlgn="auto">
              <a:spcAft>
                <a:spcPts val="0"/>
              </a:spcAft>
            </a:pPr>
            <a:r>
              <a:rPr lang="en-US" sz="5400" dirty="0" smtClean="0">
                <a:latin typeface="Franklin Gothic Book" panose="020B0503020102020204" pitchFamily="34" charset="0"/>
              </a:rPr>
              <a:t>Reed teaches detective fiction</a:t>
            </a:r>
          </a:p>
        </p:txBody>
      </p:sp>
    </p:spTree>
    <p:extLst>
      <p:ext uri="{BB962C8B-B14F-4D97-AF65-F5344CB8AC3E}">
        <p14:creationId xmlns:p14="http://schemas.microsoft.com/office/powerpoint/2010/main" val="2298662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_xmlsignatures/_rels/origin.sigs.rels><?xml version="1.0" encoding="UTF-8" standalone="yes"?>
<Relationships xmlns="http://schemas.openxmlformats.org/package/2006/relationships"><Relationship Id="rId1" Type="http://schemas.openxmlformats.org/package/2006/relationships/digital-signature/signature" Target="sig1.xml"/></Relationships>
</file>

<file path=_xmlsignatures/sig1.xml><?xml version="1.0" encoding="utf-8"?>
<Signature xmlns="http://www.w3.org/2000/09/xmldsig#" Id="idPackageSignature">
  <SignedInfo>
    <CanonicalizationMethod Algorithm="http://www.w3.org/TR/2001/REC-xml-c14n-20010315"/>
    <SignatureMethod Algorithm="http://www.w3.org/2000/09/xmldsig#rsa-sha1"/>
    <Reference Type="http://www.w3.org/2000/09/xmldsig#Object" URI="#idPackageObject">
      <DigestMethod Algorithm="http://www.w3.org/2000/09/xmldsig#sha1"/>
      <DigestValue>mtS7iWhElW6SeGiPiwkdA5UgpAg=</DigestValue>
    </Reference>
    <Reference Type="http://www.w3.org/2000/09/xmldsig#Object" URI="#idOfficeObject">
      <DigestMethod Algorithm="http://www.w3.org/2000/09/xmldsig#sha1"/>
      <DigestValue>R6Vdmdx5oGV2vsPm/3dUP/gUH1A=</DigestValue>
    </Reference>
    <Reference Type="http://uri.etsi.org/01903#SignedProperties" URI="#idSignedProperties">
      <Transforms>
        <Transform Algorithm="http://www.w3.org/TR/2001/REC-xml-c14n-20010315"/>
      </Transforms>
      <DigestMethod Algorithm="http://www.w3.org/2000/09/xmldsig#sha1"/>
      <DigestValue>hQhmZzn2GKsKt5o2f8h0vbwKBWc=</DigestValue>
    </Reference>
  </SignedInfo>
  <SignatureValue>odjP9mMLXP7U2OAO0eOgXJ6s8Cymgo7kweuAPTNEs4Tqb+C45gZmTKWKBbkpwyPOXPb4OeWdj/E7
ILxkPOG75d3dGU0Gm6cSOufy0zBCMY2dvlgjs/qg3+Qmag+JZHtvVMUp5jv1cI6vemDMJyKJhlcg
5Lwnw9g87AQ1Nzr+VRU=</SignatureValue>
  <KeyInfo>
    <X509Data>
      <X509Certificate>MIIC3zCCAkigAwIBAgIKIABhvxb2saYkDDANBgkqhkiG9w0BAQUFADCBnzEaMBgGA1UEAxMRRGFsbGFzIEEuIFN1dHRsZXMxIjAgBgNVBAoTGVZhbGRvc3RhIFN0YXRlIFVuaXZlcnNpdHkxKTAnBgNVBAsTIEFyY2hpdmVzIGFuZCBTcGVjaWFsIENvbGxlY3Rpb25zMSUwIwYJKoZIhvcNAQkBFhZkYXN1dHRsZXNAdmFsZG9zdGEuZWR1MQswCQYDVQQGEwJVUzAeFw0xNTEwMTYxNzA1NTRaFw0yMDEwMTYxNzA1NTRaMIGfMRowGAYDVQQDExFEYWxsYXMgQS4gU3V0dGxlczEiMCAGA1UEChMZVmFsZG9zdGEgU3RhdGUgVW5pdmVyc2l0eTEpMCcGA1UECxMgQXJjaGl2ZXMgYW5kIFNwZWNpYWwgQ29sbGVjdGlvbnMxJTAjBgkqhkiG9w0BCQEWFmRhc3V0dGxlc0B2YWxkb3N0YS5lZHUxCzAJBgNVBAYTAlVTMIGfMA0GCSqGSIb3DQEBAQUAA4GNADCBiQKBgQDW9mCuwju35ldAn7ky6/LOOthQ1wmTb/oFffnF2uKnuAjKVAkAyr1rx+FyvMvWDQsAtryeFRtJH906RhlXAkLCadJ7hEQIWBqIRVMbKhN2JO/kTVB2hk0Xq8LlIShwkP3oupl+dKgk1dls/jHqBp7nO6dVSFGbiu6YD+gpK3JD3QIDAQABoyAwHjAPBgkqhkiG9y8BAQoEAgUAMAsGA1UdDwQEAwIEkDANBgkqhkiG9w0BAQUFAAOBgQA57S5fuEuV6vHnp2QdBo5yOKuHp6WKt8zV5KYRNy5c0/uHP1cumh9TNpRa7faQB3AHFsyUOvMT5G7LKpgp1TrWw66Mxnj37qnSwT7o2BNW1TpzJC9OnEt1lyfQzkmXC9tr/okQlv1X1mUKnInpBQn60kHbX7w2j66MBgy4Qs79nw==</X509Certificate>
    </X509Data>
  </KeyInfo>
  <Object Id="idPackageObject">
    <Manifest>
      <Reference URI="/_rels/.rels?ContentType=application/vnd.openxmlformats-package.relationships+xml">
        <Transforms>
          <Transform Algorithm="http://schemas.openxmlformats.org/package/2006/RelationshipTransform">
            <mdssi:RelationshipReference xmlns:mdssi="http://schemas.openxmlformats.org/package/2006/digital-signature" SourceId="rId1"/>
          </Transform>
          <Transform Algorithm="http://www.w3.org/TR/2001/REC-xml-c14n-20010315"/>
        </Transforms>
        <DigestMethod Algorithm="http://www.w3.org/2000/09/xmldsig#sha1"/>
        <DigestValue>zU3xVjYU7a1ax8o9OQBgdxm5bvU=</DigestValue>
      </Reference>
      <Reference URI="/ppt/_rels/presentation.xml.rels?ContentType=application/vnd.openxmlformats-package.relationships+xml">
        <Transforms>
          <Transform Algorithm="http://schemas.openxmlformats.org/package/2006/RelationshipTransform">
            <mdssi:RelationshipReference xmlns:mdssi="http://schemas.openxmlformats.org/package/2006/digital-signature" SourceId="rId26"/>
            <mdssi:RelationshipReference xmlns:mdssi="http://schemas.openxmlformats.org/package/2006/digital-signature" SourceId="rId39"/>
            <mdssi:RelationshipReference xmlns:mdssi="http://schemas.openxmlformats.org/package/2006/digital-signature" SourceId="rId3"/>
            <mdssi:RelationshipReference xmlns:mdssi="http://schemas.openxmlformats.org/package/2006/digital-signature" SourceId="rId21"/>
            <mdssi:RelationshipReference xmlns:mdssi="http://schemas.openxmlformats.org/package/2006/digital-signature" SourceId="rId34"/>
            <mdssi:RelationshipReference xmlns:mdssi="http://schemas.openxmlformats.org/package/2006/digital-signature" SourceId="rId7"/>
            <mdssi:RelationshipReference xmlns:mdssi="http://schemas.openxmlformats.org/package/2006/digital-signature" SourceId="rId12"/>
            <mdssi:RelationshipReference xmlns:mdssi="http://schemas.openxmlformats.org/package/2006/digital-signature" SourceId="rId17"/>
            <mdssi:RelationshipReference xmlns:mdssi="http://schemas.openxmlformats.org/package/2006/digital-signature" SourceId="rId25"/>
            <mdssi:RelationshipReference xmlns:mdssi="http://schemas.openxmlformats.org/package/2006/digital-signature" SourceId="rId33"/>
            <mdssi:RelationshipReference xmlns:mdssi="http://schemas.openxmlformats.org/package/2006/digital-signature" SourceId="rId38"/>
            <mdssi:RelationshipReference xmlns:mdssi="http://schemas.openxmlformats.org/package/2006/digital-signature" SourceId="rId2"/>
            <mdssi:RelationshipReference xmlns:mdssi="http://schemas.openxmlformats.org/package/2006/digital-signature" SourceId="rId16"/>
            <mdssi:RelationshipReference xmlns:mdssi="http://schemas.openxmlformats.org/package/2006/digital-signature" SourceId="rId20"/>
            <mdssi:RelationshipReference xmlns:mdssi="http://schemas.openxmlformats.org/package/2006/digital-signature" SourceId="rId29"/>
            <mdssi:RelationshipReference xmlns:mdssi="http://schemas.openxmlformats.org/package/2006/digital-signature" SourceId="rId1"/>
            <mdssi:RelationshipReference xmlns:mdssi="http://schemas.openxmlformats.org/package/2006/digital-signature" SourceId="rId6"/>
            <mdssi:RelationshipReference xmlns:mdssi="http://schemas.openxmlformats.org/package/2006/digital-signature" SourceId="rId11"/>
            <mdssi:RelationshipReference xmlns:mdssi="http://schemas.openxmlformats.org/package/2006/digital-signature" SourceId="rId24"/>
            <mdssi:RelationshipReference xmlns:mdssi="http://schemas.openxmlformats.org/package/2006/digital-signature" SourceId="rId32"/>
            <mdssi:RelationshipReference xmlns:mdssi="http://schemas.openxmlformats.org/package/2006/digital-signature" SourceId="rId37"/>
            <mdssi:RelationshipReference xmlns:mdssi="http://schemas.openxmlformats.org/package/2006/digital-signature" SourceId="rId40"/>
            <mdssi:RelationshipReference xmlns:mdssi="http://schemas.openxmlformats.org/package/2006/digital-signature" SourceId="rId5"/>
            <mdssi:RelationshipReference xmlns:mdssi="http://schemas.openxmlformats.org/package/2006/digital-signature" SourceId="rId15"/>
            <mdssi:RelationshipReference xmlns:mdssi="http://schemas.openxmlformats.org/package/2006/digital-signature" SourceId="rId23"/>
            <mdssi:RelationshipReference xmlns:mdssi="http://schemas.openxmlformats.org/package/2006/digital-signature" SourceId="rId28"/>
            <mdssi:RelationshipReference xmlns:mdssi="http://schemas.openxmlformats.org/package/2006/digital-signature" SourceId="rId36"/>
            <mdssi:RelationshipReference xmlns:mdssi="http://schemas.openxmlformats.org/package/2006/digital-signature" SourceId="rId10"/>
            <mdssi:RelationshipReference xmlns:mdssi="http://schemas.openxmlformats.org/package/2006/digital-signature" SourceId="rId19"/>
            <mdssi:RelationshipReference xmlns:mdssi="http://schemas.openxmlformats.org/package/2006/digital-signature" SourceId="rId31"/>
            <mdssi:RelationshipReference xmlns:mdssi="http://schemas.openxmlformats.org/package/2006/digital-signature" SourceId="rId4"/>
            <mdssi:RelationshipReference xmlns:mdssi="http://schemas.openxmlformats.org/package/2006/digital-signature" SourceId="rId9"/>
            <mdssi:RelationshipReference xmlns:mdssi="http://schemas.openxmlformats.org/package/2006/digital-signature" SourceId="rId14"/>
            <mdssi:RelationshipReference xmlns:mdssi="http://schemas.openxmlformats.org/package/2006/digital-signature" SourceId="rId22"/>
            <mdssi:RelationshipReference xmlns:mdssi="http://schemas.openxmlformats.org/package/2006/digital-signature" SourceId="rId27"/>
            <mdssi:RelationshipReference xmlns:mdssi="http://schemas.openxmlformats.org/package/2006/digital-signature" SourceId="rId30"/>
            <mdssi:RelationshipReference xmlns:mdssi="http://schemas.openxmlformats.org/package/2006/digital-signature" SourceId="rId35"/>
            <mdssi:RelationshipReference xmlns:mdssi="http://schemas.openxmlformats.org/package/2006/digital-signature" SourceId="rId8"/>
            <mdssi:RelationshipReference xmlns:mdssi="http://schemas.openxmlformats.org/package/2006/digital-signature" SourceId="rId13"/>
            <mdssi:RelationshipReference xmlns:mdssi="http://schemas.openxmlformats.org/package/2006/digital-signature" SourceId="rId18"/>
          </Transform>
          <Transform Algorithm="http://www.w3.org/TR/2001/REC-xml-c14n-20010315"/>
        </Transforms>
        <DigestMethod Algorithm="http://www.w3.org/2000/09/xmldsig#sha1"/>
        <DigestValue>5rE9bQexWn+dIepG9Ig1Kaeg5wE=</DigestValue>
      </Reference>
      <Reference URI="/ppt/media/hdphoto1.wdp?ContentType=image/vnd.ms-photo">
        <DigestMethod Algorithm="http://www.w3.org/2000/09/xmldsig#sha1"/>
        <DigestValue>P7TgMiDNLQWP2d8XX9Li5P4KxVM=</DigestValue>
      </Reference>
      <Reference URI="/ppt/media/hdphoto2.wdp?ContentType=image/vnd.ms-photo">
        <DigestMethod Algorithm="http://www.w3.org/2000/09/xmldsig#sha1"/>
        <DigestValue>saGB/8FHWh9AVNwtAsxvbs4+2LU=</DigestValue>
      </Reference>
      <Reference URI="/ppt/media/hdphoto3.wdp?ContentType=image/vnd.ms-photo">
        <DigestMethod Algorithm="http://www.w3.org/2000/09/xmldsig#sha1"/>
        <DigestValue>zq0h129itQBWHPdRfVoKkCKslDU=</DigestValue>
      </Reference>
      <Reference URI="/ppt/media/hdphoto4.wdp?ContentType=image/vnd.ms-photo">
        <DigestMethod Algorithm="http://www.w3.org/2000/09/xmldsig#sha1"/>
        <DigestValue>i/5Pt5vqjgOExNFVcRSzCgzIZ5I=</DigestValue>
      </Reference>
      <Reference URI="/ppt/media/hdphoto5.wdp?ContentType=image/vnd.ms-photo">
        <DigestMethod Algorithm="http://www.w3.org/2000/09/xmldsig#sha1"/>
        <DigestValue>a8w3nVUYWMX76pFo7XLK+r/uM5U=</DigestValue>
      </Reference>
      <Reference URI="/ppt/media/hdphoto6.wdp?ContentType=image/vnd.ms-photo">
        <DigestMethod Algorithm="http://www.w3.org/2000/09/xmldsig#sha1"/>
        <DigestValue>NaQag3RHoR/z36W/p2lKqzdxn7w=</DigestValue>
      </Reference>
      <Reference URI="/ppt/media/hdphoto7.wdp?ContentType=image/vnd.ms-photo">
        <DigestMethod Algorithm="http://www.w3.org/2000/09/xmldsig#sha1"/>
        <DigestValue>RpU/DbgX8BwrItHXEWQRLk/2VOg=</DigestValue>
      </Reference>
      <Reference URI="/ppt/media/image1.png?ContentType=image/png">
        <DigestMethod Algorithm="http://www.w3.org/2000/09/xmldsig#sha1"/>
        <DigestValue>HX+cyRMXqJb38buAHUnGxFnYYI0=</DigestValue>
      </Reference>
      <Reference URI="/ppt/media/image10.jpg?ContentType=image/jpeg">
        <DigestMethod Algorithm="http://www.w3.org/2000/09/xmldsig#sha1"/>
        <DigestValue>FOT7L3rkyfsGNB0pWQwpYLj3fPw=</DigestValue>
      </Reference>
      <Reference URI="/ppt/media/image11.png?ContentType=image/png">
        <DigestMethod Algorithm="http://www.w3.org/2000/09/xmldsig#sha1"/>
        <DigestValue>DAxfBlZ7fQW/uf14vJg1wkodnRY=</DigestValue>
      </Reference>
      <Reference URI="/ppt/media/image12.jpg?ContentType=image/jpeg">
        <DigestMethod Algorithm="http://www.w3.org/2000/09/xmldsig#sha1"/>
        <DigestValue>nEt5PkOWfI34sUNNo++9zPOwY2o=</DigestValue>
      </Reference>
      <Reference URI="/ppt/media/image13.jpg?ContentType=image/jpeg">
        <DigestMethod Algorithm="http://www.w3.org/2000/09/xmldsig#sha1"/>
        <DigestValue>ALkYCF6sBOJgezsF3ToVTIr3qfU=</DigestValue>
      </Reference>
      <Reference URI="/ppt/media/image14.jpeg?ContentType=image/jpeg">
        <DigestMethod Algorithm="http://www.w3.org/2000/09/xmldsig#sha1"/>
        <DigestValue>ezSsbC27/4Bi6JNxCrHU+HQ09e0=</DigestValue>
      </Reference>
      <Reference URI="/ppt/media/image15.jpg?ContentType=image/jpeg">
        <DigestMethod Algorithm="http://www.w3.org/2000/09/xmldsig#sha1"/>
        <DigestValue>njP/yG2Xy5eXZ5yO4NcBSGA7QVI=</DigestValue>
      </Reference>
      <Reference URI="/ppt/media/image16.jpg?ContentType=image/jpeg">
        <DigestMethod Algorithm="http://www.w3.org/2000/09/xmldsig#sha1"/>
        <DigestValue>sjVP/wiTMWdpVokm6cfL6jewwhI=</DigestValue>
      </Reference>
      <Reference URI="/ppt/media/image17.jpg?ContentType=image/jpeg">
        <DigestMethod Algorithm="http://www.w3.org/2000/09/xmldsig#sha1"/>
        <DigestValue>TrR4JcQK3h+DxkqC7Pyv9lu13VQ=</DigestValue>
      </Reference>
      <Reference URI="/ppt/media/image18.jpeg?ContentType=image/jpeg">
        <DigestMethod Algorithm="http://www.w3.org/2000/09/xmldsig#sha1"/>
        <DigestValue>mxSQgTCWIdvEeXDE0TmtjBPdBFc=</DigestValue>
      </Reference>
      <Reference URI="/ppt/media/image19.jpg?ContentType=image/jpeg">
        <DigestMethod Algorithm="http://www.w3.org/2000/09/xmldsig#sha1"/>
        <DigestValue>c2gmZGVC1pR0SrY7XoK3oNK6xNQ=</DigestValue>
      </Reference>
      <Reference URI="/ppt/media/image2.png?ContentType=image/png">
        <DigestMethod Algorithm="http://www.w3.org/2000/09/xmldsig#sha1"/>
        <DigestValue>rQUkwLjk6NA8qBOEAcB3IBJMj3U=</DigestValue>
      </Reference>
      <Reference URI="/ppt/media/image20.png?ContentType=image/png">
        <DigestMethod Algorithm="http://www.w3.org/2000/09/xmldsig#sha1"/>
        <DigestValue>ZRCD7VsDl4eA2sl5uhNHs41AVNI=</DigestValue>
      </Reference>
      <Reference URI="/ppt/media/image21.jpeg?ContentType=image/jpeg">
        <DigestMethod Algorithm="http://www.w3.org/2000/09/xmldsig#sha1"/>
        <DigestValue>sHKiw7g9VpXcZoxKsTABBQV91sM=</DigestValue>
      </Reference>
      <Reference URI="/ppt/media/image22.jpg?ContentType=image/jpeg">
        <DigestMethod Algorithm="http://www.w3.org/2000/09/xmldsig#sha1"/>
        <DigestValue>PGhtwOWjbM3tdWTGebyhMFp8GNs=</DigestValue>
      </Reference>
      <Reference URI="/ppt/media/image23.jpg?ContentType=image/jpeg">
        <DigestMethod Algorithm="http://www.w3.org/2000/09/xmldsig#sha1"/>
        <DigestValue>09wXmckClwIzpxwWvE+lPQhumNo=</DigestValue>
      </Reference>
      <Reference URI="/ppt/media/image24.jpeg?ContentType=image/jpeg">
        <DigestMethod Algorithm="http://www.w3.org/2000/09/xmldsig#sha1"/>
        <DigestValue>kQHdMpRyzYsIAENARSfu5yN4NNQ=</DigestValue>
      </Reference>
      <Reference URI="/ppt/media/image25.png?ContentType=image/png">
        <DigestMethod Algorithm="http://www.w3.org/2000/09/xmldsig#sha1"/>
        <DigestValue>eBRCRjdA/BTO1nvD1f83BR13Nbg=</DigestValue>
      </Reference>
      <Reference URI="/ppt/media/image26.png?ContentType=image/png">
        <DigestMethod Algorithm="http://www.w3.org/2000/09/xmldsig#sha1"/>
        <DigestValue>446NGihXr3pZF5aNV2ZFRucddag=</DigestValue>
      </Reference>
      <Reference URI="/ppt/media/image27.jpeg?ContentType=image/jpeg">
        <DigestMethod Algorithm="http://www.w3.org/2000/09/xmldsig#sha1"/>
        <DigestValue>SZgV+LkmlRNQwxowu5SN5+cuz5w=</DigestValue>
      </Reference>
      <Reference URI="/ppt/media/image28.jpeg?ContentType=image/jpeg">
        <DigestMethod Algorithm="http://www.w3.org/2000/09/xmldsig#sha1"/>
        <DigestValue>2Rlypk7NleOlqA0SrgFUrHqsIsU=</DigestValue>
      </Reference>
      <Reference URI="/ppt/media/image29.jpg?ContentType=image/jpeg">
        <DigestMethod Algorithm="http://www.w3.org/2000/09/xmldsig#sha1"/>
        <DigestValue>FRYIerDW44CYftMzqUpuVV5yD/Y=</DigestValue>
      </Reference>
      <Reference URI="/ppt/media/image3.png?ContentType=image/png">
        <DigestMethod Algorithm="http://www.w3.org/2000/09/xmldsig#sha1"/>
        <DigestValue>iqDIOAamGd0N5XpCYAZodzRZ2ag=</DigestValue>
      </Reference>
      <Reference URI="/ppt/media/image30.jpeg?ContentType=image/jpeg">
        <DigestMethod Algorithm="http://www.w3.org/2000/09/xmldsig#sha1"/>
        <DigestValue>SpVFE5YdKxzQYp9XSN+q9sBeiFE=</DigestValue>
      </Reference>
      <Reference URI="/ppt/media/image31.jpeg?ContentType=image/jpeg">
        <DigestMethod Algorithm="http://www.w3.org/2000/09/xmldsig#sha1"/>
        <DigestValue>IhvUCUYQrRdYu4RZKFy/mcELy1g=</DigestValue>
      </Reference>
      <Reference URI="/ppt/media/image32.png?ContentType=image/png">
        <DigestMethod Algorithm="http://www.w3.org/2000/09/xmldsig#sha1"/>
        <DigestValue>RfVyBfCQEW7h7cI83U86FNReibc=</DigestValue>
      </Reference>
      <Reference URI="/ppt/media/image33.png?ContentType=image/png">
        <DigestMethod Algorithm="http://www.w3.org/2000/09/xmldsig#sha1"/>
        <DigestValue>o0KIOmZU7C4oEFYBCw9tqBb3p34=</DigestValue>
      </Reference>
      <Reference URI="/ppt/media/image34.jpeg?ContentType=image/jpeg">
        <DigestMethod Algorithm="http://www.w3.org/2000/09/xmldsig#sha1"/>
        <DigestValue>tF58QE8yPVXWDqBngRJaX3+VdWI=</DigestValue>
      </Reference>
      <Reference URI="/ppt/media/image35.png?ContentType=image/png">
        <DigestMethod Algorithm="http://www.w3.org/2000/09/xmldsig#sha1"/>
        <DigestValue>oOehKLhhlTzHWnF2zkhmFVsvp9Y=</DigestValue>
      </Reference>
      <Reference URI="/ppt/media/image36.png?ContentType=image/png">
        <DigestMethod Algorithm="http://www.w3.org/2000/09/xmldsig#sha1"/>
        <DigestValue>vzUbPEr6l67wwaxcbocTlhk+DSk=</DigestValue>
      </Reference>
      <Reference URI="/ppt/media/image37.jpg?ContentType=image/jpeg">
        <DigestMethod Algorithm="http://www.w3.org/2000/09/xmldsig#sha1"/>
        <DigestValue>r7zx5jc2h13n2XVoeaLfsmSNgYY=</DigestValue>
      </Reference>
      <Reference URI="/ppt/media/image38.png?ContentType=image/png">
        <DigestMethod Algorithm="http://www.w3.org/2000/09/xmldsig#sha1"/>
        <DigestValue>e9C6ev48qMd2W1RzDGImML30uxk=</DigestValue>
      </Reference>
      <Reference URI="/ppt/media/image39.jpeg?ContentType=image/jpeg">
        <DigestMethod Algorithm="http://www.w3.org/2000/09/xmldsig#sha1"/>
        <DigestValue>SjZuBowXnRnb53fBesIGo1YTUrA=</DigestValue>
      </Reference>
      <Reference URI="/ppt/media/image4.jpeg?ContentType=image/jpeg">
        <DigestMethod Algorithm="http://www.w3.org/2000/09/xmldsig#sha1"/>
        <DigestValue>UzZtKPcgwryRgMhtyC5bnRau7uo=</DigestValue>
      </Reference>
      <Reference URI="/ppt/media/image40.jpeg?ContentType=image/jpeg">
        <DigestMethod Algorithm="http://www.w3.org/2000/09/xmldsig#sha1"/>
        <DigestValue>JgpibehQ7lNQM0O6qPWT72LM3kk=</DigestValue>
      </Reference>
      <Reference URI="/ppt/media/image41.png?ContentType=image/png">
        <DigestMethod Algorithm="http://www.w3.org/2000/09/xmldsig#sha1"/>
        <DigestValue>SKk9m/+9XmuT/AXVxz5wWg6hRl4=</DigestValue>
      </Reference>
      <Reference URI="/ppt/media/image5.jpg?ContentType=image/jpeg">
        <DigestMethod Algorithm="http://www.w3.org/2000/09/xmldsig#sha1"/>
        <DigestValue>tt5JrQyfGzvhf3Khe/pK19qNSx4=</DigestValue>
      </Reference>
      <Reference URI="/ppt/media/image6.jpg?ContentType=image/jpeg">
        <DigestMethod Algorithm="http://www.w3.org/2000/09/xmldsig#sha1"/>
        <DigestValue>hY2tA6ynKKmnzgeO91EFomgr4cg=</DigestValue>
      </Reference>
      <Reference URI="/ppt/media/image7.jpg?ContentType=image/jpeg">
        <DigestMethod Algorithm="http://www.w3.org/2000/09/xmldsig#sha1"/>
        <DigestValue>KtCkDiFKC0gnSoBjsDbh6dvUKks=</DigestValue>
      </Reference>
      <Reference URI="/ppt/media/image8.jpg?ContentType=image/jpeg">
        <DigestMethod Algorithm="http://www.w3.org/2000/09/xmldsig#sha1"/>
        <DigestValue>vrfypD6ObuvTz8semHhjPCDBr7s=</DigestValue>
      </Reference>
      <Reference URI="/ppt/media/image9.png?ContentType=image/png">
        <DigestMethod Algorithm="http://www.w3.org/2000/09/xmldsig#sha1"/>
        <DigestValue>sKdDppjIWD9WxHzjVtLaPsXiYkA=</DigestValue>
      </Reference>
      <Reference URI="/ppt/media/media1.m4a?ContentType=audio/mp4">
        <DigestMethod Algorithm="http://www.w3.org/2000/09/xmldsig#sha1"/>
        <DigestValue>4uwDwiuYGdh1SgmnLpJl37NT9Q8=</DigestValue>
      </Reference>
      <Reference URI="/ppt/media/media2.m4a?ContentType=audio/mp4">
        <DigestMethod Algorithm="http://www.w3.org/2000/09/xmldsig#sha1"/>
        <DigestValue>Ws8dRokrlydOgpKJIzABChKNxcI=</DigestValue>
      </Reference>
      <Reference URI="/ppt/media/media3.m4a?ContentType=audio/mp4">
        <DigestMethod Algorithm="http://www.w3.org/2000/09/xmldsig#sha1"/>
        <DigestValue>7tAUelCR9XTSAvRAjSoAac7bAG0=</DigestValue>
      </Reference>
      <Reference URI="/ppt/media/media4.m4a?ContentType=audio/mp4">
        <DigestMethod Algorithm="http://www.w3.org/2000/09/xmldsig#sha1"/>
        <DigestValue>fr3gYynNjvxMUDOgBPj0VK2BiM8=</DigestValue>
      </Reference>
      <Reference URI="/ppt/media/media5.m4a?ContentType=audio/mp4">
        <DigestMethod Algorithm="http://www.w3.org/2000/09/xmldsig#sha1"/>
        <DigestValue>4Ukr59/pWJ/YGJdnf4INEuqWPgg=</DigestValue>
      </Reference>
      <Reference URI="/ppt/media/media6.m4a?ContentType=audio/mp4">
        <DigestMethod Algorithm="http://www.w3.org/2000/09/xmldsig#sha1"/>
        <DigestValue>3QPiMg1yuOe/ZyrQkegdyBJ/dOQ=</DigestValue>
      </Reference>
      <Reference URI="/ppt/media/media7.m4a?ContentType=audio/mp4">
        <DigestMethod Algorithm="http://www.w3.org/2000/09/xmldsig#sha1"/>
        <DigestValue>E7MijiC3LMJS+oMdXU3sRik5LuM=</DigestValue>
      </Reference>
      <Reference URI="/ppt/notesMasters/_rels/notesMaster1.xml.rels?ContentType=application/vnd.openxmlformats-package.relationships+xml">
        <Transforms>
          <Transform Algorithm="http://schemas.openxmlformats.org/package/2006/RelationshipTransform">
            <mdssi:RelationshipReference xmlns:mdssi="http://schemas.openxmlformats.org/package/2006/digital-signature" SourceId="rId1"/>
          </Transform>
          <Transform Algorithm="http://www.w3.org/TR/2001/REC-xml-c14n-20010315"/>
        </Transforms>
        <DigestMethod Algorithm="http://www.w3.org/2000/09/xmldsig#sha1"/>
        <DigestValue>OdhT0K1k8Q08a7bRarF9Zp2L0MQ=</DigestValue>
      </Reference>
      <Reference URI="/ppt/notesMasters/notesMaster1.xml?ContentType=application/vnd.openxmlformats-officedocument.presentationml.notesMaster+xml">
        <DigestMethod Algorithm="http://www.w3.org/2000/09/xmldsig#sha1"/>
        <DigestValue>53ns6F5Zd9jqNogUpHqAHZlr6zI=</DigestValue>
      </Reference>
      <Reference URI="/ppt/notesSlides/_rels/notesSlide1.xml.rels?ContentType=application/vnd.openxmlformats-package.relationships+xml">
        <Transforms>
          <Transform Algorithm="http://schemas.openxmlformats.org/package/2006/RelationshipTransform">
            <mdssi:RelationshipReference xmlns:mdssi="http://schemas.openxmlformats.org/package/2006/digital-signature" SourceId="rId2"/>
            <mdssi:RelationshipReference xmlns:mdssi="http://schemas.openxmlformats.org/package/2006/digital-signature" SourceId="rId1"/>
          </Transform>
          <Transform Algorithm="http://www.w3.org/TR/2001/REC-xml-c14n-20010315"/>
        </Transforms>
        <DigestMethod Algorithm="http://www.w3.org/2000/09/xmldsig#sha1"/>
        <DigestValue>wmO25OC3dfmPFgAKMuSD8+huPcU=</DigestValue>
      </Reference>
      <Reference URI="/ppt/notesSlides/_rels/notesSlide10.xml.rels?ContentType=application/vnd.openxmlformats-package.relationships+xml">
        <Transforms>
          <Transform Algorithm="http://schemas.openxmlformats.org/package/2006/RelationshipTransform">
            <mdssi:RelationshipReference xmlns:mdssi="http://schemas.openxmlformats.org/package/2006/digital-signature" SourceId="rId1"/>
            <mdssi:RelationshipReference xmlns:mdssi="http://schemas.openxmlformats.org/package/2006/digital-signature" SourceId="rId2"/>
          </Transform>
          <Transform Algorithm="http://www.w3.org/TR/2001/REC-xml-c14n-20010315"/>
        </Transforms>
        <DigestMethod Algorithm="http://www.w3.org/2000/09/xmldsig#sha1"/>
        <DigestValue>YJzda+iywkcTQGt9uX69Tcyda0I=</DigestValue>
      </Reference>
      <Reference URI="/ppt/notesSlides/_rels/notesSlide11.xml.rels?ContentType=application/vnd.openxmlformats-package.relationships+xml">
        <Transforms>
          <Transform Algorithm="http://schemas.openxmlformats.org/package/2006/RelationshipTransform">
            <mdssi:RelationshipReference xmlns:mdssi="http://schemas.openxmlformats.org/package/2006/digital-signature" SourceId="rId2"/>
            <mdssi:RelationshipReference xmlns:mdssi="http://schemas.openxmlformats.org/package/2006/digital-signature" SourceId="rId1"/>
          </Transform>
          <Transform Algorithm="http://www.w3.org/TR/2001/REC-xml-c14n-20010315"/>
        </Transforms>
        <DigestMethod Algorithm="http://www.w3.org/2000/09/xmldsig#sha1"/>
        <DigestValue>r8ZUWlQC/LJ5L0vOxDw1We1+RRw=</DigestValue>
      </Reference>
      <Reference URI="/ppt/notesSlides/_rels/notesSlide12.xml.rels?ContentType=application/vnd.openxmlformats-package.relationships+xml">
        <Transforms>
          <Transform Algorithm="http://schemas.openxmlformats.org/package/2006/RelationshipTransform">
            <mdssi:RelationshipReference xmlns:mdssi="http://schemas.openxmlformats.org/package/2006/digital-signature" SourceId="rId1"/>
            <mdssi:RelationshipReference xmlns:mdssi="http://schemas.openxmlformats.org/package/2006/digital-signature" SourceId="rId2"/>
          </Transform>
          <Transform Algorithm="http://www.w3.org/TR/2001/REC-xml-c14n-20010315"/>
        </Transforms>
        <DigestMethod Algorithm="http://www.w3.org/2000/09/xmldsig#sha1"/>
        <DigestValue>zzEUcAU6Y6OxhKn6ALU4/wCBRNs=</DigestValue>
      </Reference>
      <Reference URI="/ppt/notesSlides/_rels/notesSlide13.xml.rels?ContentType=application/vnd.openxmlformats-package.relationships+xml">
        <Transforms>
          <Transform Algorithm="http://schemas.openxmlformats.org/package/2006/RelationshipTransform">
            <mdssi:RelationshipReference xmlns:mdssi="http://schemas.openxmlformats.org/package/2006/digital-signature" SourceId="rId2"/>
            <mdssi:RelationshipReference xmlns:mdssi="http://schemas.openxmlformats.org/package/2006/digital-signature" SourceId="rId1"/>
          </Transform>
          <Transform Algorithm="http://www.w3.org/TR/2001/REC-xml-c14n-20010315"/>
        </Transforms>
        <DigestMethod Algorithm="http://www.w3.org/2000/09/xmldsig#sha1"/>
        <DigestValue>F+2HNF+bIHKh/M5N34w5TT/9M98=</DigestValue>
      </Reference>
      <Reference URI="/ppt/notesSlides/_rels/notesSlide14.xml.rels?ContentType=application/vnd.openxmlformats-package.relationships+xml">
        <Transforms>
          <Transform Algorithm="http://schemas.openxmlformats.org/package/2006/RelationshipTransform">
            <mdssi:RelationshipReference xmlns:mdssi="http://schemas.openxmlformats.org/package/2006/digital-signature" SourceId="rId1"/>
            <mdssi:RelationshipReference xmlns:mdssi="http://schemas.openxmlformats.org/package/2006/digital-signature" SourceId="rId2"/>
          </Transform>
          <Transform Algorithm="http://www.w3.org/TR/2001/REC-xml-c14n-20010315"/>
        </Transforms>
        <DigestMethod Algorithm="http://www.w3.org/2000/09/xmldsig#sha1"/>
        <DigestValue>xfh44uEyoFDPaUXzrU+2RTti8eU=</DigestValue>
      </Reference>
      <Reference URI="/ppt/notesSlides/_rels/notesSlide15.xml.rels?ContentType=application/vnd.openxmlformats-package.relationships+xml">
        <Transforms>
          <Transform Algorithm="http://schemas.openxmlformats.org/package/2006/RelationshipTransform">
            <mdssi:RelationshipReference xmlns:mdssi="http://schemas.openxmlformats.org/package/2006/digital-signature" SourceId="rId2"/>
            <mdssi:RelationshipReference xmlns:mdssi="http://schemas.openxmlformats.org/package/2006/digital-signature" SourceId="rId1"/>
          </Transform>
          <Transform Algorithm="http://www.w3.org/TR/2001/REC-xml-c14n-20010315"/>
        </Transforms>
        <DigestMethod Algorithm="http://www.w3.org/2000/09/xmldsig#sha1"/>
        <DigestValue>dBOokAvPDa7uqM1Y1ydvLQNZLDA=</DigestValue>
      </Reference>
      <Reference URI="/ppt/notesSlides/_rels/notesSlide16.xml.rels?ContentType=application/vnd.openxmlformats-package.relationships+xml">
        <Transforms>
          <Transform Algorithm="http://schemas.openxmlformats.org/package/2006/RelationshipTransform">
            <mdssi:RelationshipReference xmlns:mdssi="http://schemas.openxmlformats.org/package/2006/digital-signature" SourceId="rId1"/>
            <mdssi:RelationshipReference xmlns:mdssi="http://schemas.openxmlformats.org/package/2006/digital-signature" SourceId="rId2"/>
          </Transform>
          <Transform Algorithm="http://www.w3.org/TR/2001/REC-xml-c14n-20010315"/>
        </Transforms>
        <DigestMethod Algorithm="http://www.w3.org/2000/09/xmldsig#sha1"/>
        <DigestValue>25rmQrUtbDzbapVu9IL8OA6OlNs=</DigestValue>
      </Reference>
      <Reference URI="/ppt/notesSlides/_rels/notesSlide17.xml.rels?ContentType=application/vnd.openxmlformats-package.relationships+xml">
        <Transforms>
          <Transform Algorithm="http://schemas.openxmlformats.org/package/2006/RelationshipTransform">
            <mdssi:RelationshipReference xmlns:mdssi="http://schemas.openxmlformats.org/package/2006/digital-signature" SourceId="rId1"/>
            <mdssi:RelationshipReference xmlns:mdssi="http://schemas.openxmlformats.org/package/2006/digital-signature" SourceId="rId2"/>
          </Transform>
          <Transform Algorithm="http://www.w3.org/TR/2001/REC-xml-c14n-20010315"/>
        </Transforms>
        <DigestMethod Algorithm="http://www.w3.org/2000/09/xmldsig#sha1"/>
        <DigestValue>p3vbcrp6fNrdSIaF+V5VR3NrXKo=</DigestValue>
      </Reference>
      <Reference URI="/ppt/notesSlides/_rels/notesSlide18.xml.rels?ContentType=application/vnd.openxmlformats-package.relationships+xml">
        <Transforms>
          <Transform Algorithm="http://schemas.openxmlformats.org/package/2006/RelationshipTransform">
            <mdssi:RelationshipReference xmlns:mdssi="http://schemas.openxmlformats.org/package/2006/digital-signature" SourceId="rId2"/>
            <mdssi:RelationshipReference xmlns:mdssi="http://schemas.openxmlformats.org/package/2006/digital-signature" SourceId="rId1"/>
          </Transform>
          <Transform Algorithm="http://www.w3.org/TR/2001/REC-xml-c14n-20010315"/>
        </Transforms>
        <DigestMethod Algorithm="http://www.w3.org/2000/09/xmldsig#sha1"/>
        <DigestValue>qe0JS2X21HR2BAcCHBqsEkV+AVI=</DigestValue>
      </Reference>
      <Reference URI="/ppt/notesSlides/_rels/notesSlide2.xml.rels?ContentType=application/vnd.openxmlformats-package.relationships+xml">
        <Transforms>
          <Transform Algorithm="http://schemas.openxmlformats.org/package/2006/RelationshipTransform">
            <mdssi:RelationshipReference xmlns:mdssi="http://schemas.openxmlformats.org/package/2006/digital-signature" SourceId="rId2"/>
            <mdssi:RelationshipReference xmlns:mdssi="http://schemas.openxmlformats.org/package/2006/digital-signature" SourceId="rId1"/>
          </Transform>
          <Transform Algorithm="http://www.w3.org/TR/2001/REC-xml-c14n-20010315"/>
        </Transforms>
        <DigestMethod Algorithm="http://www.w3.org/2000/09/xmldsig#sha1"/>
        <DigestValue>0OrEs7gZ+FT6llQan3DZp1ZkYUY=</DigestValue>
      </Reference>
      <Reference URI="/ppt/notesSlides/_rels/notesSlide3.xml.rels?ContentType=application/vnd.openxmlformats-package.relationships+xml">
        <Transforms>
          <Transform Algorithm="http://schemas.openxmlformats.org/package/2006/RelationshipTransform">
            <mdssi:RelationshipReference xmlns:mdssi="http://schemas.openxmlformats.org/package/2006/digital-signature" SourceId="rId1"/>
            <mdssi:RelationshipReference xmlns:mdssi="http://schemas.openxmlformats.org/package/2006/digital-signature" SourceId="rId2"/>
          </Transform>
          <Transform Algorithm="http://www.w3.org/TR/2001/REC-xml-c14n-20010315"/>
        </Transforms>
        <DigestMethod Algorithm="http://www.w3.org/2000/09/xmldsig#sha1"/>
        <DigestValue>IYBUh88vPVkCUORZ3/TL2yRj0J4=</DigestValue>
      </Reference>
      <Reference URI="/ppt/notesSlides/_rels/notesSlide4.xml.rels?ContentType=application/vnd.openxmlformats-package.relationships+xml">
        <Transforms>
          <Transform Algorithm="http://schemas.openxmlformats.org/package/2006/RelationshipTransform">
            <mdssi:RelationshipReference xmlns:mdssi="http://schemas.openxmlformats.org/package/2006/digital-signature" SourceId="rId1"/>
            <mdssi:RelationshipReference xmlns:mdssi="http://schemas.openxmlformats.org/package/2006/digital-signature" SourceId="rId2"/>
          </Transform>
          <Transform Algorithm="http://www.w3.org/TR/2001/REC-xml-c14n-20010315"/>
        </Transforms>
        <DigestMethod Algorithm="http://www.w3.org/2000/09/xmldsig#sha1"/>
        <DigestValue>2fg6f4unX4J/fEgUq+Z2TceXn+U=</DigestValue>
      </Reference>
      <Reference URI="/ppt/notesSlides/_rels/notesSlide5.xml.rels?ContentType=application/vnd.openxmlformats-package.relationships+xml">
        <Transforms>
          <Transform Algorithm="http://schemas.openxmlformats.org/package/2006/RelationshipTransform">
            <mdssi:RelationshipReference xmlns:mdssi="http://schemas.openxmlformats.org/package/2006/digital-signature" SourceId="rId2"/>
            <mdssi:RelationshipReference xmlns:mdssi="http://schemas.openxmlformats.org/package/2006/digital-signature" SourceId="rId1"/>
          </Transform>
          <Transform Algorithm="http://www.w3.org/TR/2001/REC-xml-c14n-20010315"/>
        </Transforms>
        <DigestMethod Algorithm="http://www.w3.org/2000/09/xmldsig#sha1"/>
        <DigestValue>3dYQrDxcuhzCJ+9anmewcBEXCJ0=</DigestValue>
      </Reference>
      <Reference URI="/ppt/notesSlides/_rels/notesSlide6.xml.rels?ContentType=application/vnd.openxmlformats-package.relationships+xml">
        <Transforms>
          <Transform Algorithm="http://schemas.openxmlformats.org/package/2006/RelationshipTransform">
            <mdssi:RelationshipReference xmlns:mdssi="http://schemas.openxmlformats.org/package/2006/digital-signature" SourceId="rId1"/>
            <mdssi:RelationshipReference xmlns:mdssi="http://schemas.openxmlformats.org/package/2006/digital-signature" SourceId="rId2"/>
          </Transform>
          <Transform Algorithm="http://www.w3.org/TR/2001/REC-xml-c14n-20010315"/>
        </Transforms>
        <DigestMethod Algorithm="http://www.w3.org/2000/09/xmldsig#sha1"/>
        <DigestValue>nBUfyyejnpfAfNZLjkmi9hNr0As=</DigestValue>
      </Reference>
      <Reference URI="/ppt/notesSlides/_rels/notesSlide7.xml.rels?ContentType=application/vnd.openxmlformats-package.relationships+xml">
        <Transforms>
          <Transform Algorithm="http://schemas.openxmlformats.org/package/2006/RelationshipTransform">
            <mdssi:RelationshipReference xmlns:mdssi="http://schemas.openxmlformats.org/package/2006/digital-signature" SourceId="rId1"/>
            <mdssi:RelationshipReference xmlns:mdssi="http://schemas.openxmlformats.org/package/2006/digital-signature" SourceId="rId2"/>
          </Transform>
          <Transform Algorithm="http://www.w3.org/TR/2001/REC-xml-c14n-20010315"/>
        </Transforms>
        <DigestMethod Algorithm="http://www.w3.org/2000/09/xmldsig#sha1"/>
        <DigestValue>D2SZAp7tlKppj04fD6A9+/cpiBo=</DigestValue>
      </Reference>
      <Reference URI="/ppt/notesSlides/_rels/notesSlide8.xml.rels?ContentType=application/vnd.openxmlformats-package.relationships+xml">
        <Transforms>
          <Transform Algorithm="http://schemas.openxmlformats.org/package/2006/RelationshipTransform">
            <mdssi:RelationshipReference xmlns:mdssi="http://schemas.openxmlformats.org/package/2006/digital-signature" SourceId="rId2"/>
            <mdssi:RelationshipReference xmlns:mdssi="http://schemas.openxmlformats.org/package/2006/digital-signature" SourceId="rId1"/>
          </Transform>
          <Transform Algorithm="http://www.w3.org/TR/2001/REC-xml-c14n-20010315"/>
        </Transforms>
        <DigestMethod Algorithm="http://www.w3.org/2000/09/xmldsig#sha1"/>
        <DigestValue>MTREjyMMcgpM+Ek40ZEjb9K8ZGM=</DigestValue>
      </Reference>
      <Reference URI="/ppt/notesSlides/_rels/notesSlide9.xml.rels?ContentType=application/vnd.openxmlformats-package.relationships+xml">
        <Transforms>
          <Transform Algorithm="http://schemas.openxmlformats.org/package/2006/RelationshipTransform">
            <mdssi:RelationshipReference xmlns:mdssi="http://schemas.openxmlformats.org/package/2006/digital-signature" SourceId="rId1"/>
            <mdssi:RelationshipReference xmlns:mdssi="http://schemas.openxmlformats.org/package/2006/digital-signature" SourceId="rId2"/>
          </Transform>
          <Transform Algorithm="http://www.w3.org/TR/2001/REC-xml-c14n-20010315"/>
        </Transforms>
        <DigestMethod Algorithm="http://www.w3.org/2000/09/xmldsig#sha1"/>
        <DigestValue>YumNxGLL23kxQFn2mvJg3XGa8FA=</DigestValue>
      </Reference>
      <Reference URI="/ppt/notesSlides/notesSlide1.xml?ContentType=application/vnd.openxmlformats-officedocument.presentationml.notesSlide+xml">
        <DigestMethod Algorithm="http://www.w3.org/2000/09/xmldsig#sha1"/>
        <DigestValue>tw3yTYexA2KK/2Q4wEaTqzbPQ68=</DigestValue>
      </Reference>
      <Reference URI="/ppt/notesSlides/notesSlide10.xml?ContentType=application/vnd.openxmlformats-officedocument.presentationml.notesSlide+xml">
        <DigestMethod Algorithm="http://www.w3.org/2000/09/xmldsig#sha1"/>
        <DigestValue>IkIRJS9dDOSRmTEsI9idRF8ednI=</DigestValue>
      </Reference>
      <Reference URI="/ppt/notesSlides/notesSlide11.xml?ContentType=application/vnd.openxmlformats-officedocument.presentationml.notesSlide+xml">
        <DigestMethod Algorithm="http://www.w3.org/2000/09/xmldsig#sha1"/>
        <DigestValue>tTE8HEpAO46rgSIvfyVWBppeKMc=</DigestValue>
      </Reference>
      <Reference URI="/ppt/notesSlides/notesSlide12.xml?ContentType=application/vnd.openxmlformats-officedocument.presentationml.notesSlide+xml">
        <DigestMethod Algorithm="http://www.w3.org/2000/09/xmldsig#sha1"/>
        <DigestValue>530osoFoVlDxqtlyeAwcRTCfRTI=</DigestValue>
      </Reference>
      <Reference URI="/ppt/notesSlides/notesSlide13.xml?ContentType=application/vnd.openxmlformats-officedocument.presentationml.notesSlide+xml">
        <DigestMethod Algorithm="http://www.w3.org/2000/09/xmldsig#sha1"/>
        <DigestValue>AbgAvBAmYPZqxRckeHvF7lvq7Es=</DigestValue>
      </Reference>
      <Reference URI="/ppt/notesSlides/notesSlide14.xml?ContentType=application/vnd.openxmlformats-officedocument.presentationml.notesSlide+xml">
        <DigestMethod Algorithm="http://www.w3.org/2000/09/xmldsig#sha1"/>
        <DigestValue>qHR7zuis4Ijw5zzXEGEyveo8Qts=</DigestValue>
      </Reference>
      <Reference URI="/ppt/notesSlides/notesSlide15.xml?ContentType=application/vnd.openxmlformats-officedocument.presentationml.notesSlide+xml">
        <DigestMethod Algorithm="http://www.w3.org/2000/09/xmldsig#sha1"/>
        <DigestValue>TzChJgNTS1LQ3FlyIZ5A+1a/64k=</DigestValue>
      </Reference>
      <Reference URI="/ppt/notesSlides/notesSlide16.xml?ContentType=application/vnd.openxmlformats-officedocument.presentationml.notesSlide+xml">
        <DigestMethod Algorithm="http://www.w3.org/2000/09/xmldsig#sha1"/>
        <DigestValue>VIeZlaSGSqWh5Nu3mL3gm0wiivI=</DigestValue>
      </Reference>
      <Reference URI="/ppt/notesSlides/notesSlide17.xml?ContentType=application/vnd.openxmlformats-officedocument.presentationml.notesSlide+xml">
        <DigestMethod Algorithm="http://www.w3.org/2000/09/xmldsig#sha1"/>
        <DigestValue>V9zcMOxWm/+7vnPxpyrlCP5hk2M=</DigestValue>
      </Reference>
      <Reference URI="/ppt/notesSlides/notesSlide18.xml?ContentType=application/vnd.openxmlformats-officedocument.presentationml.notesSlide+xml">
        <DigestMethod Algorithm="http://www.w3.org/2000/09/xmldsig#sha1"/>
        <DigestValue>gpDL3M1+o2SzTBhv3THlpM1SeZM=</DigestValue>
      </Reference>
      <Reference URI="/ppt/notesSlides/notesSlide2.xml?ContentType=application/vnd.openxmlformats-officedocument.presentationml.notesSlide+xml">
        <DigestMethod Algorithm="http://www.w3.org/2000/09/xmldsig#sha1"/>
        <DigestValue>MIFKON6pCiluMVq6MbNwu8ffetY=</DigestValue>
      </Reference>
      <Reference URI="/ppt/notesSlides/notesSlide3.xml?ContentType=application/vnd.openxmlformats-officedocument.presentationml.notesSlide+xml">
        <DigestMethod Algorithm="http://www.w3.org/2000/09/xmldsig#sha1"/>
        <DigestValue>DIhpWJVwqOpC0BqfV/f7tPYp3Bk=</DigestValue>
      </Reference>
      <Reference URI="/ppt/notesSlides/notesSlide4.xml?ContentType=application/vnd.openxmlformats-officedocument.presentationml.notesSlide+xml">
        <DigestMethod Algorithm="http://www.w3.org/2000/09/xmldsig#sha1"/>
        <DigestValue>1LCEZ3zQUx9VZzFXzIJEuog8cjo=</DigestValue>
      </Reference>
      <Reference URI="/ppt/notesSlides/notesSlide5.xml?ContentType=application/vnd.openxmlformats-officedocument.presentationml.notesSlide+xml">
        <DigestMethod Algorithm="http://www.w3.org/2000/09/xmldsig#sha1"/>
        <DigestValue>kzynoASsGr5VMrPkBMroLISpvnw=</DigestValue>
      </Reference>
      <Reference URI="/ppt/notesSlides/notesSlide6.xml?ContentType=application/vnd.openxmlformats-officedocument.presentationml.notesSlide+xml">
        <DigestMethod Algorithm="http://www.w3.org/2000/09/xmldsig#sha1"/>
        <DigestValue>w/5AlWEBlAcLB8zpxCTzF8r1J88=</DigestValue>
      </Reference>
      <Reference URI="/ppt/notesSlides/notesSlide7.xml?ContentType=application/vnd.openxmlformats-officedocument.presentationml.notesSlide+xml">
        <DigestMethod Algorithm="http://www.w3.org/2000/09/xmldsig#sha1"/>
        <DigestValue>5RWcVb6B0P+yuGxinoHhKKylGYo=</DigestValue>
      </Reference>
      <Reference URI="/ppt/notesSlides/notesSlide8.xml?ContentType=application/vnd.openxmlformats-officedocument.presentationml.notesSlide+xml">
        <DigestMethod Algorithm="http://www.w3.org/2000/09/xmldsig#sha1"/>
        <DigestValue>C3U8zrAecW9hP1yZwfzAngOInLg=</DigestValue>
      </Reference>
      <Reference URI="/ppt/notesSlides/notesSlide9.xml?ContentType=application/vnd.openxmlformats-officedocument.presentationml.notesSlide+xml">
        <DigestMethod Algorithm="http://www.w3.org/2000/09/xmldsig#sha1"/>
        <DigestValue>E+URVyWHMkxCqqVIk7h1UO7ptwA=</DigestValue>
      </Reference>
      <Reference URI="/ppt/presentation.xml?ContentType=application/vnd.openxmlformats-officedocument.presentationml.presentation.main+xml">
        <DigestMethod Algorithm="http://www.w3.org/2000/09/xmldsig#sha1"/>
        <DigestValue>1CqIuyzuF3wJC3tWx6yrAte4knE=</DigestValue>
      </Reference>
      <Reference URI="/ppt/presProps.xml?ContentType=application/vnd.openxmlformats-officedocument.presentationml.presProps+xml">
        <DigestMethod Algorithm="http://www.w3.org/2000/09/xmldsig#sha1"/>
        <DigestValue>YdksyqD6aFoBpUu82/oe5cl/UMI=</DigestValue>
      </Reference>
      <Reference URI="/ppt/slideLayouts/_rels/slideLayout1.xml.rels?ContentType=application/vnd.openxmlformats-package.relationships+xml">
        <Transforms>
          <Transform Algorithm="http://schemas.openxmlformats.org/package/2006/RelationshipTransform">
            <mdssi:RelationshipReference xmlns:mdssi="http://schemas.openxmlformats.org/package/2006/digital-signature" SourceId="rId1"/>
          </Transform>
          <Transform Algorithm="http://www.w3.org/TR/2001/REC-xml-c14n-20010315"/>
        </Transforms>
        <DigestMethod Algorithm="http://www.w3.org/2000/09/xmldsig#sha1"/>
        <DigestValue>dYByJLKRFpilzHfDpCCztlNdVng=</DigestValue>
      </Reference>
      <Reference URI="/ppt/slideLayouts/_rels/slideLayout10.xml.rels?ContentType=application/vnd.openxmlformats-package.relationships+xml">
        <Transforms>
          <Transform Algorithm="http://schemas.openxmlformats.org/package/2006/RelationshipTransform">
            <mdssi:RelationshipReference xmlns:mdssi="http://schemas.openxmlformats.org/package/2006/digital-signature" SourceId="rId1"/>
          </Transform>
          <Transform Algorithm="http://www.w3.org/TR/2001/REC-xml-c14n-20010315"/>
        </Transforms>
        <DigestMethod Algorithm="http://www.w3.org/2000/09/xmldsig#sha1"/>
        <DigestValue>dYByJLKRFpilzHfDpCCztlNdVng=</DigestValue>
      </Reference>
      <Reference URI="/ppt/slideLayouts/_rels/slideLayout11.xml.rels?ContentType=application/vnd.openxmlformats-package.relationships+xml">
        <Transforms>
          <Transform Algorithm="http://schemas.openxmlformats.org/package/2006/RelationshipTransform">
            <mdssi:RelationshipReference xmlns:mdssi="http://schemas.openxmlformats.org/package/2006/digital-signature" SourceId="rId1"/>
          </Transform>
          <Transform Algorithm="http://www.w3.org/TR/2001/REC-xml-c14n-20010315"/>
        </Transforms>
        <DigestMethod Algorithm="http://www.w3.org/2000/09/xmldsig#sha1"/>
        <DigestValue>dYByJLKRFpilzHfDpCCztlNdVng=</DigestValue>
      </Reference>
      <Reference URI="/ppt/slideLayouts/_rels/slideLayout12.xml.rels?ContentType=application/vnd.openxmlformats-package.relationships+xml">
        <Transforms>
          <Transform Algorithm="http://schemas.openxmlformats.org/package/2006/RelationshipTransform">
            <mdssi:RelationshipReference xmlns:mdssi="http://schemas.openxmlformats.org/package/2006/digital-signature" SourceId="rId1"/>
          </Transform>
          <Transform Algorithm="http://www.w3.org/TR/2001/REC-xml-c14n-20010315"/>
        </Transforms>
        <DigestMethod Algorithm="http://www.w3.org/2000/09/xmldsig#sha1"/>
        <DigestValue>dYByJLKRFpilzHfDpCCztlNdVng=</DigestValue>
      </Reference>
      <Reference URI="/ppt/slideLayouts/_rels/slideLayout13.xml.rels?ContentType=application/vnd.openxmlformats-package.relationships+xml">
        <Transforms>
          <Transform Algorithm="http://schemas.openxmlformats.org/package/2006/RelationshipTransform">
            <mdssi:RelationshipReference xmlns:mdssi="http://schemas.openxmlformats.org/package/2006/digital-signature" SourceId="rId1"/>
          </Transform>
          <Transform Algorithm="http://www.w3.org/TR/2001/REC-xml-c14n-20010315"/>
        </Transforms>
        <DigestMethod Algorithm="http://www.w3.org/2000/09/xmldsig#sha1"/>
        <DigestValue>o2sLE54HRQ5UKov/UvxsMkjkqWQ=</DigestValue>
      </Reference>
      <Reference URI="/ppt/slideLayouts/_rels/slideLayout14.xml.rels?ContentType=application/vnd.openxmlformats-package.relationships+xml">
        <Transforms>
          <Transform Algorithm="http://schemas.openxmlformats.org/package/2006/RelationshipTransform">
            <mdssi:RelationshipReference xmlns:mdssi="http://schemas.openxmlformats.org/package/2006/digital-signature" SourceId="rId1"/>
          </Transform>
          <Transform Algorithm="http://www.w3.org/TR/2001/REC-xml-c14n-20010315"/>
        </Transforms>
        <DigestMethod Algorithm="http://www.w3.org/2000/09/xmldsig#sha1"/>
        <DigestValue>o2sLE54HRQ5UKov/UvxsMkjkqWQ=</DigestValue>
      </Reference>
      <Reference URI="/ppt/slideLayouts/_rels/slideLayout15.xml.rels?ContentType=application/vnd.openxmlformats-package.relationships+xml">
        <Transforms>
          <Transform Algorithm="http://schemas.openxmlformats.org/package/2006/RelationshipTransform">
            <mdssi:RelationshipReference xmlns:mdssi="http://schemas.openxmlformats.org/package/2006/digital-signature" SourceId="rId1"/>
          </Transform>
          <Transform Algorithm="http://www.w3.org/TR/2001/REC-xml-c14n-20010315"/>
        </Transforms>
        <DigestMethod Algorithm="http://www.w3.org/2000/09/xmldsig#sha1"/>
        <DigestValue>o2sLE54HRQ5UKov/UvxsMkjkqWQ=</DigestValue>
      </Reference>
      <Reference URI="/ppt/slideLayouts/_rels/slideLayout16.xml.rels?ContentType=application/vnd.openxmlformats-package.relationships+xml">
        <Transforms>
          <Transform Algorithm="http://schemas.openxmlformats.org/package/2006/RelationshipTransform">
            <mdssi:RelationshipReference xmlns:mdssi="http://schemas.openxmlformats.org/package/2006/digital-signature" SourceId="rId1"/>
          </Transform>
          <Transform Algorithm="http://www.w3.org/TR/2001/REC-xml-c14n-20010315"/>
        </Transforms>
        <DigestMethod Algorithm="http://www.w3.org/2000/09/xmldsig#sha1"/>
        <DigestValue>o2sLE54HRQ5UKov/UvxsMkjkqWQ=</DigestValue>
      </Reference>
      <Reference URI="/ppt/slideLayouts/_rels/slideLayout17.xml.rels?ContentType=application/vnd.openxmlformats-package.relationships+xml">
        <Transforms>
          <Transform Algorithm="http://schemas.openxmlformats.org/package/2006/RelationshipTransform">
            <mdssi:RelationshipReference xmlns:mdssi="http://schemas.openxmlformats.org/package/2006/digital-signature" SourceId="rId1"/>
          </Transform>
          <Transform Algorithm="http://www.w3.org/TR/2001/REC-xml-c14n-20010315"/>
        </Transforms>
        <DigestMethod Algorithm="http://www.w3.org/2000/09/xmldsig#sha1"/>
        <DigestValue>o2sLE54HRQ5UKov/UvxsMkjkqWQ=</DigestValue>
      </Reference>
      <Reference URI="/ppt/slideLayouts/_rels/slideLayout18.xml.rels?ContentType=application/vnd.openxmlformats-package.relationships+xml">
        <Transforms>
          <Transform Algorithm="http://schemas.openxmlformats.org/package/2006/RelationshipTransform">
            <mdssi:RelationshipReference xmlns:mdssi="http://schemas.openxmlformats.org/package/2006/digital-signature" SourceId="rId1"/>
          </Transform>
          <Transform Algorithm="http://www.w3.org/TR/2001/REC-xml-c14n-20010315"/>
        </Transforms>
        <DigestMethod Algorithm="http://www.w3.org/2000/09/xmldsig#sha1"/>
        <DigestValue>o2sLE54HRQ5UKov/UvxsMkjkqWQ=</DigestValue>
      </Reference>
      <Reference URI="/ppt/slideLayouts/_rels/slideLayout19.xml.rels?ContentType=application/vnd.openxmlformats-package.relationships+xml">
        <Transforms>
          <Transform Algorithm="http://schemas.openxmlformats.org/package/2006/RelationshipTransform">
            <mdssi:RelationshipReference xmlns:mdssi="http://schemas.openxmlformats.org/package/2006/digital-signature" SourceId="rId1"/>
          </Transform>
          <Transform Algorithm="http://www.w3.org/TR/2001/REC-xml-c14n-20010315"/>
        </Transforms>
        <DigestMethod Algorithm="http://www.w3.org/2000/09/xmldsig#sha1"/>
        <DigestValue>o2sLE54HRQ5UKov/UvxsMkjkqWQ=</DigestValue>
      </Reference>
      <Reference URI="/ppt/slideLayouts/_rels/slideLayout2.xml.rels?ContentType=application/vnd.openxmlformats-package.relationships+xml">
        <Transforms>
          <Transform Algorithm="http://schemas.openxmlformats.org/package/2006/RelationshipTransform">
            <mdssi:RelationshipReference xmlns:mdssi="http://schemas.openxmlformats.org/package/2006/digital-signature" SourceId="rId1"/>
          </Transform>
          <Transform Algorithm="http://www.w3.org/TR/2001/REC-xml-c14n-20010315"/>
        </Transforms>
        <DigestMethod Algorithm="http://www.w3.org/2000/09/xmldsig#sha1"/>
        <DigestValue>dYByJLKRFpilzHfDpCCztlNdVng=</DigestValue>
      </Reference>
      <Reference URI="/ppt/slideLayouts/_rels/slideLayout20.xml.rels?ContentType=application/vnd.openxmlformats-package.relationships+xml">
        <Transforms>
          <Transform Algorithm="http://schemas.openxmlformats.org/package/2006/RelationshipTransform">
            <mdssi:RelationshipReference xmlns:mdssi="http://schemas.openxmlformats.org/package/2006/digital-signature" SourceId="rId1"/>
          </Transform>
          <Transform Algorithm="http://www.w3.org/TR/2001/REC-xml-c14n-20010315"/>
        </Transforms>
        <DigestMethod Algorithm="http://www.w3.org/2000/09/xmldsig#sha1"/>
        <DigestValue>o2sLE54HRQ5UKov/UvxsMkjkqWQ=</DigestValue>
      </Reference>
      <Reference URI="/ppt/slideLayouts/_rels/slideLayout21.xml.rels?ContentType=application/vnd.openxmlformats-package.relationships+xml">
        <Transforms>
          <Transform Algorithm="http://schemas.openxmlformats.org/package/2006/RelationshipTransform">
            <mdssi:RelationshipReference xmlns:mdssi="http://schemas.openxmlformats.org/package/2006/digital-signature" SourceId="rId1"/>
          </Transform>
          <Transform Algorithm="http://www.w3.org/TR/2001/REC-xml-c14n-20010315"/>
        </Transforms>
        <DigestMethod Algorithm="http://www.w3.org/2000/09/xmldsig#sha1"/>
        <DigestValue>o2sLE54HRQ5UKov/UvxsMkjkqWQ=</DigestValue>
      </Reference>
      <Reference URI="/ppt/slideLayouts/_rels/slideLayout22.xml.rels?ContentType=application/vnd.openxmlformats-package.relationships+xml">
        <Transforms>
          <Transform Algorithm="http://schemas.openxmlformats.org/package/2006/RelationshipTransform">
            <mdssi:RelationshipReference xmlns:mdssi="http://schemas.openxmlformats.org/package/2006/digital-signature" SourceId="rId1"/>
          </Transform>
          <Transform Algorithm="http://www.w3.org/TR/2001/REC-xml-c14n-20010315"/>
        </Transforms>
        <DigestMethod Algorithm="http://www.w3.org/2000/09/xmldsig#sha1"/>
        <DigestValue>o2sLE54HRQ5UKov/UvxsMkjkqWQ=</DigestValue>
      </Reference>
      <Reference URI="/ppt/slideLayouts/_rels/slideLayout23.xml.rels?ContentType=application/vnd.openxmlformats-package.relationships+xml">
        <Transforms>
          <Transform Algorithm="http://schemas.openxmlformats.org/package/2006/RelationshipTransform">
            <mdssi:RelationshipReference xmlns:mdssi="http://schemas.openxmlformats.org/package/2006/digital-signature" SourceId="rId1"/>
          </Transform>
          <Transform Algorithm="http://www.w3.org/TR/2001/REC-xml-c14n-20010315"/>
        </Transforms>
        <DigestMethod Algorithm="http://www.w3.org/2000/09/xmldsig#sha1"/>
        <DigestValue>o2sLE54HRQ5UKov/UvxsMkjkqWQ=</DigestValue>
      </Reference>
      <Reference URI="/ppt/slideLayouts/_rels/slideLayout3.xml.rels?ContentType=application/vnd.openxmlformats-package.relationships+xml">
        <Transforms>
          <Transform Algorithm="http://schemas.openxmlformats.org/package/2006/RelationshipTransform">
            <mdssi:RelationshipReference xmlns:mdssi="http://schemas.openxmlformats.org/package/2006/digital-signature" SourceId="rId1"/>
          </Transform>
          <Transform Algorithm="http://www.w3.org/TR/2001/REC-xml-c14n-20010315"/>
        </Transforms>
        <DigestMethod Algorithm="http://www.w3.org/2000/09/xmldsig#sha1"/>
        <DigestValue>dYByJLKRFpilzHfDpCCztlNdVng=</DigestValue>
      </Reference>
      <Reference URI="/ppt/slideLayouts/_rels/slideLayout4.xml.rels?ContentType=application/vnd.openxmlformats-package.relationships+xml">
        <Transforms>
          <Transform Algorithm="http://schemas.openxmlformats.org/package/2006/RelationshipTransform">
            <mdssi:RelationshipReference xmlns:mdssi="http://schemas.openxmlformats.org/package/2006/digital-signature" SourceId="rId1"/>
          </Transform>
          <Transform Algorithm="http://www.w3.org/TR/2001/REC-xml-c14n-20010315"/>
        </Transforms>
        <DigestMethod Algorithm="http://www.w3.org/2000/09/xmldsig#sha1"/>
        <DigestValue>dYByJLKRFpilzHfDpCCztlNdVng=</DigestValue>
      </Reference>
      <Reference URI="/ppt/slideLayouts/_rels/slideLayout5.xml.rels?ContentType=application/vnd.openxmlformats-package.relationships+xml">
        <Transforms>
          <Transform Algorithm="http://schemas.openxmlformats.org/package/2006/RelationshipTransform">
            <mdssi:RelationshipReference xmlns:mdssi="http://schemas.openxmlformats.org/package/2006/digital-signature" SourceId="rId1"/>
          </Transform>
          <Transform Algorithm="http://www.w3.org/TR/2001/REC-xml-c14n-20010315"/>
        </Transforms>
        <DigestMethod Algorithm="http://www.w3.org/2000/09/xmldsig#sha1"/>
        <DigestValue>dYByJLKRFpilzHfDpCCztlNdVng=</DigestValue>
      </Reference>
      <Reference URI="/ppt/slideLayouts/_rels/slideLayout6.xml.rels?ContentType=application/vnd.openxmlformats-package.relationships+xml">
        <Transforms>
          <Transform Algorithm="http://schemas.openxmlformats.org/package/2006/RelationshipTransform">
            <mdssi:RelationshipReference xmlns:mdssi="http://schemas.openxmlformats.org/package/2006/digital-signature" SourceId="rId1"/>
          </Transform>
          <Transform Algorithm="http://www.w3.org/TR/2001/REC-xml-c14n-20010315"/>
        </Transforms>
        <DigestMethod Algorithm="http://www.w3.org/2000/09/xmldsig#sha1"/>
        <DigestValue>dYByJLKRFpilzHfDpCCztlNdVng=</DigestValue>
      </Reference>
      <Reference URI="/ppt/slideLayouts/_rels/slideLayout7.xml.rels?ContentType=application/vnd.openxmlformats-package.relationships+xml">
        <Transforms>
          <Transform Algorithm="http://schemas.openxmlformats.org/package/2006/RelationshipTransform">
            <mdssi:RelationshipReference xmlns:mdssi="http://schemas.openxmlformats.org/package/2006/digital-signature" SourceId="rId1"/>
          </Transform>
          <Transform Algorithm="http://www.w3.org/TR/2001/REC-xml-c14n-20010315"/>
        </Transforms>
        <DigestMethod Algorithm="http://www.w3.org/2000/09/xmldsig#sha1"/>
        <DigestValue>dYByJLKRFpilzHfDpCCztlNdVng=</DigestValue>
      </Reference>
      <Reference URI="/ppt/slideLayouts/_rels/slideLayout8.xml.rels?ContentType=application/vnd.openxmlformats-package.relationships+xml">
        <Transforms>
          <Transform Algorithm="http://schemas.openxmlformats.org/package/2006/RelationshipTransform">
            <mdssi:RelationshipReference xmlns:mdssi="http://schemas.openxmlformats.org/package/2006/digital-signature" SourceId="rId1"/>
          </Transform>
          <Transform Algorithm="http://www.w3.org/TR/2001/REC-xml-c14n-20010315"/>
        </Transforms>
        <DigestMethod Algorithm="http://www.w3.org/2000/09/xmldsig#sha1"/>
        <DigestValue>dYByJLKRFpilzHfDpCCztlNdVng=</DigestValue>
      </Reference>
      <Reference URI="/ppt/slideLayouts/_rels/slideLayout9.xml.rels?ContentType=application/vnd.openxmlformats-package.relationships+xml">
        <Transforms>
          <Transform Algorithm="http://schemas.openxmlformats.org/package/2006/RelationshipTransform">
            <mdssi:RelationshipReference xmlns:mdssi="http://schemas.openxmlformats.org/package/2006/digital-signature" SourceId="rId1"/>
          </Transform>
          <Transform Algorithm="http://www.w3.org/TR/2001/REC-xml-c14n-20010315"/>
        </Transforms>
        <DigestMethod Algorithm="http://www.w3.org/2000/09/xmldsig#sha1"/>
        <DigestValue>dYByJLKRFpilzHfDpCCztlNdVng=</DigestValue>
      </Reference>
      <Reference URI="/ppt/slideLayouts/slideLayout1.xml?ContentType=application/vnd.openxmlformats-officedocument.presentationml.slideLayout+xml">
        <DigestMethod Algorithm="http://www.w3.org/2000/09/xmldsig#sha1"/>
        <DigestValue>l5fRgSVWtw9ZlND/IxxxW+EZ4q4=</DigestValue>
      </Reference>
      <Reference URI="/ppt/slideLayouts/slideLayout10.xml?ContentType=application/vnd.openxmlformats-officedocument.presentationml.slideLayout+xml">
        <DigestMethod Algorithm="http://www.w3.org/2000/09/xmldsig#sha1"/>
        <DigestValue>r1voPaCJ/n3DPAHRFYm6dOQkSDw=</DigestValue>
      </Reference>
      <Reference URI="/ppt/slideLayouts/slideLayout11.xml?ContentType=application/vnd.openxmlformats-officedocument.presentationml.slideLayout+xml">
        <DigestMethod Algorithm="http://www.w3.org/2000/09/xmldsig#sha1"/>
        <DigestValue>OsXhzAKGqyXBTUWWIt2GyN4GaDw=</DigestValue>
      </Reference>
      <Reference URI="/ppt/slideLayouts/slideLayout12.xml?ContentType=application/vnd.openxmlformats-officedocument.presentationml.slideLayout+xml">
        <DigestMethod Algorithm="http://www.w3.org/2000/09/xmldsig#sha1"/>
        <DigestValue>fVBlPHKfdy7iOc16Q8Ruwarz/6Y=</DigestValue>
      </Reference>
      <Reference URI="/ppt/slideLayouts/slideLayout13.xml?ContentType=application/vnd.openxmlformats-officedocument.presentationml.slideLayout+xml">
        <DigestMethod Algorithm="http://www.w3.org/2000/09/xmldsig#sha1"/>
        <DigestValue>R3+JaQAUTGWjzX80qQ1/9U7/q8Y=</DigestValue>
      </Reference>
      <Reference URI="/ppt/slideLayouts/slideLayout14.xml?ContentType=application/vnd.openxmlformats-officedocument.presentationml.slideLayout+xml">
        <DigestMethod Algorithm="http://www.w3.org/2000/09/xmldsig#sha1"/>
        <DigestValue>8Rh92zjnkQeMIqkPS30yVkNUCsE=</DigestValue>
      </Reference>
      <Reference URI="/ppt/slideLayouts/slideLayout15.xml?ContentType=application/vnd.openxmlformats-officedocument.presentationml.slideLayout+xml">
        <DigestMethod Algorithm="http://www.w3.org/2000/09/xmldsig#sha1"/>
        <DigestValue>ZXNTmvyfY/mXzzlzFt2Yc+lLo5Y=</DigestValue>
      </Reference>
      <Reference URI="/ppt/slideLayouts/slideLayout16.xml?ContentType=application/vnd.openxmlformats-officedocument.presentationml.slideLayout+xml">
        <DigestMethod Algorithm="http://www.w3.org/2000/09/xmldsig#sha1"/>
        <DigestValue>MniBu9ISAOJ1wiA6T/IaQoOMbHM=</DigestValue>
      </Reference>
      <Reference URI="/ppt/slideLayouts/slideLayout17.xml?ContentType=application/vnd.openxmlformats-officedocument.presentationml.slideLayout+xml">
        <DigestMethod Algorithm="http://www.w3.org/2000/09/xmldsig#sha1"/>
        <DigestValue>Z6g2DKGPIBS0Sd5uWSfrdmefiBA=</DigestValue>
      </Reference>
      <Reference URI="/ppt/slideLayouts/slideLayout18.xml?ContentType=application/vnd.openxmlformats-officedocument.presentationml.slideLayout+xml">
        <DigestMethod Algorithm="http://www.w3.org/2000/09/xmldsig#sha1"/>
        <DigestValue>RKJqrULN7N5BKskVVentNKpJ6MA=</DigestValue>
      </Reference>
      <Reference URI="/ppt/slideLayouts/slideLayout19.xml?ContentType=application/vnd.openxmlformats-officedocument.presentationml.slideLayout+xml">
        <DigestMethod Algorithm="http://www.w3.org/2000/09/xmldsig#sha1"/>
        <DigestValue>bfyBlAAKBB7O462VoZtJKdW4fzU=</DigestValue>
      </Reference>
      <Reference URI="/ppt/slideLayouts/slideLayout2.xml?ContentType=application/vnd.openxmlformats-officedocument.presentationml.slideLayout+xml">
        <DigestMethod Algorithm="http://www.w3.org/2000/09/xmldsig#sha1"/>
        <DigestValue>/6ruRomzWadXIMqDdRBC9mtmPpY=</DigestValue>
      </Reference>
      <Reference URI="/ppt/slideLayouts/slideLayout20.xml?ContentType=application/vnd.openxmlformats-officedocument.presentationml.slideLayout+xml">
        <DigestMethod Algorithm="http://www.w3.org/2000/09/xmldsig#sha1"/>
        <DigestValue>ZuQ+EykQTayto7QnoJu1vqWVhu0=</DigestValue>
      </Reference>
      <Reference URI="/ppt/slideLayouts/slideLayout21.xml?ContentType=application/vnd.openxmlformats-officedocument.presentationml.slideLayout+xml">
        <DigestMethod Algorithm="http://www.w3.org/2000/09/xmldsig#sha1"/>
        <DigestValue>mVfE9ZJaA+fbNsYwxRkBwPFKZ2s=</DigestValue>
      </Reference>
      <Reference URI="/ppt/slideLayouts/slideLayout22.xml?ContentType=application/vnd.openxmlformats-officedocument.presentationml.slideLayout+xml">
        <DigestMethod Algorithm="http://www.w3.org/2000/09/xmldsig#sha1"/>
        <DigestValue>lCmuI55i4k8+dhNKs9R5TrptxJs=</DigestValue>
      </Reference>
      <Reference URI="/ppt/slideLayouts/slideLayout23.xml?ContentType=application/vnd.openxmlformats-officedocument.presentationml.slideLayout+xml">
        <DigestMethod Algorithm="http://www.w3.org/2000/09/xmldsig#sha1"/>
        <DigestValue>/VgA0rybREzfzFCa0I+jZb+OieU=</DigestValue>
      </Reference>
      <Reference URI="/ppt/slideLayouts/slideLayout3.xml?ContentType=application/vnd.openxmlformats-officedocument.presentationml.slideLayout+xml">
        <DigestMethod Algorithm="http://www.w3.org/2000/09/xmldsig#sha1"/>
        <DigestValue>Nw3pvUALBEjHnIjDJfIyS9E8CCY=</DigestValue>
      </Reference>
      <Reference URI="/ppt/slideLayouts/slideLayout4.xml?ContentType=application/vnd.openxmlformats-officedocument.presentationml.slideLayout+xml">
        <DigestMethod Algorithm="http://www.w3.org/2000/09/xmldsig#sha1"/>
        <DigestValue>6LrrekCwSDSuz3+J5zeEweqOznE=</DigestValue>
      </Reference>
      <Reference URI="/ppt/slideLayouts/slideLayout5.xml?ContentType=application/vnd.openxmlformats-officedocument.presentationml.slideLayout+xml">
        <DigestMethod Algorithm="http://www.w3.org/2000/09/xmldsig#sha1"/>
        <DigestValue>Dn4GAfwC+zUOMpy0GU10FYYT+qk=</DigestValue>
      </Reference>
      <Reference URI="/ppt/slideLayouts/slideLayout6.xml?ContentType=application/vnd.openxmlformats-officedocument.presentationml.slideLayout+xml">
        <DigestMethod Algorithm="http://www.w3.org/2000/09/xmldsig#sha1"/>
        <DigestValue>W4B6tECtExGv7fVqzyYaO4wFBZ4=</DigestValue>
      </Reference>
      <Reference URI="/ppt/slideLayouts/slideLayout7.xml?ContentType=application/vnd.openxmlformats-officedocument.presentationml.slideLayout+xml">
        <DigestMethod Algorithm="http://www.w3.org/2000/09/xmldsig#sha1"/>
        <DigestValue>aqeTTCMtAujviFhgLH7JafOKrXE=</DigestValue>
      </Reference>
      <Reference URI="/ppt/slideLayouts/slideLayout8.xml?ContentType=application/vnd.openxmlformats-officedocument.presentationml.slideLayout+xml">
        <DigestMethod Algorithm="http://www.w3.org/2000/09/xmldsig#sha1"/>
        <DigestValue>wUYWF1bX2Kcu9pUa6DVhXE2CA64=</DigestValue>
      </Reference>
      <Reference URI="/ppt/slideLayouts/slideLayout9.xml?ContentType=application/vnd.openxmlformats-officedocument.presentationml.slideLayout+xml">
        <DigestMethod Algorithm="http://www.w3.org/2000/09/xmldsig#sha1"/>
        <DigestValue>b0tkm6Am7FXa6aFPRjj+lxoQK/o=</DigestValue>
      </Reference>
      <Reference URI="/ppt/slideMasters/_rels/slideMaster1.xml.rels?ContentType=application/vnd.openxmlformats-package.relationships+xml">
        <Transforms>
          <Transform Algorithm="http://schemas.openxmlformats.org/package/2006/RelationshipTransform">
            <mdssi:RelationshipReference xmlns:mdssi="http://schemas.openxmlformats.org/package/2006/digital-signature" SourceId="rId1"/>
            <mdssi:RelationshipReference xmlns:mdssi="http://schemas.openxmlformats.org/package/2006/digital-signature" SourceId="rId6"/>
            <mdssi:RelationshipReference xmlns:mdssi="http://schemas.openxmlformats.org/package/2006/digital-signature" SourceId="rId11"/>
            <mdssi:RelationshipReference xmlns:mdssi="http://schemas.openxmlformats.org/package/2006/digital-signature" SourceId="rId5"/>
            <mdssi:RelationshipReference xmlns:mdssi="http://schemas.openxmlformats.org/package/2006/digital-signature" SourceId="rId10"/>
            <mdssi:RelationshipReference xmlns:mdssi="http://schemas.openxmlformats.org/package/2006/digital-signature" SourceId="rId4"/>
            <mdssi:RelationshipReference xmlns:mdssi="http://schemas.openxmlformats.org/package/2006/digital-signature" SourceId="rId9"/>
            <mdssi:RelationshipReference xmlns:mdssi="http://schemas.openxmlformats.org/package/2006/digital-signature" SourceId="rId8"/>
            <mdssi:RelationshipReference xmlns:mdssi="http://schemas.openxmlformats.org/package/2006/digital-signature" SourceId="rId13"/>
            <mdssi:RelationshipReference xmlns:mdssi="http://schemas.openxmlformats.org/package/2006/digital-signature" SourceId="rId3"/>
            <mdssi:RelationshipReference xmlns:mdssi="http://schemas.openxmlformats.org/package/2006/digital-signature" SourceId="rId7"/>
            <mdssi:RelationshipReference xmlns:mdssi="http://schemas.openxmlformats.org/package/2006/digital-signature" SourceId="rId12"/>
            <mdssi:RelationshipReference xmlns:mdssi="http://schemas.openxmlformats.org/package/2006/digital-signature" SourceId="rId2"/>
          </Transform>
          <Transform Algorithm="http://www.w3.org/TR/2001/REC-xml-c14n-20010315"/>
        </Transforms>
        <DigestMethod Algorithm="http://www.w3.org/2000/09/xmldsig#sha1"/>
        <DigestValue>/Lu7np/Dte0icWig5XoRKZicTQs=</DigestValue>
      </Reference>
      <Reference URI="/ppt/slideMasters/_rels/slideMaster2.xml.rels?ContentType=application/vnd.openxmlformats-package.relationships+xml">
        <Transforms>
          <Transform Algorithm="http://schemas.openxmlformats.org/package/2006/RelationshipTransform">
            <mdssi:RelationshipReference xmlns:mdssi="http://schemas.openxmlformats.org/package/2006/digital-signature" SourceId="rId4"/>
            <mdssi:RelationshipReference xmlns:mdssi="http://schemas.openxmlformats.org/package/2006/digital-signature" SourceId="rId9"/>
            <mdssi:RelationshipReference xmlns:mdssi="http://schemas.openxmlformats.org/package/2006/digital-signature" SourceId="rId8"/>
            <mdssi:RelationshipReference xmlns:mdssi="http://schemas.openxmlformats.org/package/2006/digital-signature" SourceId="rId3"/>
            <mdssi:RelationshipReference xmlns:mdssi="http://schemas.openxmlformats.org/package/2006/digital-signature" SourceId="rId7"/>
            <mdssi:RelationshipReference xmlns:mdssi="http://schemas.openxmlformats.org/package/2006/digital-signature" SourceId="rId12"/>
            <mdssi:RelationshipReference xmlns:mdssi="http://schemas.openxmlformats.org/package/2006/digital-signature" SourceId="rId2"/>
            <mdssi:RelationshipReference xmlns:mdssi="http://schemas.openxmlformats.org/package/2006/digital-signature" SourceId="rId1"/>
            <mdssi:RelationshipReference xmlns:mdssi="http://schemas.openxmlformats.org/package/2006/digital-signature" SourceId="rId6"/>
            <mdssi:RelationshipReference xmlns:mdssi="http://schemas.openxmlformats.org/package/2006/digital-signature" SourceId="rId11"/>
            <mdssi:RelationshipReference xmlns:mdssi="http://schemas.openxmlformats.org/package/2006/digital-signature" SourceId="rId5"/>
            <mdssi:RelationshipReference xmlns:mdssi="http://schemas.openxmlformats.org/package/2006/digital-signature" SourceId="rId10"/>
          </Transform>
          <Transform Algorithm="http://www.w3.org/TR/2001/REC-xml-c14n-20010315"/>
        </Transforms>
        <DigestMethod Algorithm="http://www.w3.org/2000/09/xmldsig#sha1"/>
        <DigestValue>obiNL9qFz9qz7Papz75r3ZWfeVw=</DigestValue>
      </Reference>
      <Reference URI="/ppt/slideMasters/slideMaster1.xml?ContentType=application/vnd.openxmlformats-officedocument.presentationml.slideMaster+xml">
        <DigestMethod Algorithm="http://www.w3.org/2000/09/xmldsig#sha1"/>
        <DigestValue>DeZlhxvLnLAXPwh8E9A2kR8JIgg=</DigestValue>
      </Reference>
      <Reference URI="/ppt/slideMasters/slideMaster2.xml?ContentType=application/vnd.openxmlformats-officedocument.presentationml.slideMaster+xml">
        <DigestMethod Algorithm="http://www.w3.org/2000/09/xmldsig#sha1"/>
        <DigestValue>+Ak3Kbhsv24ZyG0mzcBLGrNP0EI=</DigestValue>
      </Reference>
      <Reference URI="/ppt/slides/_rels/slide1.xml.rels?ContentType=application/vnd.openxmlformats-package.relationships+xml">
        <Transforms>
          <Transform Algorithm="http://schemas.openxmlformats.org/package/2006/RelationshipTransform">
            <mdssi:RelationshipReference xmlns:mdssi="http://schemas.openxmlformats.org/package/2006/digital-signature" SourceId="rId3"/>
            <mdssi:RelationshipReference xmlns:mdssi="http://schemas.openxmlformats.org/package/2006/digital-signature" SourceId="rId2"/>
            <mdssi:RelationshipReference xmlns:mdssi="http://schemas.openxmlformats.org/package/2006/digital-signature" SourceId="rId1"/>
            <mdssi:RelationshipReference xmlns:mdssi="http://schemas.openxmlformats.org/package/2006/digital-signature" SourceId="rId4"/>
          </Transform>
          <Transform Algorithm="http://www.w3.org/TR/2001/REC-xml-c14n-20010315"/>
        </Transforms>
        <DigestMethod Algorithm="http://www.w3.org/2000/09/xmldsig#sha1"/>
        <DigestValue>6PirgRE8C1xzUleYkJWRJot60+c=</DigestValue>
      </Reference>
      <Reference URI="/ppt/slides/_rels/slide10.xml.rels?ContentType=application/vnd.openxmlformats-package.relationships+xml">
        <Transforms>
          <Transform Algorithm="http://schemas.openxmlformats.org/package/2006/RelationshipTransform">
            <mdssi:RelationshipReference xmlns:mdssi="http://schemas.openxmlformats.org/package/2006/digital-signature" SourceId="rId4"/>
            <mdssi:RelationshipReference xmlns:mdssi="http://schemas.openxmlformats.org/package/2006/digital-signature" SourceId="rId3"/>
            <mdssi:RelationshipReference xmlns:mdssi="http://schemas.openxmlformats.org/package/2006/digital-signature" SourceId="rId2"/>
            <mdssi:RelationshipReference xmlns:mdssi="http://schemas.openxmlformats.org/package/2006/digital-signature" SourceId="rId1"/>
          </Transform>
          <Transform Algorithm="http://www.w3.org/TR/2001/REC-xml-c14n-20010315"/>
        </Transforms>
        <DigestMethod Algorithm="http://www.w3.org/2000/09/xmldsig#sha1"/>
        <DigestValue>JB8TBoDn3p0oJy8v5A+6PhtdhXA=</DigestValue>
      </Reference>
      <Reference URI="/ppt/slides/_rels/slide11.xml.rels?ContentType=application/vnd.openxmlformats-package.relationships+xml">
        <Transforms>
          <Transform Algorithm="http://schemas.openxmlformats.org/package/2006/RelationshipTransform">
            <mdssi:RelationshipReference xmlns:mdssi="http://schemas.openxmlformats.org/package/2006/digital-signature" SourceId="rId1"/>
            <mdssi:RelationshipReference xmlns:mdssi="http://schemas.openxmlformats.org/package/2006/digital-signature" SourceId="rId3"/>
            <mdssi:RelationshipReference xmlns:mdssi="http://schemas.openxmlformats.org/package/2006/digital-signature" SourceId="rId2"/>
          </Transform>
          <Transform Algorithm="http://www.w3.org/TR/2001/REC-xml-c14n-20010315"/>
        </Transforms>
        <DigestMethod Algorithm="http://www.w3.org/2000/09/xmldsig#sha1"/>
        <DigestValue>09F7Gg7U1AQqvGtZsc65/86aWxA=</DigestValue>
      </Reference>
      <Reference URI="/ppt/slides/_rels/slide12.xml.rels?ContentType=application/vnd.openxmlformats-package.relationships+xml">
        <Transforms>
          <Transform Algorithm="http://schemas.openxmlformats.org/package/2006/RelationshipTransform">
            <mdssi:RelationshipReference xmlns:mdssi="http://schemas.openxmlformats.org/package/2006/digital-signature" SourceId="rId3"/>
            <mdssi:RelationshipReference xmlns:mdssi="http://schemas.openxmlformats.org/package/2006/digital-signature" SourceId="rId2"/>
            <mdssi:RelationshipReference xmlns:mdssi="http://schemas.openxmlformats.org/package/2006/digital-signature" SourceId="rId1"/>
          </Transform>
          <Transform Algorithm="http://www.w3.org/TR/2001/REC-xml-c14n-20010315"/>
        </Transforms>
        <DigestMethod Algorithm="http://www.w3.org/2000/09/xmldsig#sha1"/>
        <DigestValue>egLuriowYKGWTWHBt1iUwDJlyXw=</DigestValue>
      </Reference>
      <Reference URI="/ppt/slides/_rels/slide13.xml.rels?ContentType=application/vnd.openxmlformats-package.relationships+xml">
        <Transforms>
          <Transform Algorithm="http://schemas.openxmlformats.org/package/2006/RelationshipTransform">
            <mdssi:RelationshipReference xmlns:mdssi="http://schemas.openxmlformats.org/package/2006/digital-signature" SourceId="rId2"/>
            <mdssi:RelationshipReference xmlns:mdssi="http://schemas.openxmlformats.org/package/2006/digital-signature" SourceId="rId1"/>
            <mdssi:RelationshipReference xmlns:mdssi="http://schemas.openxmlformats.org/package/2006/digital-signature" SourceId="rId3"/>
          </Transform>
          <Transform Algorithm="http://www.w3.org/TR/2001/REC-xml-c14n-20010315"/>
        </Transforms>
        <DigestMethod Algorithm="http://www.w3.org/2000/09/xmldsig#sha1"/>
        <DigestValue>yShAEHUziZFGi6tKPuwpJc5qcBI=</DigestValue>
      </Reference>
      <Reference URI="/ppt/slides/_rels/slide14.xml.rels?ContentType=application/vnd.openxmlformats-package.relationships+xml">
        <Transforms>
          <Transform Algorithm="http://schemas.openxmlformats.org/package/2006/RelationshipTransform">
            <mdssi:RelationshipReference xmlns:mdssi="http://schemas.openxmlformats.org/package/2006/digital-signature" SourceId="rId5"/>
            <mdssi:RelationshipReference xmlns:mdssi="http://schemas.openxmlformats.org/package/2006/digital-signature" SourceId="rId4"/>
            <mdssi:RelationshipReference xmlns:mdssi="http://schemas.openxmlformats.org/package/2006/digital-signature" SourceId="rId3"/>
            <mdssi:RelationshipReference xmlns:mdssi="http://schemas.openxmlformats.org/package/2006/digital-signature" SourceId="rId2"/>
            <mdssi:RelationshipReference xmlns:mdssi="http://schemas.openxmlformats.org/package/2006/digital-signature" SourceId="rId1"/>
          </Transform>
          <Transform Algorithm="http://www.w3.org/TR/2001/REC-xml-c14n-20010315"/>
        </Transforms>
        <DigestMethod Algorithm="http://www.w3.org/2000/09/xmldsig#sha1"/>
        <DigestValue>1sRQZVjCWqB2nBsAu+0CEZvedDk=</DigestValue>
      </Reference>
      <Reference URI="/ppt/slides/_rels/slide15.xml.rels?ContentType=application/vnd.openxmlformats-package.relationships+xml">
        <Transforms>
          <Transform Algorithm="http://schemas.openxmlformats.org/package/2006/RelationshipTransform">
            <mdssi:RelationshipReference xmlns:mdssi="http://schemas.openxmlformats.org/package/2006/digital-signature" SourceId="rId1"/>
            <mdssi:RelationshipReference xmlns:mdssi="http://schemas.openxmlformats.org/package/2006/digital-signature" SourceId="rId2"/>
          </Transform>
          <Transform Algorithm="http://www.w3.org/TR/2001/REC-xml-c14n-20010315"/>
        </Transforms>
        <DigestMethod Algorithm="http://www.w3.org/2000/09/xmldsig#sha1"/>
        <DigestValue>XpeJjCjjFkt1aWA9R+2a0VLmSiQ=</DigestValue>
      </Reference>
      <Reference URI="/ppt/slides/_rels/slide16.xml.rels?ContentType=application/vnd.openxmlformats-package.relationships+xml">
        <Transforms>
          <Transform Algorithm="http://schemas.openxmlformats.org/package/2006/RelationshipTransform">
            <mdssi:RelationshipReference xmlns:mdssi="http://schemas.openxmlformats.org/package/2006/digital-signature" SourceId="rId2"/>
            <mdssi:RelationshipReference xmlns:mdssi="http://schemas.openxmlformats.org/package/2006/digital-signature" SourceId="rId1"/>
            <mdssi:RelationshipReference xmlns:mdssi="http://schemas.openxmlformats.org/package/2006/digital-signature" SourceId="rId3"/>
          </Transform>
          <Transform Algorithm="http://www.w3.org/TR/2001/REC-xml-c14n-20010315"/>
        </Transforms>
        <DigestMethod Algorithm="http://www.w3.org/2000/09/xmldsig#sha1"/>
        <DigestValue>O/lvl0QKXC90gDc23KSLcd7fYsE=</DigestValue>
      </Reference>
      <Reference URI="/ppt/slides/_rels/slide17.xml.rels?ContentType=application/vnd.openxmlformats-package.relationships+xml">
        <Transforms>
          <Transform Algorithm="http://schemas.openxmlformats.org/package/2006/RelationshipTransform">
            <mdssi:RelationshipReference xmlns:mdssi="http://schemas.openxmlformats.org/package/2006/digital-signature" SourceId="rId3"/>
            <mdssi:RelationshipReference xmlns:mdssi="http://schemas.openxmlformats.org/package/2006/digital-signature" SourceId="rId2"/>
            <mdssi:RelationshipReference xmlns:mdssi="http://schemas.openxmlformats.org/package/2006/digital-signature" SourceId="rId1"/>
            <mdssi:RelationshipReference xmlns:mdssi="http://schemas.openxmlformats.org/package/2006/digital-signature" SourceId="rId4"/>
          </Transform>
          <Transform Algorithm="http://www.w3.org/TR/2001/REC-xml-c14n-20010315"/>
        </Transforms>
        <DigestMethod Algorithm="http://www.w3.org/2000/09/xmldsig#sha1"/>
        <DigestValue>UOj8tLJyJx6baKxB94/YLqystqI=</DigestValue>
      </Reference>
      <Reference URI="/ppt/slides/_rels/slide18.xml.rels?ContentType=application/vnd.openxmlformats-package.relationships+xml">
        <Transforms>
          <Transform Algorithm="http://schemas.openxmlformats.org/package/2006/RelationshipTransform">
            <mdssi:RelationshipReference xmlns:mdssi="http://schemas.openxmlformats.org/package/2006/digital-signature" SourceId="rId2"/>
            <mdssi:RelationshipReference xmlns:mdssi="http://schemas.openxmlformats.org/package/2006/digital-signature" SourceId="rId1"/>
            <mdssi:RelationshipReference xmlns:mdssi="http://schemas.openxmlformats.org/package/2006/digital-signature" SourceId="rId3"/>
          </Transform>
          <Transform Algorithm="http://www.w3.org/TR/2001/REC-xml-c14n-20010315"/>
        </Transforms>
        <DigestMethod Algorithm="http://www.w3.org/2000/09/xmldsig#sha1"/>
        <DigestValue>lRDuYbZY6jofEb0779cEledXUiM=</DigestValue>
      </Reference>
      <Reference URI="/ppt/slides/_rels/slide19.xml.rels?ContentType=application/vnd.openxmlformats-package.relationships+xml">
        <Transforms>
          <Transform Algorithm="http://schemas.openxmlformats.org/package/2006/RelationshipTransform">
            <mdssi:RelationshipReference xmlns:mdssi="http://schemas.openxmlformats.org/package/2006/digital-signature" SourceId="rId2"/>
            <mdssi:RelationshipReference xmlns:mdssi="http://schemas.openxmlformats.org/package/2006/digital-signature" SourceId="rId1"/>
            <mdssi:RelationshipReference xmlns:mdssi="http://schemas.openxmlformats.org/package/2006/digital-signature" SourceId="rId3"/>
          </Transform>
          <Transform Algorithm="http://www.w3.org/TR/2001/REC-xml-c14n-20010315"/>
        </Transforms>
        <DigestMethod Algorithm="http://www.w3.org/2000/09/xmldsig#sha1"/>
        <DigestValue>8jhk6EQbYk5d+mErmYhnQJ9b0Yo=</DigestValue>
      </Reference>
      <Reference URI="/ppt/slides/_rels/slide2.xml.rels?ContentType=application/vnd.openxmlformats-package.relationships+xml">
        <Transforms>
          <Transform Algorithm="http://schemas.openxmlformats.org/package/2006/RelationshipTransform">
            <mdssi:RelationshipReference xmlns:mdssi="http://schemas.openxmlformats.org/package/2006/digital-signature" SourceId="rId1"/>
            <mdssi:RelationshipReference xmlns:mdssi="http://schemas.openxmlformats.org/package/2006/digital-signature" SourceId="rId4"/>
            <mdssi:RelationshipReference xmlns:mdssi="http://schemas.openxmlformats.org/package/2006/digital-signature" SourceId="rId3"/>
            <mdssi:RelationshipReference xmlns:mdssi="http://schemas.openxmlformats.org/package/2006/digital-signature" SourceId="rId2"/>
          </Transform>
          <Transform Algorithm="http://www.w3.org/TR/2001/REC-xml-c14n-20010315"/>
        </Transforms>
        <DigestMethod Algorithm="http://www.w3.org/2000/09/xmldsig#sha1"/>
        <DigestValue>uzUPN1mxFGUMYY5we86qzfeH1+w=</DigestValue>
      </Reference>
      <Reference URI="/ppt/slides/_rels/slide20.xml.rels?ContentType=application/vnd.openxmlformats-package.relationships+xml">
        <Transforms>
          <Transform Algorithm="http://schemas.openxmlformats.org/package/2006/RelationshipTransform">
            <mdssi:RelationshipReference xmlns:mdssi="http://schemas.openxmlformats.org/package/2006/digital-signature" SourceId="rId3"/>
            <mdssi:RelationshipReference xmlns:mdssi="http://schemas.openxmlformats.org/package/2006/digital-signature" SourceId="rId2"/>
            <mdssi:RelationshipReference xmlns:mdssi="http://schemas.openxmlformats.org/package/2006/digital-signature" SourceId="rId1"/>
            <mdssi:RelationshipReference xmlns:mdssi="http://schemas.openxmlformats.org/package/2006/digital-signature" SourceId="rId5"/>
            <mdssi:RelationshipReference xmlns:mdssi="http://schemas.openxmlformats.org/package/2006/digital-signature" SourceId="rId4"/>
          </Transform>
          <Transform Algorithm="http://www.w3.org/TR/2001/REC-xml-c14n-20010315"/>
        </Transforms>
        <DigestMethod Algorithm="http://www.w3.org/2000/09/xmldsig#sha1"/>
        <DigestValue>g4C7ae1I8usyLoxZEF5VTMeDMYk=</DigestValue>
      </Reference>
      <Reference URI="/ppt/slides/_rels/slide21.xml.rels?ContentType=application/vnd.openxmlformats-package.relationships+xml">
        <Transforms>
          <Transform Algorithm="http://schemas.openxmlformats.org/package/2006/RelationshipTransform">
            <mdssi:RelationshipReference xmlns:mdssi="http://schemas.openxmlformats.org/package/2006/digital-signature" SourceId="rId3"/>
            <mdssi:RelationshipReference xmlns:mdssi="http://schemas.openxmlformats.org/package/2006/digital-signature" SourceId="rId2"/>
            <mdssi:RelationshipReference xmlns:mdssi="http://schemas.openxmlformats.org/package/2006/digital-signature" SourceId="rId1"/>
          </Transform>
          <Transform Algorithm="http://www.w3.org/TR/2001/REC-xml-c14n-20010315"/>
        </Transforms>
        <DigestMethod Algorithm="http://www.w3.org/2000/09/xmldsig#sha1"/>
        <DigestValue>mu6gQsb3R6kURG5/XVSbfDO1gV8=</DigestValue>
      </Reference>
      <Reference URI="/ppt/slides/_rels/slide22.xml.rels?ContentType=application/vnd.openxmlformats-package.relationships+xml">
        <Transforms>
          <Transform Algorithm="http://schemas.openxmlformats.org/package/2006/RelationshipTransform">
            <mdssi:RelationshipReference xmlns:mdssi="http://schemas.openxmlformats.org/package/2006/digital-signature" SourceId="rId2"/>
            <mdssi:RelationshipReference xmlns:mdssi="http://schemas.openxmlformats.org/package/2006/digital-signature" SourceId="rId1"/>
            <mdssi:RelationshipReference xmlns:mdssi="http://schemas.openxmlformats.org/package/2006/digital-signature" SourceId="rId3"/>
          </Transform>
          <Transform Algorithm="http://www.w3.org/TR/2001/REC-xml-c14n-20010315"/>
        </Transforms>
        <DigestMethod Algorithm="http://www.w3.org/2000/09/xmldsig#sha1"/>
        <DigestValue>niG58y/ut0uUkUqWAm87kmpzpwM=</DigestValue>
      </Reference>
      <Reference URI="/ppt/slides/_rels/slide23.xml.rels?ContentType=application/vnd.openxmlformats-package.relationships+xml">
        <Transforms>
          <Transform Algorithm="http://schemas.openxmlformats.org/package/2006/RelationshipTransform">
            <mdssi:RelationshipReference xmlns:mdssi="http://schemas.openxmlformats.org/package/2006/digital-signature" SourceId="rId4"/>
            <mdssi:RelationshipReference xmlns:mdssi="http://schemas.openxmlformats.org/package/2006/digital-signature" SourceId="rId3"/>
            <mdssi:RelationshipReference xmlns:mdssi="http://schemas.openxmlformats.org/package/2006/digital-signature" SourceId="rId2"/>
            <mdssi:RelationshipReference xmlns:mdssi="http://schemas.openxmlformats.org/package/2006/digital-signature" SourceId="rId1"/>
            <mdssi:RelationshipReference xmlns:mdssi="http://schemas.openxmlformats.org/package/2006/digital-signature" SourceId="rId6"/>
            <mdssi:RelationshipReference xmlns:mdssi="http://schemas.openxmlformats.org/package/2006/digital-signature" SourceId="rId5"/>
          </Transform>
          <Transform Algorithm="http://www.w3.org/TR/2001/REC-xml-c14n-20010315"/>
        </Transforms>
        <DigestMethod Algorithm="http://www.w3.org/2000/09/xmldsig#sha1"/>
        <DigestValue>F9yNSn8vINbgWDYfd+gfzZkD3FU=</DigestValue>
      </Reference>
      <Reference URI="/ppt/slides/_rels/slide24.xml.rels?ContentType=application/vnd.openxmlformats-package.relationships+xml">
        <Transforms>
          <Transform Algorithm="http://schemas.openxmlformats.org/package/2006/RelationshipTransform">
            <mdssi:RelationshipReference xmlns:mdssi="http://schemas.openxmlformats.org/package/2006/digital-signature" SourceId="rId5"/>
            <mdssi:RelationshipReference xmlns:mdssi="http://schemas.openxmlformats.org/package/2006/digital-signature" SourceId="rId4"/>
            <mdssi:RelationshipReference xmlns:mdssi="http://schemas.openxmlformats.org/package/2006/digital-signature" SourceId="rId3"/>
            <mdssi:RelationshipReference xmlns:mdssi="http://schemas.openxmlformats.org/package/2006/digital-signature" SourceId="rId2"/>
            <mdssi:RelationshipReference xmlns:mdssi="http://schemas.openxmlformats.org/package/2006/digital-signature" SourceId="rId1"/>
          </Transform>
          <Transform Algorithm="http://www.w3.org/TR/2001/REC-xml-c14n-20010315"/>
        </Transforms>
        <DigestMethod Algorithm="http://www.w3.org/2000/09/xmldsig#sha1"/>
        <DigestValue>ZSkHAQNkZ64bWO/vAVBypwHEMg0=</DigestValue>
      </Reference>
      <Reference URI="/ppt/slides/_rels/slide25.xml.rels?ContentType=application/vnd.openxmlformats-package.relationships+xml">
        <Transforms>
          <Transform Algorithm="http://schemas.openxmlformats.org/package/2006/RelationshipTransform">
            <mdssi:RelationshipReference xmlns:mdssi="http://schemas.openxmlformats.org/package/2006/digital-signature" SourceId="rId3"/>
            <mdssi:RelationshipReference xmlns:mdssi="http://schemas.openxmlformats.org/package/2006/digital-signature" SourceId="rId2"/>
            <mdssi:RelationshipReference xmlns:mdssi="http://schemas.openxmlformats.org/package/2006/digital-signature" SourceId="rId1"/>
          </Transform>
          <Transform Algorithm="http://www.w3.org/TR/2001/REC-xml-c14n-20010315"/>
        </Transforms>
        <DigestMethod Algorithm="http://www.w3.org/2000/09/xmldsig#sha1"/>
        <DigestValue>rUKEPbNJYjnTd2P5p7uLDwzdkdA=</DigestValue>
      </Reference>
      <Reference URI="/ppt/slides/_rels/slide26.xml.rels?ContentType=application/vnd.openxmlformats-package.relationships+xml">
        <Transforms>
          <Transform Algorithm="http://schemas.openxmlformats.org/package/2006/RelationshipTransform">
            <mdssi:RelationshipReference xmlns:mdssi="http://schemas.openxmlformats.org/package/2006/digital-signature" SourceId="rId7"/>
            <mdssi:RelationshipReference xmlns:mdssi="http://schemas.openxmlformats.org/package/2006/digital-signature" SourceId="rId12"/>
            <mdssi:RelationshipReference xmlns:mdssi="http://schemas.openxmlformats.org/package/2006/digital-signature" SourceId="rId2"/>
            <mdssi:RelationshipReference xmlns:mdssi="http://schemas.openxmlformats.org/package/2006/digital-signature" SourceId="rId1"/>
            <mdssi:RelationshipReference xmlns:mdssi="http://schemas.openxmlformats.org/package/2006/digital-signature" SourceId="rId6"/>
            <mdssi:RelationshipReference xmlns:mdssi="http://schemas.openxmlformats.org/package/2006/digital-signature" SourceId="rId11"/>
            <mdssi:RelationshipReference xmlns:mdssi="http://schemas.openxmlformats.org/package/2006/digital-signature" SourceId="rId5"/>
            <mdssi:RelationshipReference xmlns:mdssi="http://schemas.openxmlformats.org/package/2006/digital-signature" SourceId="rId10"/>
            <mdssi:RelationshipReference xmlns:mdssi="http://schemas.openxmlformats.org/package/2006/digital-signature" SourceId="rId4"/>
            <mdssi:RelationshipReference xmlns:mdssi="http://schemas.openxmlformats.org/package/2006/digital-signature" SourceId="rId9"/>
            <mdssi:RelationshipReference xmlns:mdssi="http://schemas.openxmlformats.org/package/2006/digital-signature" SourceId="rId8"/>
            <mdssi:RelationshipReference xmlns:mdssi="http://schemas.openxmlformats.org/package/2006/digital-signature" SourceId="rId3"/>
          </Transform>
          <Transform Algorithm="http://www.w3.org/TR/2001/REC-xml-c14n-20010315"/>
        </Transforms>
        <DigestMethod Algorithm="http://www.w3.org/2000/09/xmldsig#sha1"/>
        <DigestValue>txjwYmcGTza/0rtYSneozi2eoTQ=</DigestValue>
      </Reference>
      <Reference URI="/ppt/slides/_rels/slide27.xml.rels?ContentType=application/vnd.openxmlformats-package.relationships+xml">
        <Transforms>
          <Transform Algorithm="http://schemas.openxmlformats.org/package/2006/RelationshipTransform">
            <mdssi:RelationshipReference xmlns:mdssi="http://schemas.openxmlformats.org/package/2006/digital-signature" SourceId="rId2"/>
            <mdssi:RelationshipReference xmlns:mdssi="http://schemas.openxmlformats.org/package/2006/digital-signature" SourceId="rId1"/>
            <mdssi:RelationshipReference xmlns:mdssi="http://schemas.openxmlformats.org/package/2006/digital-signature" SourceId="rId6"/>
            <mdssi:RelationshipReference xmlns:mdssi="http://schemas.openxmlformats.org/package/2006/digital-signature" SourceId="rId5"/>
            <mdssi:RelationshipReference xmlns:mdssi="http://schemas.openxmlformats.org/package/2006/digital-signature" SourceId="rId4"/>
            <mdssi:RelationshipReference xmlns:mdssi="http://schemas.openxmlformats.org/package/2006/digital-signature" SourceId="rId3"/>
          </Transform>
          <Transform Algorithm="http://www.w3.org/TR/2001/REC-xml-c14n-20010315"/>
        </Transforms>
        <DigestMethod Algorithm="http://www.w3.org/2000/09/xmldsig#sha1"/>
        <DigestValue>3C3wfeYy0MVMU2ewJOOLXXs86bE=</DigestValue>
      </Reference>
      <Reference URI="/ppt/slides/_rels/slide28.xml.rels?ContentType=application/vnd.openxmlformats-package.relationships+xml">
        <Transforms>
          <Transform Algorithm="http://schemas.openxmlformats.org/package/2006/RelationshipTransform">
            <mdssi:RelationshipReference xmlns:mdssi="http://schemas.openxmlformats.org/package/2006/digital-signature" SourceId="rId2"/>
            <mdssi:RelationshipReference xmlns:mdssi="http://schemas.openxmlformats.org/package/2006/digital-signature" SourceId="rId1"/>
          </Transform>
          <Transform Algorithm="http://www.w3.org/TR/2001/REC-xml-c14n-20010315"/>
        </Transforms>
        <DigestMethod Algorithm="http://www.w3.org/2000/09/xmldsig#sha1"/>
        <DigestValue>XpeJjCjjFkt1aWA9R+2a0VLmSiQ=</DigestValue>
      </Reference>
      <Reference URI="/ppt/slides/_rels/slide29.xml.rels?ContentType=application/vnd.openxmlformats-package.relationships+xml">
        <Transforms>
          <Transform Algorithm="http://schemas.openxmlformats.org/package/2006/RelationshipTransform">
            <mdssi:RelationshipReference xmlns:mdssi="http://schemas.openxmlformats.org/package/2006/digital-signature" SourceId="rId5"/>
            <mdssi:RelationshipReference xmlns:mdssi="http://schemas.openxmlformats.org/package/2006/digital-signature" SourceId="rId4"/>
            <mdssi:RelationshipReference xmlns:mdssi="http://schemas.openxmlformats.org/package/2006/digital-signature" SourceId="rId3"/>
            <mdssi:RelationshipReference xmlns:mdssi="http://schemas.openxmlformats.org/package/2006/digital-signature" SourceId="rId2"/>
            <mdssi:RelationshipReference xmlns:mdssi="http://schemas.openxmlformats.org/package/2006/digital-signature" SourceId="rId1"/>
          </Transform>
          <Transform Algorithm="http://www.w3.org/TR/2001/REC-xml-c14n-20010315"/>
        </Transforms>
        <DigestMethod Algorithm="http://www.w3.org/2000/09/xmldsig#sha1"/>
        <DigestValue>K3a28UG8eo0CGxa7bDzBV2+xryY=</DigestValue>
      </Reference>
      <Reference URI="/ppt/slides/_rels/slide3.xml.rels?ContentType=application/vnd.openxmlformats-package.relationships+xml">
        <Transforms>
          <Transform Algorithm="http://schemas.openxmlformats.org/package/2006/RelationshipTransform">
            <mdssi:RelationshipReference xmlns:mdssi="http://schemas.openxmlformats.org/package/2006/digital-signature" SourceId="rId1"/>
            <mdssi:RelationshipReference xmlns:mdssi="http://schemas.openxmlformats.org/package/2006/digital-signature" SourceId="rId2"/>
          </Transform>
          <Transform Algorithm="http://www.w3.org/TR/2001/REC-xml-c14n-20010315"/>
        </Transforms>
        <DigestMethod Algorithm="http://www.w3.org/2000/09/xmldsig#sha1"/>
        <DigestValue>8LFdbJ776OG6lfBcnOuN/dy1EXA=</DigestValue>
      </Reference>
      <Reference URI="/ppt/slides/_rels/slide30.xml.rels?ContentType=application/vnd.openxmlformats-package.relationships+xml">
        <Transforms>
          <Transform Algorithm="http://schemas.openxmlformats.org/package/2006/RelationshipTransform">
            <mdssi:RelationshipReference xmlns:mdssi="http://schemas.openxmlformats.org/package/2006/digital-signature" SourceId="rId3"/>
            <mdssi:RelationshipReference xmlns:mdssi="http://schemas.openxmlformats.org/package/2006/digital-signature" SourceId="rId2"/>
            <mdssi:RelationshipReference xmlns:mdssi="http://schemas.openxmlformats.org/package/2006/digital-signature" SourceId="rId1"/>
          </Transform>
          <Transform Algorithm="http://www.w3.org/TR/2001/REC-xml-c14n-20010315"/>
        </Transforms>
        <DigestMethod Algorithm="http://www.w3.org/2000/09/xmldsig#sha1"/>
        <DigestValue>VX4BEQJPJf29e4xPUcg/rIvQCAE=</DigestValue>
      </Reference>
      <Reference URI="/ppt/slides/_rels/slide31.xml.rels?ContentType=application/vnd.openxmlformats-package.relationships+xml">
        <Transforms>
          <Transform Algorithm="http://schemas.openxmlformats.org/package/2006/RelationshipTransform">
            <mdssi:RelationshipReference xmlns:mdssi="http://schemas.openxmlformats.org/package/2006/digital-signature" SourceId="rId2"/>
            <mdssi:RelationshipReference xmlns:mdssi="http://schemas.openxmlformats.org/package/2006/digital-signature" SourceId="rId1"/>
          </Transform>
          <Transform Algorithm="http://www.w3.org/TR/2001/REC-xml-c14n-20010315"/>
        </Transforms>
        <DigestMethod Algorithm="http://www.w3.org/2000/09/xmldsig#sha1"/>
        <DigestValue>xUgvvIW/Mz/QNQ8vf/ky8eTkkdI=</DigestValue>
      </Reference>
      <Reference URI="/ppt/slides/_rels/slide32.xml.rels?ContentType=application/vnd.openxmlformats-package.relationships+xml">
        <Transforms>
          <Transform Algorithm="http://schemas.openxmlformats.org/package/2006/RelationshipTransform">
            <mdssi:RelationshipReference xmlns:mdssi="http://schemas.openxmlformats.org/package/2006/digital-signature" SourceId="rId2"/>
            <mdssi:RelationshipReference xmlns:mdssi="http://schemas.openxmlformats.org/package/2006/digital-signature" SourceId="rId1"/>
          </Transform>
          <Transform Algorithm="http://www.w3.org/TR/2001/REC-xml-c14n-20010315"/>
        </Transforms>
        <DigestMethod Algorithm="http://www.w3.org/2000/09/xmldsig#sha1"/>
        <DigestValue>HtFBIZC8tcs5OkmqM8gTmptdOb4=</DigestValue>
      </Reference>
      <Reference URI="/ppt/slides/_rels/slide33.xml.rels?ContentType=application/vnd.openxmlformats-package.relationships+xml">
        <Transforms>
          <Transform Algorithm="http://schemas.openxmlformats.org/package/2006/RelationshipTransform">
            <mdssi:RelationshipReference xmlns:mdssi="http://schemas.openxmlformats.org/package/2006/digital-signature" SourceId="rId2"/>
            <mdssi:RelationshipReference xmlns:mdssi="http://schemas.openxmlformats.org/package/2006/digital-signature" SourceId="rId1"/>
          </Transform>
          <Transform Algorithm="http://www.w3.org/TR/2001/REC-xml-c14n-20010315"/>
        </Transforms>
        <DigestMethod Algorithm="http://www.w3.org/2000/09/xmldsig#sha1"/>
        <DigestValue>xzaxlCpvhAB4iapL56jWU37T438=</DigestValue>
      </Reference>
      <Reference URI="/ppt/slides/_rels/slide4.xml.rels?ContentType=application/vnd.openxmlformats-package.relationships+xml">
        <Transforms>
          <Transform Algorithm="http://schemas.openxmlformats.org/package/2006/RelationshipTransform">
            <mdssi:RelationshipReference xmlns:mdssi="http://schemas.openxmlformats.org/package/2006/digital-signature" SourceId="rId2"/>
            <mdssi:RelationshipReference xmlns:mdssi="http://schemas.openxmlformats.org/package/2006/digital-signature" SourceId="rId1"/>
            <mdssi:RelationshipReference xmlns:mdssi="http://schemas.openxmlformats.org/package/2006/digital-signature" SourceId="rId5"/>
            <mdssi:RelationshipReference xmlns:mdssi="http://schemas.openxmlformats.org/package/2006/digital-signature" SourceId="rId4"/>
            <mdssi:RelationshipReference xmlns:mdssi="http://schemas.openxmlformats.org/package/2006/digital-signature" SourceId="rId3"/>
          </Transform>
          <Transform Algorithm="http://www.w3.org/TR/2001/REC-xml-c14n-20010315"/>
        </Transforms>
        <DigestMethod Algorithm="http://www.w3.org/2000/09/xmldsig#sha1"/>
        <DigestValue>nFNJNMwTcShJAezhGVxSQgbSoZk=</DigestValue>
      </Reference>
      <Reference URI="/ppt/slides/_rels/slide5.xml.rels?ContentType=application/vnd.openxmlformats-package.relationships+xml">
        <Transforms>
          <Transform Algorithm="http://schemas.openxmlformats.org/package/2006/RelationshipTransform">
            <mdssi:RelationshipReference xmlns:mdssi="http://schemas.openxmlformats.org/package/2006/digital-signature" SourceId="rId1"/>
            <mdssi:RelationshipReference xmlns:mdssi="http://schemas.openxmlformats.org/package/2006/digital-signature" SourceId="rId5"/>
            <mdssi:RelationshipReference xmlns:mdssi="http://schemas.openxmlformats.org/package/2006/digital-signature" SourceId="rId4"/>
            <mdssi:RelationshipReference xmlns:mdssi="http://schemas.openxmlformats.org/package/2006/digital-signature" SourceId="rId3"/>
            <mdssi:RelationshipReference xmlns:mdssi="http://schemas.openxmlformats.org/package/2006/digital-signature" SourceId="rId2"/>
          </Transform>
          <Transform Algorithm="http://www.w3.org/TR/2001/REC-xml-c14n-20010315"/>
        </Transforms>
        <DigestMethod Algorithm="http://www.w3.org/2000/09/xmldsig#sha1"/>
        <DigestValue>R2pWBIrIqeeOWg/UjSy3cVNC6u0=</DigestValue>
      </Reference>
      <Reference URI="/ppt/slides/_rels/slide6.xml.rels?ContentType=application/vnd.openxmlformats-package.relationships+xml">
        <Transforms>
          <Transform Algorithm="http://schemas.openxmlformats.org/package/2006/RelationshipTransform">
            <mdssi:RelationshipReference xmlns:mdssi="http://schemas.openxmlformats.org/package/2006/digital-signature" SourceId="rId5"/>
            <mdssi:RelationshipReference xmlns:mdssi="http://schemas.openxmlformats.org/package/2006/digital-signature" SourceId="rId4"/>
            <mdssi:RelationshipReference xmlns:mdssi="http://schemas.openxmlformats.org/package/2006/digital-signature" SourceId="rId3"/>
            <mdssi:RelationshipReference xmlns:mdssi="http://schemas.openxmlformats.org/package/2006/digital-signature" SourceId="rId2"/>
            <mdssi:RelationshipReference xmlns:mdssi="http://schemas.openxmlformats.org/package/2006/digital-signature" SourceId="rId1"/>
          </Transform>
          <Transform Algorithm="http://www.w3.org/TR/2001/REC-xml-c14n-20010315"/>
        </Transforms>
        <DigestMethod Algorithm="http://www.w3.org/2000/09/xmldsig#sha1"/>
        <DigestValue>TPV5kQeyYtuf0X7zzhjCLOsVxBE=</DigestValue>
      </Reference>
      <Reference URI="/ppt/slides/_rels/slide7.xml.rels?ContentType=application/vnd.openxmlformats-package.relationships+xml">
        <Transforms>
          <Transform Algorithm="http://schemas.openxmlformats.org/package/2006/RelationshipTransform">
            <mdssi:RelationshipReference xmlns:mdssi="http://schemas.openxmlformats.org/package/2006/digital-signature" SourceId="rId4"/>
            <mdssi:RelationshipReference xmlns:mdssi="http://schemas.openxmlformats.org/package/2006/digital-signature" SourceId="rId3"/>
            <mdssi:RelationshipReference xmlns:mdssi="http://schemas.openxmlformats.org/package/2006/digital-signature" SourceId="rId2"/>
            <mdssi:RelationshipReference xmlns:mdssi="http://schemas.openxmlformats.org/package/2006/digital-signature" SourceId="rId1"/>
            <mdssi:RelationshipReference xmlns:mdssi="http://schemas.openxmlformats.org/package/2006/digital-signature" SourceId="rId5"/>
          </Transform>
          <Transform Algorithm="http://www.w3.org/TR/2001/REC-xml-c14n-20010315"/>
        </Transforms>
        <DigestMethod Algorithm="http://www.w3.org/2000/09/xmldsig#sha1"/>
        <DigestValue>JLuE6hRIYzyms71/W8cUopu65xM=</DigestValue>
      </Reference>
      <Reference URI="/ppt/slides/_rels/slide8.xml.rels?ContentType=application/vnd.openxmlformats-package.relationships+xml">
        <Transforms>
          <Transform Algorithm="http://schemas.openxmlformats.org/package/2006/RelationshipTransform">
            <mdssi:RelationshipReference xmlns:mdssi="http://schemas.openxmlformats.org/package/2006/digital-signature" SourceId="rId3"/>
            <mdssi:RelationshipReference xmlns:mdssi="http://schemas.openxmlformats.org/package/2006/digital-signature" SourceId="rId2"/>
            <mdssi:RelationshipReference xmlns:mdssi="http://schemas.openxmlformats.org/package/2006/digital-signature" SourceId="rId1"/>
          </Transform>
          <Transform Algorithm="http://www.w3.org/TR/2001/REC-xml-c14n-20010315"/>
        </Transforms>
        <DigestMethod Algorithm="http://www.w3.org/2000/09/xmldsig#sha1"/>
        <DigestValue>hmyH/b456acFOEGRFQofJ6y74wA=</DigestValue>
      </Reference>
      <Reference URI="/ppt/slides/_rels/slide9.xml.rels?ContentType=application/vnd.openxmlformats-package.relationships+xml">
        <Transforms>
          <Transform Algorithm="http://schemas.openxmlformats.org/package/2006/RelationshipTransform">
            <mdssi:RelationshipReference xmlns:mdssi="http://schemas.openxmlformats.org/package/2006/digital-signature" SourceId="rId3"/>
            <mdssi:RelationshipReference xmlns:mdssi="http://schemas.openxmlformats.org/package/2006/digital-signature" SourceId="rId2"/>
            <mdssi:RelationshipReference xmlns:mdssi="http://schemas.openxmlformats.org/package/2006/digital-signature" SourceId="rId1"/>
          </Transform>
          <Transform Algorithm="http://www.w3.org/TR/2001/REC-xml-c14n-20010315"/>
        </Transforms>
        <DigestMethod Algorithm="http://www.w3.org/2000/09/xmldsig#sha1"/>
        <DigestValue>i0UAM0IevVfgBC5mUc59kyuR7WU=</DigestValue>
      </Reference>
      <Reference URI="/ppt/slides/slide1.xml?ContentType=application/vnd.openxmlformats-officedocument.presentationml.slide+xml">
        <DigestMethod Algorithm="http://www.w3.org/2000/09/xmldsig#sha1"/>
        <DigestValue>mysOnRNPSrC5/A2AYlKJlho64wc=</DigestValue>
      </Reference>
      <Reference URI="/ppt/slides/slide10.xml?ContentType=application/vnd.openxmlformats-officedocument.presentationml.slide+xml">
        <DigestMethod Algorithm="http://www.w3.org/2000/09/xmldsig#sha1"/>
        <DigestValue>T1JQFBGUUrSDjvOnuyBRDqbquvc=</DigestValue>
      </Reference>
      <Reference URI="/ppt/slides/slide11.xml?ContentType=application/vnd.openxmlformats-officedocument.presentationml.slide+xml">
        <DigestMethod Algorithm="http://www.w3.org/2000/09/xmldsig#sha1"/>
        <DigestValue>lhZas1RXf1IBRmeoD1c/+OKs7oU=</DigestValue>
      </Reference>
      <Reference URI="/ppt/slides/slide12.xml?ContentType=application/vnd.openxmlformats-officedocument.presentationml.slide+xml">
        <DigestMethod Algorithm="http://www.w3.org/2000/09/xmldsig#sha1"/>
        <DigestValue>x7KqWZit13K0Y0i39Q4doeDajvA=</DigestValue>
      </Reference>
      <Reference URI="/ppt/slides/slide13.xml?ContentType=application/vnd.openxmlformats-officedocument.presentationml.slide+xml">
        <DigestMethod Algorithm="http://www.w3.org/2000/09/xmldsig#sha1"/>
        <DigestValue>eAM7xnBybbqaWSHY1fJewE4l9+8=</DigestValue>
      </Reference>
      <Reference URI="/ppt/slides/slide14.xml?ContentType=application/vnd.openxmlformats-officedocument.presentationml.slide+xml">
        <DigestMethod Algorithm="http://www.w3.org/2000/09/xmldsig#sha1"/>
        <DigestValue>QM+jFMEi5gKsLlxAzvlrp2iNZlU=</DigestValue>
      </Reference>
      <Reference URI="/ppt/slides/slide15.xml?ContentType=application/vnd.openxmlformats-officedocument.presentationml.slide+xml">
        <DigestMethod Algorithm="http://www.w3.org/2000/09/xmldsig#sha1"/>
        <DigestValue>F1dqXPWEJzxONDCu7dkHtcj+75k=</DigestValue>
      </Reference>
      <Reference URI="/ppt/slides/slide16.xml?ContentType=application/vnd.openxmlformats-officedocument.presentationml.slide+xml">
        <DigestMethod Algorithm="http://www.w3.org/2000/09/xmldsig#sha1"/>
        <DigestValue>ZTC4d+wAhnmvLY0uVOGd/5S6MG8=</DigestValue>
      </Reference>
      <Reference URI="/ppt/slides/slide17.xml?ContentType=application/vnd.openxmlformats-officedocument.presentationml.slide+xml">
        <DigestMethod Algorithm="http://www.w3.org/2000/09/xmldsig#sha1"/>
        <DigestValue>H66lXNnJO2gRW3VXh2DY6Vg2KrM=</DigestValue>
      </Reference>
      <Reference URI="/ppt/slides/slide18.xml?ContentType=application/vnd.openxmlformats-officedocument.presentationml.slide+xml">
        <DigestMethod Algorithm="http://www.w3.org/2000/09/xmldsig#sha1"/>
        <DigestValue>/tA02C5+qORgq3DLBCIpKzFxDVg=</DigestValue>
      </Reference>
      <Reference URI="/ppt/slides/slide19.xml?ContentType=application/vnd.openxmlformats-officedocument.presentationml.slide+xml">
        <DigestMethod Algorithm="http://www.w3.org/2000/09/xmldsig#sha1"/>
        <DigestValue>WOIEPpp7eVoD4dJHJUlHZ//j05g=</DigestValue>
      </Reference>
      <Reference URI="/ppt/slides/slide2.xml?ContentType=application/vnd.openxmlformats-officedocument.presentationml.slide+xml">
        <DigestMethod Algorithm="http://www.w3.org/2000/09/xmldsig#sha1"/>
        <DigestValue>mxpScxLyXxUEgTgsjOISSk0NwG4=</DigestValue>
      </Reference>
      <Reference URI="/ppt/slides/slide20.xml?ContentType=application/vnd.openxmlformats-officedocument.presentationml.slide+xml">
        <DigestMethod Algorithm="http://www.w3.org/2000/09/xmldsig#sha1"/>
        <DigestValue>QxLdycTKVhIyeOzn/ByKFR5gZak=</DigestValue>
      </Reference>
      <Reference URI="/ppt/slides/slide21.xml?ContentType=application/vnd.openxmlformats-officedocument.presentationml.slide+xml">
        <DigestMethod Algorithm="http://www.w3.org/2000/09/xmldsig#sha1"/>
        <DigestValue>l/d4KnNUJ0+lHbxGfn3WW7Tw6j8=</DigestValue>
      </Reference>
      <Reference URI="/ppt/slides/slide22.xml?ContentType=application/vnd.openxmlformats-officedocument.presentationml.slide+xml">
        <DigestMethod Algorithm="http://www.w3.org/2000/09/xmldsig#sha1"/>
        <DigestValue>BwqZ2D6ylwUJeVNMMAe8m9o9IZo=</DigestValue>
      </Reference>
      <Reference URI="/ppt/slides/slide23.xml?ContentType=application/vnd.openxmlformats-officedocument.presentationml.slide+xml">
        <DigestMethod Algorithm="http://www.w3.org/2000/09/xmldsig#sha1"/>
        <DigestValue>+6vVMTgt32MXo1I+KIxoZcl6+0w=</DigestValue>
      </Reference>
      <Reference URI="/ppt/slides/slide24.xml?ContentType=application/vnd.openxmlformats-officedocument.presentationml.slide+xml">
        <DigestMethod Algorithm="http://www.w3.org/2000/09/xmldsig#sha1"/>
        <DigestValue>jYRZrKbv2sZqHiuQKr22+HnKdhg=</DigestValue>
      </Reference>
      <Reference URI="/ppt/slides/slide25.xml?ContentType=application/vnd.openxmlformats-officedocument.presentationml.slide+xml">
        <DigestMethod Algorithm="http://www.w3.org/2000/09/xmldsig#sha1"/>
        <DigestValue>uDkUe3oHYOOKgMMqLtJOaXbWF4Y=</DigestValue>
      </Reference>
      <Reference URI="/ppt/slides/slide26.xml?ContentType=application/vnd.openxmlformats-officedocument.presentationml.slide+xml">
        <DigestMethod Algorithm="http://www.w3.org/2000/09/xmldsig#sha1"/>
        <DigestValue>OyixaMzloZMZy2xfEje/BMdF1u4=</DigestValue>
      </Reference>
      <Reference URI="/ppt/slides/slide27.xml?ContentType=application/vnd.openxmlformats-officedocument.presentationml.slide+xml">
        <DigestMethod Algorithm="http://www.w3.org/2000/09/xmldsig#sha1"/>
        <DigestValue>1egwTlYx9HqmPydeOJ49USSpMDw=</DigestValue>
      </Reference>
      <Reference URI="/ppt/slides/slide28.xml?ContentType=application/vnd.openxmlformats-officedocument.presentationml.slide+xml">
        <DigestMethod Algorithm="http://www.w3.org/2000/09/xmldsig#sha1"/>
        <DigestValue>V2HJO+5WdUdArbb3EdzuNNya5MQ=</DigestValue>
      </Reference>
      <Reference URI="/ppt/slides/slide29.xml?ContentType=application/vnd.openxmlformats-officedocument.presentationml.slide+xml">
        <DigestMethod Algorithm="http://www.w3.org/2000/09/xmldsig#sha1"/>
        <DigestValue>QbfO8bmYCOaGEnrGBMooWO0slWI=</DigestValue>
      </Reference>
      <Reference URI="/ppt/slides/slide3.xml?ContentType=application/vnd.openxmlformats-officedocument.presentationml.slide+xml">
        <DigestMethod Algorithm="http://www.w3.org/2000/09/xmldsig#sha1"/>
        <DigestValue>GidHZN1Wiyzpbq+7Z06BPy1vY2w=</DigestValue>
      </Reference>
      <Reference URI="/ppt/slides/slide30.xml?ContentType=application/vnd.openxmlformats-officedocument.presentationml.slide+xml">
        <DigestMethod Algorithm="http://www.w3.org/2000/09/xmldsig#sha1"/>
        <DigestValue>zcnQQFphl3k6Yg9ut2TFT+t7dMg=</DigestValue>
      </Reference>
      <Reference URI="/ppt/slides/slide31.xml?ContentType=application/vnd.openxmlformats-officedocument.presentationml.slide+xml">
        <DigestMethod Algorithm="http://www.w3.org/2000/09/xmldsig#sha1"/>
        <DigestValue>PeGJJi5YmWCmMwTQAAcsm6rzIjI=</DigestValue>
      </Reference>
      <Reference URI="/ppt/slides/slide32.xml?ContentType=application/vnd.openxmlformats-officedocument.presentationml.slide+xml">
        <DigestMethod Algorithm="http://www.w3.org/2000/09/xmldsig#sha1"/>
        <DigestValue>6rN1/TCpWZNQdRGX+4+8TyYe7bw=</DigestValue>
      </Reference>
      <Reference URI="/ppt/slides/slide33.xml?ContentType=application/vnd.openxmlformats-officedocument.presentationml.slide+xml">
        <DigestMethod Algorithm="http://www.w3.org/2000/09/xmldsig#sha1"/>
        <DigestValue>dNgxfiJmRZ+2snewUyBO60cVqug=</DigestValue>
      </Reference>
      <Reference URI="/ppt/slides/slide4.xml?ContentType=application/vnd.openxmlformats-officedocument.presentationml.slide+xml">
        <DigestMethod Algorithm="http://www.w3.org/2000/09/xmldsig#sha1"/>
        <DigestValue>Q5963NkQiVUkOFLpXxkk1W5BzJA=</DigestValue>
      </Reference>
      <Reference URI="/ppt/slides/slide5.xml?ContentType=application/vnd.openxmlformats-officedocument.presentationml.slide+xml">
        <DigestMethod Algorithm="http://www.w3.org/2000/09/xmldsig#sha1"/>
        <DigestValue>7UPIqsYKNfMd9tQNWomoP2RNWyE=</DigestValue>
      </Reference>
      <Reference URI="/ppt/slides/slide6.xml?ContentType=application/vnd.openxmlformats-officedocument.presentationml.slide+xml">
        <DigestMethod Algorithm="http://www.w3.org/2000/09/xmldsig#sha1"/>
        <DigestValue>4AVCStnxeovfpZ3OjyRO9pJ48SA=</DigestValue>
      </Reference>
      <Reference URI="/ppt/slides/slide7.xml?ContentType=application/vnd.openxmlformats-officedocument.presentationml.slide+xml">
        <DigestMethod Algorithm="http://www.w3.org/2000/09/xmldsig#sha1"/>
        <DigestValue>dBXDsa6SqHAyBQygapF8+P96MUE=</DigestValue>
      </Reference>
      <Reference URI="/ppt/slides/slide8.xml?ContentType=application/vnd.openxmlformats-officedocument.presentationml.slide+xml">
        <DigestMethod Algorithm="http://www.w3.org/2000/09/xmldsig#sha1"/>
        <DigestValue>Fv8Y4BDkODLNcrxognrwNK7sbbc=</DigestValue>
      </Reference>
      <Reference URI="/ppt/slides/slide9.xml?ContentType=application/vnd.openxmlformats-officedocument.presentationml.slide+xml">
        <DigestMethod Algorithm="http://www.w3.org/2000/09/xmldsig#sha1"/>
        <DigestValue>LBfPGiVJkTdw4xZ+u7NIF/myoDg=</DigestValue>
      </Reference>
      <Reference URI="/ppt/tableStyles.xml?ContentType=application/vnd.openxmlformats-officedocument.presentationml.tableStyles+xml">
        <DigestMethod Algorithm="http://www.w3.org/2000/09/xmldsig#sha1"/>
        <DigestValue>Sb/RPtAhmbAEvwoBmllvEndY2SY=</DigestValue>
      </Reference>
      <Reference URI="/ppt/theme/theme1.xml?ContentType=application/vnd.openxmlformats-officedocument.theme+xml">
        <DigestMethod Algorithm="http://www.w3.org/2000/09/xmldsig#sha1"/>
        <DigestValue>DrrPT3NzGn7SJ7aXCP+s995C8ko=</DigestValue>
      </Reference>
      <Reference URI="/ppt/theme/theme2.xml?ContentType=application/vnd.openxmlformats-officedocument.theme+xml">
        <DigestMethod Algorithm="http://www.w3.org/2000/09/xmldsig#sha1"/>
        <DigestValue>NRumcCtCCYWFgs55F4YGXf0ub3g=</DigestValue>
      </Reference>
      <Reference URI="/ppt/theme/theme3.xml?ContentType=application/vnd.openxmlformats-officedocument.theme+xml">
        <DigestMethod Algorithm="http://www.w3.org/2000/09/xmldsig#sha1"/>
        <DigestValue>jo0uFSZMMT/QvqqF4m3E5BqShR4=</DigestValue>
      </Reference>
      <Reference URI="/ppt/viewProps.xml?ContentType=application/vnd.openxmlformats-officedocument.presentationml.viewProps+xml">
        <DigestMethod Algorithm="http://www.w3.org/2000/09/xmldsig#sha1"/>
        <DigestValue>mP5qV9BiOYi6aqs4NvD7hs8APRc=</DigestValue>
      </Reference>
    </Manifest>
    <SignatureProperties>
      <SignatureProperty Id="idSignatureTime" Target="#idPackageSignature">
        <mdssi:SignatureTime xmlns:mdssi="http://schemas.openxmlformats.org/package/2006/digital-signature">
          <mdssi:Format>YYYY-MM-DDThh:mm:ssTZD</mdssi:Format>
          <mdssi:Value>2016-05-11T17:22:41Z</mdssi:Value>
        </mdssi:SignatureTime>
      </SignatureProperty>
    </SignatureProperties>
  </Object>
  <Object Id="idOfficeObject">
    <SignatureProperties>
      <SignatureProperty Id="idOfficeV1Details" Target="#idPackageSignature">
        <SignatureInfoV1 xmlns="http://schemas.microsoft.com/office/2006/digsig">
          <SetupID/>
          <SignatureText/>
          <SignatureImage/>
          <SignatureComments>Archival Provenance</SignatureComments>
          <WindowsVersion>6.1</WindowsVersion>
          <OfficeVersion>16.0</OfficeVersion>
          <ApplicationVersion>16.0</ApplicationVersion>
          <Monitors>1</Monitors>
          <HorizontalResolution>1920</HorizontalResolution>
          <VerticalResolution>1080</VerticalResolution>
          <ColorDepth>32</ColorDepth>
          <SignatureProviderId>{00000000-0000-0000-0000-000000000000}</SignatureProviderId>
          <SignatureProviderUrl/>
          <SignatureProviderDetails>9</SignatureProviderDetails>
          <SignatureType>1</SignatureType>
        </SignatureInfoV1>
      </SignatureProperty>
    </SignatureProperties>
  </Object>
  <Object>
    <xd:QualifyingProperties xmlns:xd="http://uri.etsi.org/01903/v1.3.2#" Target="#idPackageSignature">
      <xd:SignedProperties Id="idSignedProperties">
        <xd:SignedSignatureProperties>
          <xd:SigningTime>2016-05-11T17:22:41Z</xd:SigningTime>
          <xd:SigningCertificate>
            <xd:Cert>
              <xd:CertDigest>
                <DigestMethod Algorithm="http://www.w3.org/2000/09/xmldsig#sha1"/>
                <DigestValue>E2f4egWrhwFQDKlgCMgbj99Fl28=</DigestValue>
              </xd:CertDigest>
              <xd:IssuerSerial>
                <X509IssuerName>C=US, E=dasuttles@valdosta.edu, OU=Archives and Special Collections, O=Valdosta State University, CN=Dallas A. Suttles</X509IssuerName>
                <X509SerialNumber>151122770825419675804684</X509SerialNumber>
              </xd:IssuerSerial>
            </xd:Cert>
          </xd:SigningCertificate>
          <xd:SignaturePolicyIdentifier>
            <xd:SignaturePolicyImplied/>
          </xd:SignaturePolicyIdentifier>
        </xd:SignedSignatureProperties>
        <xd:SignedDataObjectProperties>
          <xd:CommitmentTypeIndication>
            <xd:CommitmentTypeId>
              <xd:Identifier>http://uri.etsi.org/01903/v1.2.2#ProofOfApproval</xd:Identifier>
              <xd:Description>Approved this document</xd:Description>
            </xd:CommitmentTypeId>
            <xd:AllSignedDataObjects/>
            <xd:CommitmentTypeQualifiers>
              <xd:CommitmentTypeQualifier>Archival Provenance</xd:CommitmentTypeQualifier>
            </xd:CommitmentTypeQualifiers>
          </xd:CommitmentTypeIndication>
        </xd:SignedDataObjectProperties>
      </xd:SignedProperties>
    </xd:QualifyingProperties>
  </Object>
</Signature>
</file>

<file path=docProps/app.xml><?xml version="1.0" encoding="utf-8"?>
<Properties xmlns="http://schemas.openxmlformats.org/officeDocument/2006/extended-properties" xmlns:vt="http://schemas.openxmlformats.org/officeDocument/2006/docPropsVTypes">
  <TotalTime>658</TotalTime>
  <Words>1221</Words>
  <Application>Microsoft Office PowerPoint</Application>
  <PresentationFormat>Widescreen</PresentationFormat>
  <Paragraphs>176</Paragraphs>
  <Slides>33</Slides>
  <Notes>18</Notes>
  <HiddenSlides>0</HiddenSlides>
  <MMClips>7</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33</vt:i4>
      </vt:variant>
    </vt:vector>
  </HeadingPairs>
  <TitlesOfParts>
    <vt:vector size="43" baseType="lpstr">
      <vt:lpstr>Arial</vt:lpstr>
      <vt:lpstr>Arial Black</vt:lpstr>
      <vt:lpstr>Calibri</vt:lpstr>
      <vt:lpstr>Calibri Light</vt:lpstr>
      <vt:lpstr>Century Gothic</vt:lpstr>
      <vt:lpstr>Courier New</vt:lpstr>
      <vt:lpstr>Franklin Gothic Book</vt:lpstr>
      <vt:lpstr>Wingdings</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Meet Reed Moore-Büx</vt:lpstr>
      <vt:lpstr>PowerPoint Presentation</vt:lpstr>
      <vt:lpstr>PowerPoint Presentation</vt:lpstr>
      <vt:lpstr>PowerPoint Presentation</vt:lpstr>
      <vt:lpstr>PowerPoint Presentation</vt:lpstr>
      <vt:lpstr>Reed’s always-on course nightmare</vt:lpstr>
      <vt:lpstr>PowerPoint Presentation</vt:lpstr>
      <vt:lpstr>PowerPoint Presentation</vt:lpstr>
      <vt:lpstr>Let’s Help Reed</vt:lpstr>
      <vt:lpstr>PowerPoint Presentation</vt:lpstr>
      <vt:lpstr>PowerPoint Presentation</vt:lpstr>
      <vt:lpstr>PowerPoint Presentation</vt:lpstr>
      <vt:lpstr>Reed’s Video</vt:lpstr>
      <vt:lpstr>Five strategies for UDL</vt:lpstr>
      <vt:lpstr>Strategy 1: start with text.</vt:lpstr>
      <vt:lpstr>Strategy 2: make alternatives.</vt:lpstr>
      <vt:lpstr>Strategy 3: let ‘em do it their way.</vt:lpstr>
      <vt:lpstr>Strategy 4: go step by step.</vt:lpstr>
      <vt:lpstr>Strategy 5: set content free.</vt:lpstr>
      <vt:lpstr>Checking in  with Reed</vt:lpstr>
      <vt:lpstr>PowerPoint Presentation</vt:lpstr>
      <vt:lpstr>PowerPoint Presentation</vt:lpstr>
      <vt:lpstr>PowerPoint Presentation</vt:lpstr>
      <vt:lpstr>PowerPoint Presentation</vt:lpstr>
      <vt:lpstr>Take-Aways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Tobin, Thomas</dc:creator>
  <cp:lastModifiedBy>Dallas A Suttles</cp:lastModifiedBy>
  <cp:revision>77</cp:revision>
  <dcterms:created xsi:type="dcterms:W3CDTF">2015-10-08T21:10:51Z</dcterms:created>
  <dcterms:modified xsi:type="dcterms:W3CDTF">2016-05-11T17:21:43Z</dcterms:modified>
</cp:coreProperties>
</file>