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 id="2147483707" r:id="rId3"/>
  </p:sldMasterIdLst>
  <p:sldIdLst>
    <p:sldId id="258" r:id="rId4"/>
    <p:sldId id="271" r:id="rId5"/>
    <p:sldId id="272" r:id="rId6"/>
    <p:sldId id="277" r:id="rId7"/>
    <p:sldId id="275" r:id="rId8"/>
    <p:sldId id="273" r:id="rId9"/>
    <p:sldId id="278" r:id="rId10"/>
    <p:sldId id="274" r:id="rId11"/>
    <p:sldId id="27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EEB500"/>
    <a:srgbClr val="0033CC"/>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88" autoAdjust="0"/>
    <p:restoredTop sz="87755" autoAdjust="0"/>
  </p:normalViewPr>
  <p:slideViewPr>
    <p:cSldViewPr snapToGrid="0">
      <p:cViewPr varScale="1">
        <p:scale>
          <a:sx n="72" d="100"/>
          <a:sy n="72" d="100"/>
        </p:scale>
        <p:origin x="534" y="10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 TITLE" type="title">
  <p:cSld name="OPEN TITLE">
    <p:spTree>
      <p:nvGrpSpPr>
        <p:cNvPr id="1" name="Shape 8"/>
        <p:cNvGrpSpPr/>
        <p:nvPr/>
      </p:nvGrpSpPr>
      <p:grpSpPr>
        <a:xfrm>
          <a:off x="0" y="0"/>
          <a:ext cx="0" cy="0"/>
          <a:chOff x="0" y="0"/>
          <a:chExt cx="0" cy="0"/>
        </a:xfrm>
      </p:grpSpPr>
      <p:grpSp>
        <p:nvGrpSpPr>
          <p:cNvPr id="9" name="Google Shape;9;p2"/>
          <p:cNvGrpSpPr/>
          <p:nvPr/>
        </p:nvGrpSpPr>
        <p:grpSpPr>
          <a:xfrm>
            <a:off x="-16603" y="413700"/>
            <a:ext cx="12241067" cy="6051067"/>
            <a:chOff x="-12452" y="310275"/>
            <a:chExt cx="9180800" cy="4538300"/>
          </a:xfrm>
        </p:grpSpPr>
        <p:cxnSp>
          <p:nvCxnSpPr>
            <p:cNvPr id="10" name="Google Shape;10;p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 name="Google Shape;11;p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 name="Google Shape;12;p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3" name="Google Shape;13;p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 name="Google Shape;14;p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 name="Google Shape;15;p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 name="Google Shape;16;p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 name="Google Shape;17;p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 name="Google Shape;18;p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 name="Google Shape;19;p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 name="Google Shape;20;p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 name="Google Shape;21;p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 name="Google Shape;22;p2"/>
          <p:cNvSpPr txBox="1">
            <a:spLocks noGrp="1"/>
          </p:cNvSpPr>
          <p:nvPr>
            <p:ph type="ctrTitle"/>
          </p:nvPr>
        </p:nvSpPr>
        <p:spPr>
          <a:xfrm>
            <a:off x="415600" y="1930400"/>
            <a:ext cx="11360800" cy="1942000"/>
          </a:xfrm>
          <a:prstGeom prst="rect">
            <a:avLst/>
          </a:prstGeom>
        </p:spPr>
        <p:txBody>
          <a:bodyPr spcFirstLastPara="1" wrap="square" lIns="91425" tIns="91425" rIns="91425" bIns="91425" anchor="b" anchorCtr="0">
            <a:noAutofit/>
          </a:bodyPr>
          <a:lstStyle>
            <a:lvl1pPr lvl="0" algn="ctr">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algn="ctr">
              <a:spcBef>
                <a:spcPts val="0"/>
              </a:spcBef>
              <a:spcAft>
                <a:spcPts val="0"/>
              </a:spcAft>
              <a:buSzPts val="5200"/>
              <a:buFont typeface="Permanent Marker"/>
              <a:buNone/>
              <a:defRPr sz="6933">
                <a:latin typeface="Permanent Marker"/>
                <a:ea typeface="Permanent Marker"/>
                <a:cs typeface="Permanent Marker"/>
                <a:sym typeface="Permanent Marker"/>
              </a:defRPr>
            </a:lvl2pPr>
            <a:lvl3pPr lvl="2" algn="ctr">
              <a:spcBef>
                <a:spcPts val="0"/>
              </a:spcBef>
              <a:spcAft>
                <a:spcPts val="0"/>
              </a:spcAft>
              <a:buSzPts val="5200"/>
              <a:buFont typeface="Permanent Marker"/>
              <a:buNone/>
              <a:defRPr sz="6933">
                <a:latin typeface="Permanent Marker"/>
                <a:ea typeface="Permanent Marker"/>
                <a:cs typeface="Permanent Marker"/>
                <a:sym typeface="Permanent Marker"/>
              </a:defRPr>
            </a:lvl3pPr>
            <a:lvl4pPr lvl="3" algn="ctr">
              <a:spcBef>
                <a:spcPts val="0"/>
              </a:spcBef>
              <a:spcAft>
                <a:spcPts val="0"/>
              </a:spcAft>
              <a:buSzPts val="5200"/>
              <a:buFont typeface="Permanent Marker"/>
              <a:buNone/>
              <a:defRPr sz="6933">
                <a:latin typeface="Permanent Marker"/>
                <a:ea typeface="Permanent Marker"/>
                <a:cs typeface="Permanent Marker"/>
                <a:sym typeface="Permanent Marker"/>
              </a:defRPr>
            </a:lvl4pPr>
            <a:lvl5pPr lvl="4" algn="ctr">
              <a:spcBef>
                <a:spcPts val="0"/>
              </a:spcBef>
              <a:spcAft>
                <a:spcPts val="0"/>
              </a:spcAft>
              <a:buSzPts val="5200"/>
              <a:buFont typeface="Permanent Marker"/>
              <a:buNone/>
              <a:defRPr sz="6933">
                <a:latin typeface="Permanent Marker"/>
                <a:ea typeface="Permanent Marker"/>
                <a:cs typeface="Permanent Marker"/>
                <a:sym typeface="Permanent Marker"/>
              </a:defRPr>
            </a:lvl5pPr>
            <a:lvl6pPr lvl="5" algn="ctr">
              <a:spcBef>
                <a:spcPts val="0"/>
              </a:spcBef>
              <a:spcAft>
                <a:spcPts val="0"/>
              </a:spcAft>
              <a:buSzPts val="5200"/>
              <a:buFont typeface="Permanent Marker"/>
              <a:buNone/>
              <a:defRPr sz="6933">
                <a:latin typeface="Permanent Marker"/>
                <a:ea typeface="Permanent Marker"/>
                <a:cs typeface="Permanent Marker"/>
                <a:sym typeface="Permanent Marker"/>
              </a:defRPr>
            </a:lvl6pPr>
            <a:lvl7pPr lvl="6" algn="ctr">
              <a:spcBef>
                <a:spcPts val="0"/>
              </a:spcBef>
              <a:spcAft>
                <a:spcPts val="0"/>
              </a:spcAft>
              <a:buSzPts val="5200"/>
              <a:buFont typeface="Permanent Marker"/>
              <a:buNone/>
              <a:defRPr sz="6933">
                <a:latin typeface="Permanent Marker"/>
                <a:ea typeface="Permanent Marker"/>
                <a:cs typeface="Permanent Marker"/>
                <a:sym typeface="Permanent Marker"/>
              </a:defRPr>
            </a:lvl7pPr>
            <a:lvl8pPr lvl="7" algn="ctr">
              <a:spcBef>
                <a:spcPts val="0"/>
              </a:spcBef>
              <a:spcAft>
                <a:spcPts val="0"/>
              </a:spcAft>
              <a:buSzPts val="5200"/>
              <a:buFont typeface="Permanent Marker"/>
              <a:buNone/>
              <a:defRPr sz="6933">
                <a:latin typeface="Permanent Marker"/>
                <a:ea typeface="Permanent Marker"/>
                <a:cs typeface="Permanent Marker"/>
                <a:sym typeface="Permanent Marker"/>
              </a:defRPr>
            </a:lvl8pPr>
            <a:lvl9pPr lvl="8" algn="ctr">
              <a:spcBef>
                <a:spcPts val="0"/>
              </a:spcBef>
              <a:spcAft>
                <a:spcPts val="0"/>
              </a:spcAft>
              <a:buSzPts val="5200"/>
              <a:buFont typeface="Permanent Marker"/>
              <a:buNone/>
              <a:defRPr sz="6933">
                <a:latin typeface="Permanent Marker"/>
                <a:ea typeface="Permanent Marker"/>
                <a:cs typeface="Permanent Marker"/>
                <a:sym typeface="Permanent Marker"/>
              </a:defRPr>
            </a:lvl9pPr>
          </a:lstStyle>
          <a:p>
            <a:r>
              <a:rPr lang="en-US"/>
              <a:t>Click to edit Master title style</a:t>
            </a:r>
            <a:endParaRPr/>
          </a:p>
        </p:txBody>
      </p:sp>
      <p:sp>
        <p:nvSpPr>
          <p:cNvPr id="23" name="Google Shape;23;p2"/>
          <p:cNvSpPr txBox="1">
            <a:spLocks noGrp="1"/>
          </p:cNvSpPr>
          <p:nvPr>
            <p:ph type="subTitle" idx="1"/>
          </p:nvPr>
        </p:nvSpPr>
        <p:spPr>
          <a:xfrm>
            <a:off x="415600" y="3849867"/>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100"/>
              <a:buNone/>
              <a:defRPr/>
            </a:lvl1pPr>
            <a:lvl2pPr lvl="1" algn="ctr">
              <a:lnSpc>
                <a:spcPct val="100000"/>
              </a:lnSpc>
              <a:spcBef>
                <a:spcPts val="0"/>
              </a:spcBef>
              <a:spcAft>
                <a:spcPts val="0"/>
              </a:spcAft>
              <a:buSzPts val="1100"/>
              <a:buNone/>
              <a:defRPr/>
            </a:lvl2pPr>
            <a:lvl3pPr lvl="2" algn="ctr">
              <a:lnSpc>
                <a:spcPct val="100000"/>
              </a:lnSpc>
              <a:spcBef>
                <a:spcPts val="0"/>
              </a:spcBef>
              <a:spcAft>
                <a:spcPts val="0"/>
              </a:spcAft>
              <a:buSzPts val="1100"/>
              <a:buNone/>
              <a:defRPr/>
            </a:lvl3pPr>
            <a:lvl4pPr lvl="3" algn="ctr">
              <a:lnSpc>
                <a:spcPct val="100000"/>
              </a:lnSpc>
              <a:spcBef>
                <a:spcPts val="0"/>
              </a:spcBef>
              <a:spcAft>
                <a:spcPts val="0"/>
              </a:spcAft>
              <a:buSzPts val="1100"/>
              <a:buNone/>
              <a:defRPr/>
            </a:lvl4pPr>
            <a:lvl5pPr lvl="4" algn="ctr">
              <a:lnSpc>
                <a:spcPct val="100000"/>
              </a:lnSpc>
              <a:spcBef>
                <a:spcPts val="0"/>
              </a:spcBef>
              <a:spcAft>
                <a:spcPts val="0"/>
              </a:spcAft>
              <a:buSzPts val="1100"/>
              <a:buNone/>
              <a:defRPr/>
            </a:lvl5pPr>
            <a:lvl6pPr lvl="5" algn="ctr">
              <a:lnSpc>
                <a:spcPct val="100000"/>
              </a:lnSpc>
              <a:spcBef>
                <a:spcPts val="0"/>
              </a:spcBef>
              <a:spcAft>
                <a:spcPts val="0"/>
              </a:spcAft>
              <a:buSzPts val="1100"/>
              <a:buNone/>
              <a:defRPr/>
            </a:lvl6pPr>
            <a:lvl7pPr lvl="6" algn="ctr">
              <a:lnSpc>
                <a:spcPct val="100000"/>
              </a:lnSpc>
              <a:spcBef>
                <a:spcPts val="0"/>
              </a:spcBef>
              <a:spcAft>
                <a:spcPts val="0"/>
              </a:spcAft>
              <a:buSzPts val="1100"/>
              <a:buNone/>
              <a:defRPr/>
            </a:lvl7pPr>
            <a:lvl8pPr lvl="7" algn="ctr">
              <a:lnSpc>
                <a:spcPct val="100000"/>
              </a:lnSpc>
              <a:spcBef>
                <a:spcPts val="0"/>
              </a:spcBef>
              <a:spcAft>
                <a:spcPts val="0"/>
              </a:spcAft>
              <a:buSzPts val="1100"/>
              <a:buNone/>
              <a:defRPr/>
            </a:lvl8pPr>
            <a:lvl9pPr lvl="8" algn="ctr">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4027058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S">
  <p:cSld name="BIG NUMBERS">
    <p:spTree>
      <p:nvGrpSpPr>
        <p:cNvPr id="1" name="Shape 158"/>
        <p:cNvGrpSpPr/>
        <p:nvPr/>
      </p:nvGrpSpPr>
      <p:grpSpPr>
        <a:xfrm>
          <a:off x="0" y="0"/>
          <a:ext cx="0" cy="0"/>
          <a:chOff x="0" y="0"/>
          <a:chExt cx="0" cy="0"/>
        </a:xfrm>
      </p:grpSpPr>
      <p:grpSp>
        <p:nvGrpSpPr>
          <p:cNvPr id="159" name="Google Shape;159;p11"/>
          <p:cNvGrpSpPr/>
          <p:nvPr/>
        </p:nvGrpSpPr>
        <p:grpSpPr>
          <a:xfrm>
            <a:off x="-16603" y="413700"/>
            <a:ext cx="12241067" cy="6051067"/>
            <a:chOff x="-12452" y="310275"/>
            <a:chExt cx="9180800" cy="4538300"/>
          </a:xfrm>
        </p:grpSpPr>
        <p:cxnSp>
          <p:nvCxnSpPr>
            <p:cNvPr id="160" name="Google Shape;160;p11"/>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1" name="Google Shape;161;p11"/>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2" name="Google Shape;162;p11"/>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3" name="Google Shape;163;p11"/>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4" name="Google Shape;164;p11"/>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5" name="Google Shape;165;p11"/>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6" name="Google Shape;166;p11"/>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7" name="Google Shape;167;p11"/>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8" name="Google Shape;168;p11"/>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69" name="Google Shape;169;p11"/>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0" name="Google Shape;170;p11"/>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1" name="Google Shape;171;p11"/>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72" name="Google Shape;172;p11"/>
          <p:cNvSpPr txBox="1">
            <a:spLocks noGrp="1"/>
          </p:cNvSpPr>
          <p:nvPr>
            <p:ph type="title" hasCustomPrompt="1"/>
          </p:nvPr>
        </p:nvSpPr>
        <p:spPr>
          <a:xfrm>
            <a:off x="3335000" y="9346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3" name="Google Shape;173;p11"/>
          <p:cNvSpPr txBox="1">
            <a:spLocks noGrp="1"/>
          </p:cNvSpPr>
          <p:nvPr>
            <p:ph type="title" idx="2" hasCustomPrompt="1"/>
          </p:nvPr>
        </p:nvSpPr>
        <p:spPr>
          <a:xfrm>
            <a:off x="3335000" y="28142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
        <p:nvSpPr>
          <p:cNvPr id="174" name="Google Shape;174;p11"/>
          <p:cNvSpPr txBox="1">
            <a:spLocks noGrp="1"/>
          </p:cNvSpPr>
          <p:nvPr>
            <p:ph type="title" idx="3" hasCustomPrompt="1"/>
          </p:nvPr>
        </p:nvSpPr>
        <p:spPr>
          <a:xfrm>
            <a:off x="3335000" y="4693851"/>
            <a:ext cx="5522000" cy="797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8000"/>
            </a:lvl1pPr>
            <a:lvl2pPr lvl="1" algn="ctr" rtl="0">
              <a:spcBef>
                <a:spcPts val="0"/>
              </a:spcBef>
              <a:spcAft>
                <a:spcPts val="0"/>
              </a:spcAft>
              <a:buSzPts val="4800"/>
              <a:buNone/>
              <a:defRPr sz="6400"/>
            </a:lvl2pPr>
            <a:lvl3pPr lvl="2" algn="ctr" rtl="0">
              <a:spcBef>
                <a:spcPts val="0"/>
              </a:spcBef>
              <a:spcAft>
                <a:spcPts val="0"/>
              </a:spcAft>
              <a:buSzPts val="4800"/>
              <a:buNone/>
              <a:defRPr sz="6400"/>
            </a:lvl3pPr>
            <a:lvl4pPr lvl="3" algn="ctr" rtl="0">
              <a:spcBef>
                <a:spcPts val="0"/>
              </a:spcBef>
              <a:spcAft>
                <a:spcPts val="0"/>
              </a:spcAft>
              <a:buSzPts val="4800"/>
              <a:buNone/>
              <a:defRPr sz="6400"/>
            </a:lvl4pPr>
            <a:lvl5pPr lvl="4" algn="ctr" rtl="0">
              <a:spcBef>
                <a:spcPts val="0"/>
              </a:spcBef>
              <a:spcAft>
                <a:spcPts val="0"/>
              </a:spcAft>
              <a:buSzPts val="4800"/>
              <a:buNone/>
              <a:defRPr sz="6400"/>
            </a:lvl5pPr>
            <a:lvl6pPr lvl="5" algn="ctr" rtl="0">
              <a:spcBef>
                <a:spcPts val="0"/>
              </a:spcBef>
              <a:spcAft>
                <a:spcPts val="0"/>
              </a:spcAft>
              <a:buSzPts val="4800"/>
              <a:buNone/>
              <a:defRPr sz="6400"/>
            </a:lvl6pPr>
            <a:lvl7pPr lvl="6" algn="ctr" rtl="0">
              <a:spcBef>
                <a:spcPts val="0"/>
              </a:spcBef>
              <a:spcAft>
                <a:spcPts val="0"/>
              </a:spcAft>
              <a:buSzPts val="4800"/>
              <a:buNone/>
              <a:defRPr sz="6400"/>
            </a:lvl7pPr>
            <a:lvl8pPr lvl="7" algn="ctr" rtl="0">
              <a:spcBef>
                <a:spcPts val="0"/>
              </a:spcBef>
              <a:spcAft>
                <a:spcPts val="0"/>
              </a:spcAft>
              <a:buSzPts val="4800"/>
              <a:buNone/>
              <a:defRPr sz="6400"/>
            </a:lvl8pPr>
            <a:lvl9pPr lvl="8" algn="ctr" rtl="0">
              <a:spcBef>
                <a:spcPts val="0"/>
              </a:spcBef>
              <a:spcAft>
                <a:spcPts val="0"/>
              </a:spcAft>
              <a:buSzPts val="4800"/>
              <a:buNone/>
              <a:defRPr sz="6400"/>
            </a:lvl9pPr>
          </a:lstStyle>
          <a:p>
            <a:r>
              <a:t>xx%</a:t>
            </a:r>
          </a:p>
        </p:txBody>
      </p:sp>
    </p:spTree>
    <p:extLst>
      <p:ext uri="{BB962C8B-B14F-4D97-AF65-F5344CB8AC3E}">
        <p14:creationId xmlns:p14="http://schemas.microsoft.com/office/powerpoint/2010/main" val="2656620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75"/>
        <p:cNvGrpSpPr/>
        <p:nvPr/>
      </p:nvGrpSpPr>
      <p:grpSpPr>
        <a:xfrm>
          <a:off x="0" y="0"/>
          <a:ext cx="0" cy="0"/>
          <a:chOff x="0" y="0"/>
          <a:chExt cx="0" cy="0"/>
        </a:xfrm>
      </p:grpSpPr>
      <p:grpSp>
        <p:nvGrpSpPr>
          <p:cNvPr id="176" name="Google Shape;176;p12"/>
          <p:cNvGrpSpPr/>
          <p:nvPr/>
        </p:nvGrpSpPr>
        <p:grpSpPr>
          <a:xfrm>
            <a:off x="-16603" y="413700"/>
            <a:ext cx="12241067" cy="6051067"/>
            <a:chOff x="-12452" y="310275"/>
            <a:chExt cx="9180800" cy="4538300"/>
          </a:xfrm>
        </p:grpSpPr>
        <p:cxnSp>
          <p:nvCxnSpPr>
            <p:cNvPr id="177" name="Google Shape;177;p12"/>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8" name="Google Shape;178;p12"/>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79" name="Google Shape;179;p12"/>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0" name="Google Shape;180;p12"/>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1" name="Google Shape;181;p12"/>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2" name="Google Shape;182;p12"/>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3" name="Google Shape;183;p12"/>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4" name="Google Shape;184;p12"/>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5" name="Google Shape;185;p12"/>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6" name="Google Shape;186;p12"/>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7" name="Google Shape;187;p12"/>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88" name="Google Shape;188;p12"/>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89" name="Google Shape;189;p12"/>
          <p:cNvSpPr txBox="1">
            <a:spLocks noGrp="1"/>
          </p:cNvSpPr>
          <p:nvPr>
            <p:ph type="ctrTitle"/>
          </p:nvPr>
        </p:nvSpPr>
        <p:spPr>
          <a:xfrm>
            <a:off x="4416800" y="1603533"/>
            <a:ext cx="33584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41948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HREE COLUMNS">
  <p:cSld name="1_TITLE + THREE COLUMNS">
    <p:spTree>
      <p:nvGrpSpPr>
        <p:cNvPr id="1" name="Shape 190"/>
        <p:cNvGrpSpPr/>
        <p:nvPr/>
      </p:nvGrpSpPr>
      <p:grpSpPr>
        <a:xfrm>
          <a:off x="0" y="0"/>
          <a:ext cx="0" cy="0"/>
          <a:chOff x="0" y="0"/>
          <a:chExt cx="0" cy="0"/>
        </a:xfrm>
      </p:grpSpPr>
      <p:grpSp>
        <p:nvGrpSpPr>
          <p:cNvPr id="191" name="Google Shape;191;p13"/>
          <p:cNvGrpSpPr/>
          <p:nvPr/>
        </p:nvGrpSpPr>
        <p:grpSpPr>
          <a:xfrm>
            <a:off x="-16603" y="413700"/>
            <a:ext cx="12241067" cy="6051067"/>
            <a:chOff x="-12452" y="310275"/>
            <a:chExt cx="9180800" cy="4538300"/>
          </a:xfrm>
        </p:grpSpPr>
        <p:cxnSp>
          <p:nvCxnSpPr>
            <p:cNvPr id="192" name="Google Shape;192;p1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3" name="Google Shape;193;p1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4" name="Google Shape;194;p1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5" name="Google Shape;195;p1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6" name="Google Shape;196;p1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7" name="Google Shape;197;p1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8" name="Google Shape;198;p1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99" name="Google Shape;199;p1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0" name="Google Shape;200;p1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1" name="Google Shape;201;p1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2" name="Google Shape;202;p1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03" name="Google Shape;203;p1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04" name="Google Shape;204;p13"/>
          <p:cNvSpPr txBox="1">
            <a:spLocks noGrp="1"/>
          </p:cNvSpPr>
          <p:nvPr>
            <p:ph type="subTitle" idx="1"/>
          </p:nvPr>
        </p:nvSpPr>
        <p:spPr>
          <a:xfrm>
            <a:off x="8303733" y="2601400"/>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5" name="Google Shape;205;p13"/>
          <p:cNvSpPr txBox="1">
            <a:spLocks noGrp="1"/>
          </p:cNvSpPr>
          <p:nvPr>
            <p:ph type="ctrTitle"/>
          </p:nvPr>
        </p:nvSpPr>
        <p:spPr>
          <a:xfrm>
            <a:off x="8303733" y="1946433"/>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6" name="Google Shape;206;p13"/>
          <p:cNvSpPr txBox="1">
            <a:spLocks noGrp="1"/>
          </p:cNvSpPr>
          <p:nvPr>
            <p:ph type="subTitle" idx="2"/>
          </p:nvPr>
        </p:nvSpPr>
        <p:spPr>
          <a:xfrm>
            <a:off x="8303733" y="3959267"/>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7" name="Google Shape;207;p13"/>
          <p:cNvSpPr txBox="1">
            <a:spLocks noGrp="1"/>
          </p:cNvSpPr>
          <p:nvPr>
            <p:ph type="ctrTitle" idx="3"/>
          </p:nvPr>
        </p:nvSpPr>
        <p:spPr>
          <a:xfrm>
            <a:off x="8303733" y="3304300"/>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08" name="Google Shape;208;p13"/>
          <p:cNvSpPr txBox="1">
            <a:spLocks noGrp="1"/>
          </p:cNvSpPr>
          <p:nvPr>
            <p:ph type="subTitle" idx="4"/>
          </p:nvPr>
        </p:nvSpPr>
        <p:spPr>
          <a:xfrm>
            <a:off x="8303733" y="5317133"/>
            <a:ext cx="2528800" cy="62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09" name="Google Shape;209;p13"/>
          <p:cNvSpPr txBox="1">
            <a:spLocks noGrp="1"/>
          </p:cNvSpPr>
          <p:nvPr>
            <p:ph type="ctrTitle" idx="5"/>
          </p:nvPr>
        </p:nvSpPr>
        <p:spPr>
          <a:xfrm>
            <a:off x="8303733" y="4662167"/>
            <a:ext cx="3964800" cy="790400"/>
          </a:xfrm>
          <a:prstGeom prst="rect">
            <a:avLst/>
          </a:prstGeom>
        </p:spPr>
        <p:txBody>
          <a:bodyPr spcFirstLastPara="1" wrap="square" lIns="91425" tIns="91425" rIns="91425" bIns="91425" anchor="b" anchorCtr="0">
            <a:noAutofit/>
          </a:bodyPr>
          <a:lstStyle>
            <a:lvl1pPr lvl="0"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10" name="Google Shape;210;p13"/>
          <p:cNvSpPr txBox="1">
            <a:spLocks noGrp="1"/>
          </p:cNvSpPr>
          <p:nvPr>
            <p:ph type="ctrTitle" idx="6"/>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3569344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LUMNS ">
  <p:cSld name="TWO COLUMNS ">
    <p:spTree>
      <p:nvGrpSpPr>
        <p:cNvPr id="1" name="Shape 211"/>
        <p:cNvGrpSpPr/>
        <p:nvPr/>
      </p:nvGrpSpPr>
      <p:grpSpPr>
        <a:xfrm>
          <a:off x="0" y="0"/>
          <a:ext cx="0" cy="0"/>
          <a:chOff x="0" y="0"/>
          <a:chExt cx="0" cy="0"/>
        </a:xfrm>
      </p:grpSpPr>
      <p:grpSp>
        <p:nvGrpSpPr>
          <p:cNvPr id="212" name="Google Shape;212;p14"/>
          <p:cNvGrpSpPr/>
          <p:nvPr/>
        </p:nvGrpSpPr>
        <p:grpSpPr>
          <a:xfrm>
            <a:off x="-16603" y="413700"/>
            <a:ext cx="12241067" cy="6051067"/>
            <a:chOff x="-12452" y="310275"/>
            <a:chExt cx="9180800" cy="4538300"/>
          </a:xfrm>
        </p:grpSpPr>
        <p:cxnSp>
          <p:nvCxnSpPr>
            <p:cNvPr id="213" name="Google Shape;213;p1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4" name="Google Shape;214;p1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5" name="Google Shape;215;p1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6" name="Google Shape;216;p1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7" name="Google Shape;217;p1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8" name="Google Shape;218;p1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19" name="Google Shape;219;p1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0" name="Google Shape;220;p1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1" name="Google Shape;221;p1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2" name="Google Shape;222;p1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3" name="Google Shape;223;p1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24" name="Google Shape;224;p1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25" name="Google Shape;225;p14"/>
          <p:cNvSpPr txBox="1">
            <a:spLocks noGrp="1"/>
          </p:cNvSpPr>
          <p:nvPr>
            <p:ph type="subTitle" idx="1"/>
          </p:nvPr>
        </p:nvSpPr>
        <p:spPr>
          <a:xfrm>
            <a:off x="3111900"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6" name="Google Shape;226;p14"/>
          <p:cNvSpPr txBox="1">
            <a:spLocks noGrp="1"/>
          </p:cNvSpPr>
          <p:nvPr>
            <p:ph type="subTitle" idx="2"/>
          </p:nvPr>
        </p:nvSpPr>
        <p:spPr>
          <a:xfrm>
            <a:off x="6818067" y="33652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27" name="Google Shape;227;p14"/>
          <p:cNvSpPr txBox="1">
            <a:spLocks noGrp="1"/>
          </p:cNvSpPr>
          <p:nvPr>
            <p:ph type="ctrTitle"/>
          </p:nvPr>
        </p:nvSpPr>
        <p:spPr>
          <a:xfrm>
            <a:off x="3246884"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28" name="Google Shape;228;p14"/>
          <p:cNvSpPr txBox="1">
            <a:spLocks noGrp="1"/>
          </p:cNvSpPr>
          <p:nvPr>
            <p:ph type="ctrTitle" idx="3"/>
          </p:nvPr>
        </p:nvSpPr>
        <p:spPr>
          <a:xfrm>
            <a:off x="6953051" y="23274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561322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229"/>
        <p:cNvGrpSpPr/>
        <p:nvPr/>
      </p:nvGrpSpPr>
      <p:grpSpPr>
        <a:xfrm>
          <a:off x="0" y="0"/>
          <a:ext cx="0" cy="0"/>
          <a:chOff x="0" y="0"/>
          <a:chExt cx="0" cy="0"/>
        </a:xfrm>
      </p:grpSpPr>
      <p:grpSp>
        <p:nvGrpSpPr>
          <p:cNvPr id="230" name="Google Shape;230;p15"/>
          <p:cNvGrpSpPr/>
          <p:nvPr/>
        </p:nvGrpSpPr>
        <p:grpSpPr>
          <a:xfrm>
            <a:off x="-16603" y="413700"/>
            <a:ext cx="12241067" cy="6051067"/>
            <a:chOff x="-12452" y="310275"/>
            <a:chExt cx="9180800" cy="4538300"/>
          </a:xfrm>
        </p:grpSpPr>
        <p:cxnSp>
          <p:nvCxnSpPr>
            <p:cNvPr id="231" name="Google Shape;231;p1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2" name="Google Shape;232;p1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3" name="Google Shape;233;p1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4" name="Google Shape;234;p1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5" name="Google Shape;235;p1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6" name="Google Shape;236;p1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7" name="Google Shape;237;p1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8" name="Google Shape;238;p1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39" name="Google Shape;239;p1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0" name="Google Shape;240;p1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1" name="Google Shape;241;p1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2" name="Google Shape;242;p1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43" name="Google Shape;243;p15"/>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8974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SIX COLUMNS">
  <p:cSld name="TITLE + SIX COLUMNS">
    <p:spTree>
      <p:nvGrpSpPr>
        <p:cNvPr id="1" name="Shape 244"/>
        <p:cNvGrpSpPr/>
        <p:nvPr/>
      </p:nvGrpSpPr>
      <p:grpSpPr>
        <a:xfrm>
          <a:off x="0" y="0"/>
          <a:ext cx="0" cy="0"/>
          <a:chOff x="0" y="0"/>
          <a:chExt cx="0" cy="0"/>
        </a:xfrm>
      </p:grpSpPr>
      <p:grpSp>
        <p:nvGrpSpPr>
          <p:cNvPr id="245" name="Google Shape;245;p16"/>
          <p:cNvGrpSpPr/>
          <p:nvPr/>
        </p:nvGrpSpPr>
        <p:grpSpPr>
          <a:xfrm>
            <a:off x="-16603" y="413700"/>
            <a:ext cx="12241067" cy="6051067"/>
            <a:chOff x="-12452" y="310275"/>
            <a:chExt cx="9180800" cy="4538300"/>
          </a:xfrm>
        </p:grpSpPr>
        <p:cxnSp>
          <p:nvCxnSpPr>
            <p:cNvPr id="246" name="Google Shape;246;p1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7" name="Google Shape;247;p1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8" name="Google Shape;248;p1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49" name="Google Shape;249;p1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0" name="Google Shape;250;p1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1" name="Google Shape;251;p1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2" name="Google Shape;252;p1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3" name="Google Shape;253;p1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4" name="Google Shape;254;p1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5" name="Google Shape;255;p1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6" name="Google Shape;256;p1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57" name="Google Shape;257;p1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58" name="Google Shape;258;p16"/>
          <p:cNvSpPr txBox="1">
            <a:spLocks noGrp="1"/>
          </p:cNvSpPr>
          <p:nvPr>
            <p:ph type="subTitle" idx="1"/>
          </p:nvPr>
        </p:nvSpPr>
        <p:spPr>
          <a:xfrm>
            <a:off x="1974803"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59" name="Google Shape;259;p16"/>
          <p:cNvSpPr txBox="1">
            <a:spLocks noGrp="1"/>
          </p:cNvSpPr>
          <p:nvPr>
            <p:ph type="subTitle" idx="2"/>
          </p:nvPr>
        </p:nvSpPr>
        <p:spPr>
          <a:xfrm>
            <a:off x="4969788"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0" name="Google Shape;260;p16"/>
          <p:cNvSpPr txBox="1">
            <a:spLocks noGrp="1"/>
          </p:cNvSpPr>
          <p:nvPr>
            <p:ph type="subTitle" idx="3"/>
          </p:nvPr>
        </p:nvSpPr>
        <p:spPr>
          <a:xfrm>
            <a:off x="7964777" y="28445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1" name="Google Shape;261;p16"/>
          <p:cNvSpPr txBox="1">
            <a:spLocks noGrp="1"/>
          </p:cNvSpPr>
          <p:nvPr>
            <p:ph type="ctrTitle"/>
          </p:nvPr>
        </p:nvSpPr>
        <p:spPr>
          <a:xfrm>
            <a:off x="188501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2" name="Google Shape;262;p16"/>
          <p:cNvSpPr txBox="1">
            <a:spLocks noGrp="1"/>
          </p:cNvSpPr>
          <p:nvPr>
            <p:ph type="ctrTitle" idx="4"/>
          </p:nvPr>
        </p:nvSpPr>
        <p:spPr>
          <a:xfrm>
            <a:off x="4880020"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3" name="Google Shape;263;p16"/>
          <p:cNvSpPr txBox="1">
            <a:spLocks noGrp="1"/>
          </p:cNvSpPr>
          <p:nvPr>
            <p:ph type="ctrTitle" idx="5"/>
          </p:nvPr>
        </p:nvSpPr>
        <p:spPr>
          <a:xfrm>
            <a:off x="7874997" y="17657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4" name="Google Shape;264;p16"/>
          <p:cNvSpPr txBox="1">
            <a:spLocks noGrp="1"/>
          </p:cNvSpPr>
          <p:nvPr>
            <p:ph type="subTitle" idx="6"/>
          </p:nvPr>
        </p:nvSpPr>
        <p:spPr>
          <a:xfrm>
            <a:off x="1974803"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5" name="Google Shape;265;p16"/>
          <p:cNvSpPr txBox="1">
            <a:spLocks noGrp="1"/>
          </p:cNvSpPr>
          <p:nvPr>
            <p:ph type="subTitle" idx="7"/>
          </p:nvPr>
        </p:nvSpPr>
        <p:spPr>
          <a:xfrm>
            <a:off x="4969788"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6" name="Google Shape;266;p16"/>
          <p:cNvSpPr txBox="1">
            <a:spLocks noGrp="1"/>
          </p:cNvSpPr>
          <p:nvPr>
            <p:ph type="subTitle" idx="8"/>
          </p:nvPr>
        </p:nvSpPr>
        <p:spPr>
          <a:xfrm>
            <a:off x="7964760" y="4990833"/>
            <a:ext cx="22524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267" name="Google Shape;267;p16"/>
          <p:cNvSpPr txBox="1">
            <a:spLocks noGrp="1"/>
          </p:cNvSpPr>
          <p:nvPr>
            <p:ph type="ctrTitle" idx="9"/>
          </p:nvPr>
        </p:nvSpPr>
        <p:spPr>
          <a:xfrm>
            <a:off x="1885000"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8" name="Google Shape;268;p16"/>
          <p:cNvSpPr txBox="1">
            <a:spLocks noGrp="1"/>
          </p:cNvSpPr>
          <p:nvPr>
            <p:ph type="ctrTitle" idx="13"/>
          </p:nvPr>
        </p:nvSpPr>
        <p:spPr>
          <a:xfrm>
            <a:off x="4880004"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69" name="Google Shape;269;p16"/>
          <p:cNvSpPr txBox="1">
            <a:spLocks noGrp="1"/>
          </p:cNvSpPr>
          <p:nvPr>
            <p:ph type="ctrTitle" idx="14"/>
          </p:nvPr>
        </p:nvSpPr>
        <p:spPr>
          <a:xfrm>
            <a:off x="7874981" y="3912033"/>
            <a:ext cx="243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270" name="Google Shape;270;p16"/>
          <p:cNvSpPr txBox="1">
            <a:spLocks noGrp="1"/>
          </p:cNvSpPr>
          <p:nvPr>
            <p:ph type="ctrTitle" idx="15"/>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795807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HANKS &amp; CREDITS">
  <p:cSld name="THANKS &amp; CREDITS">
    <p:spTree>
      <p:nvGrpSpPr>
        <p:cNvPr id="1" name="Shape 271"/>
        <p:cNvGrpSpPr/>
        <p:nvPr/>
      </p:nvGrpSpPr>
      <p:grpSpPr>
        <a:xfrm>
          <a:off x="0" y="0"/>
          <a:ext cx="0" cy="0"/>
          <a:chOff x="0" y="0"/>
          <a:chExt cx="0" cy="0"/>
        </a:xfrm>
      </p:grpSpPr>
      <p:grpSp>
        <p:nvGrpSpPr>
          <p:cNvPr id="272" name="Google Shape;272;p17"/>
          <p:cNvGrpSpPr/>
          <p:nvPr/>
        </p:nvGrpSpPr>
        <p:grpSpPr>
          <a:xfrm>
            <a:off x="-16603" y="413700"/>
            <a:ext cx="12241067" cy="6051067"/>
            <a:chOff x="-12452" y="310275"/>
            <a:chExt cx="9180800" cy="4538300"/>
          </a:xfrm>
        </p:grpSpPr>
        <p:cxnSp>
          <p:nvCxnSpPr>
            <p:cNvPr id="273" name="Google Shape;273;p1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4" name="Google Shape;274;p1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5" name="Google Shape;275;p1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6" name="Google Shape;276;p1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7" name="Google Shape;277;p1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8" name="Google Shape;278;p1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9" name="Google Shape;279;p1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0" name="Google Shape;280;p1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1" name="Google Shape;281;p1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2" name="Google Shape;282;p1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3" name="Google Shape;283;p1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4" name="Google Shape;284;p1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285" name="Google Shape;285;p17"/>
          <p:cNvSpPr txBox="1">
            <a:spLocks noGrp="1"/>
          </p:cNvSpPr>
          <p:nvPr>
            <p:ph type="ctrTitle"/>
          </p:nvPr>
        </p:nvSpPr>
        <p:spPr>
          <a:xfrm>
            <a:off x="1252700" y="1197133"/>
            <a:ext cx="68352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Font typeface="Permanent Marker"/>
              <a:buNone/>
              <a:defRPr sz="48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286" name="Google Shape;286;p17"/>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287" name="Google Shape;287;p17"/>
          <p:cNvSpPr txBox="1"/>
          <p:nvPr/>
        </p:nvSpPr>
        <p:spPr>
          <a:xfrm>
            <a:off x="1252700" y="4710800"/>
            <a:ext cx="4138000" cy="1358800"/>
          </a:xfrm>
          <a:prstGeom prst="rect">
            <a:avLst/>
          </a:prstGeom>
          <a:noFill/>
          <a:ln>
            <a:noFill/>
          </a:ln>
        </p:spPr>
        <p:txBody>
          <a:bodyPr spcFirstLastPara="1" wrap="square" lIns="121900" tIns="121900" rIns="121900" bIns="121900" anchor="t" anchorCtr="0">
            <a:noAutofit/>
          </a:bodyPr>
          <a:lstStyle/>
          <a:p>
            <a:pPr marL="0" lvl="0" indent="0" algn="l" rtl="0">
              <a:spcBef>
                <a:spcPts val="400"/>
              </a:spcBef>
              <a:spcAft>
                <a:spcPts val="0"/>
              </a:spcAft>
              <a:buNone/>
            </a:pPr>
            <a:r>
              <a:rPr lang="en" sz="1067">
                <a:latin typeface="Comfortaa"/>
                <a:ea typeface="Comfortaa"/>
                <a:cs typeface="Comfortaa"/>
                <a:sym typeface="Comfortaa"/>
              </a:rPr>
              <a:t>CREDITS: This presentation template was created by </a:t>
            </a:r>
            <a:r>
              <a:rPr lang="en" sz="1067" b="1">
                <a:uFill>
                  <a:noFill/>
                </a:uFill>
                <a:latin typeface="Comfortaa"/>
                <a:ea typeface="Comfortaa"/>
                <a:cs typeface="Comfortaa"/>
                <a:sym typeface="Comfortaa"/>
                <a:hlinkClick r:id="rId2"/>
              </a:rPr>
              <a:t>Slidesgo</a:t>
            </a:r>
            <a:r>
              <a:rPr lang="en" sz="1067">
                <a:latin typeface="Comfortaa"/>
                <a:ea typeface="Comfortaa"/>
                <a:cs typeface="Comfortaa"/>
                <a:sym typeface="Comfortaa"/>
              </a:rPr>
              <a:t>, including icons by </a:t>
            </a:r>
            <a:r>
              <a:rPr lang="en" sz="1067" b="1">
                <a:uFill>
                  <a:noFill/>
                </a:uFill>
                <a:latin typeface="Comfortaa"/>
                <a:ea typeface="Comfortaa"/>
                <a:cs typeface="Comfortaa"/>
                <a:sym typeface="Comfortaa"/>
                <a:hlinkClick r:id="rId3"/>
              </a:rPr>
              <a:t>Flatico</a:t>
            </a:r>
            <a:r>
              <a:rPr lang="en" sz="1067">
                <a:uFill>
                  <a:noFill/>
                </a:uFill>
                <a:latin typeface="Comfortaa"/>
                <a:ea typeface="Comfortaa"/>
                <a:cs typeface="Comfortaa"/>
                <a:sym typeface="Comfortaa"/>
                <a:hlinkClick r:id="rId3"/>
              </a:rPr>
              <a:t>n</a:t>
            </a:r>
            <a:r>
              <a:rPr lang="en" sz="1067">
                <a:latin typeface="Comfortaa"/>
                <a:ea typeface="Comfortaa"/>
                <a:cs typeface="Comfortaa"/>
                <a:sym typeface="Comfortaa"/>
              </a:rPr>
              <a:t>, and infographics &amp; images by </a:t>
            </a:r>
            <a:r>
              <a:rPr lang="en" sz="1067" b="1">
                <a:uFill>
                  <a:noFill/>
                </a:uFill>
                <a:latin typeface="Comfortaa"/>
                <a:ea typeface="Comfortaa"/>
                <a:cs typeface="Comfortaa"/>
                <a:sym typeface="Comfortaa"/>
                <a:hlinkClick r:id="rId4"/>
              </a:rPr>
              <a:t>Freepik</a:t>
            </a:r>
            <a:r>
              <a:rPr lang="en" sz="1067">
                <a:latin typeface="Comfortaa"/>
                <a:ea typeface="Comfortaa"/>
                <a:cs typeface="Comfortaa"/>
                <a:sym typeface="Comfortaa"/>
              </a:rPr>
              <a:t>. </a:t>
            </a:r>
            <a:endParaRPr sz="1067">
              <a:latin typeface="Comfortaa"/>
              <a:ea typeface="Comfortaa"/>
              <a:cs typeface="Comfortaa"/>
              <a:sym typeface="Comfortaa"/>
            </a:endParaRPr>
          </a:p>
          <a:p>
            <a:pPr marL="0" lvl="0" indent="0" algn="l" rtl="0">
              <a:spcBef>
                <a:spcPts val="400"/>
              </a:spcBef>
              <a:spcAft>
                <a:spcPts val="0"/>
              </a:spcAft>
              <a:buNone/>
            </a:pPr>
            <a:endParaRPr sz="1067">
              <a:latin typeface="Comfortaa"/>
              <a:ea typeface="Comfortaa"/>
              <a:cs typeface="Comfortaa"/>
              <a:sym typeface="Comfortaa"/>
            </a:endParaRPr>
          </a:p>
        </p:txBody>
      </p:sp>
    </p:spTree>
    <p:extLst>
      <p:ext uri="{BB962C8B-B14F-4D97-AF65-F5344CB8AC3E}">
        <p14:creationId xmlns:p14="http://schemas.microsoft.com/office/powerpoint/2010/main" val="1302885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BULLET POINTS">
  <p:cSld name="1_TITLE + BULLET POINTS">
    <p:spTree>
      <p:nvGrpSpPr>
        <p:cNvPr id="1" name="Shape 288"/>
        <p:cNvGrpSpPr/>
        <p:nvPr/>
      </p:nvGrpSpPr>
      <p:grpSpPr>
        <a:xfrm>
          <a:off x="0" y="0"/>
          <a:ext cx="0" cy="0"/>
          <a:chOff x="0" y="0"/>
          <a:chExt cx="0" cy="0"/>
        </a:xfrm>
      </p:grpSpPr>
      <p:grpSp>
        <p:nvGrpSpPr>
          <p:cNvPr id="289" name="Google Shape;289;p18"/>
          <p:cNvGrpSpPr/>
          <p:nvPr/>
        </p:nvGrpSpPr>
        <p:grpSpPr>
          <a:xfrm>
            <a:off x="-16603" y="413700"/>
            <a:ext cx="12241067" cy="6051067"/>
            <a:chOff x="-12452" y="310275"/>
            <a:chExt cx="9180800" cy="4538300"/>
          </a:xfrm>
        </p:grpSpPr>
        <p:cxnSp>
          <p:nvCxnSpPr>
            <p:cNvPr id="290" name="Google Shape;290;p18"/>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1" name="Google Shape;291;p18"/>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2" name="Google Shape;292;p18"/>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3" name="Google Shape;293;p18"/>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4" name="Google Shape;294;p18"/>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5" name="Google Shape;295;p18"/>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6" name="Google Shape;296;p18"/>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7" name="Google Shape;297;p18"/>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8" name="Google Shape;298;p18"/>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9" name="Google Shape;299;p18"/>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0" name="Google Shape;300;p18"/>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1" name="Google Shape;301;p18"/>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02" name="Google Shape;302;p18"/>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03" name="Google Shape;303;p18"/>
          <p:cNvSpPr txBox="1">
            <a:spLocks noGrp="1"/>
          </p:cNvSpPr>
          <p:nvPr>
            <p:ph type="body" idx="1"/>
          </p:nvPr>
        </p:nvSpPr>
        <p:spPr>
          <a:xfrm>
            <a:off x="14795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
        <p:nvSpPr>
          <p:cNvPr id="304" name="Google Shape;304;p18"/>
          <p:cNvSpPr txBox="1">
            <a:spLocks noGrp="1"/>
          </p:cNvSpPr>
          <p:nvPr>
            <p:ph type="body" idx="2"/>
          </p:nvPr>
        </p:nvSpPr>
        <p:spPr>
          <a:xfrm>
            <a:off x="6292851" y="2057400"/>
            <a:ext cx="4419600" cy="4161600"/>
          </a:xfrm>
          <a:prstGeom prst="rect">
            <a:avLst/>
          </a:prstGeom>
        </p:spPr>
        <p:txBody>
          <a:bodyPr spcFirstLastPara="1" wrap="square" lIns="91425" tIns="91425" rIns="91425" bIns="91425" anchor="t" anchorCtr="0">
            <a:noAutofit/>
          </a:bodyPr>
          <a:lstStyle>
            <a:lvl1pPr marL="609585" lvl="0" indent="-397923" rtl="0">
              <a:lnSpc>
                <a:spcPct val="115000"/>
              </a:lnSpc>
              <a:spcBef>
                <a:spcPts val="0"/>
              </a:spcBef>
              <a:spcAft>
                <a:spcPts val="0"/>
              </a:spcAft>
              <a:buSzPts val="1100"/>
              <a:buFont typeface="Comfortaa"/>
              <a:buChar char="●"/>
              <a:defRPr sz="1467">
                <a:latin typeface="Comfortaa"/>
                <a:ea typeface="Comfortaa"/>
                <a:cs typeface="Comfortaa"/>
                <a:sym typeface="Comfortaa"/>
              </a:defRPr>
            </a:lvl1pPr>
            <a:lvl2pPr marL="1219170" lvl="1"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2pPr>
            <a:lvl3pPr marL="1828754" lvl="2"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3pPr>
            <a:lvl4pPr marL="2438339" lvl="3"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4pPr>
            <a:lvl5pPr marL="3047924" lvl="4"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5pPr>
            <a:lvl6pPr marL="3657509" lvl="5"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6pPr>
            <a:lvl7pPr marL="4267093" lvl="6"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7pPr>
            <a:lvl8pPr marL="4876678" lvl="7" indent="-397923" rtl="0">
              <a:lnSpc>
                <a:spcPct val="115000"/>
              </a:lnSpc>
              <a:spcBef>
                <a:spcPts val="2133"/>
              </a:spcBef>
              <a:spcAft>
                <a:spcPts val="0"/>
              </a:spcAft>
              <a:buSzPts val="1100"/>
              <a:buFont typeface="Comfortaa"/>
              <a:buChar char="○"/>
              <a:defRPr sz="1467">
                <a:latin typeface="Comfortaa"/>
                <a:ea typeface="Comfortaa"/>
                <a:cs typeface="Comfortaa"/>
                <a:sym typeface="Comfortaa"/>
              </a:defRPr>
            </a:lvl8pPr>
            <a:lvl9pPr marL="5486263" lvl="8" indent="-397923" rtl="0">
              <a:lnSpc>
                <a:spcPct val="115000"/>
              </a:lnSpc>
              <a:spcBef>
                <a:spcPts val="2133"/>
              </a:spcBef>
              <a:spcAft>
                <a:spcPts val="2133"/>
              </a:spcAft>
              <a:buSzPts val="1100"/>
              <a:buFont typeface="Comfortaa"/>
              <a:buChar char="■"/>
              <a:defRPr sz="1467">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997676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305"/>
        <p:cNvGrpSpPr/>
        <p:nvPr/>
      </p:nvGrpSpPr>
      <p:grpSpPr>
        <a:xfrm>
          <a:off x="0" y="0"/>
          <a:ext cx="0" cy="0"/>
          <a:chOff x="0" y="0"/>
          <a:chExt cx="0" cy="0"/>
        </a:xfrm>
      </p:grpSpPr>
      <p:grpSp>
        <p:nvGrpSpPr>
          <p:cNvPr id="306" name="Google Shape;306;p19"/>
          <p:cNvGrpSpPr/>
          <p:nvPr/>
        </p:nvGrpSpPr>
        <p:grpSpPr>
          <a:xfrm>
            <a:off x="-16603" y="413700"/>
            <a:ext cx="12241067" cy="6051067"/>
            <a:chOff x="-12452" y="310275"/>
            <a:chExt cx="9180800" cy="4538300"/>
          </a:xfrm>
        </p:grpSpPr>
        <p:cxnSp>
          <p:nvCxnSpPr>
            <p:cNvPr id="307" name="Google Shape;307;p1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8" name="Google Shape;308;p1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9" name="Google Shape;309;p1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0" name="Google Shape;310;p1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1" name="Google Shape;311;p1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2" name="Google Shape;312;p1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3" name="Google Shape;313;p1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4" name="Google Shape;314;p1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5" name="Google Shape;315;p1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6" name="Google Shape;316;p1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7" name="Google Shape;317;p1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8" name="Google Shape;318;p1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Tree>
    <p:extLst>
      <p:ext uri="{BB962C8B-B14F-4D97-AF65-F5344CB8AC3E}">
        <p14:creationId xmlns:p14="http://schemas.microsoft.com/office/powerpoint/2010/main" val="2348793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p:cSld name="BLANK SLIDE">
    <p:spTree>
      <p:nvGrpSpPr>
        <p:cNvPr id="1" name="Shape 319"/>
        <p:cNvGrpSpPr/>
        <p:nvPr/>
      </p:nvGrpSpPr>
      <p:grpSpPr>
        <a:xfrm>
          <a:off x="0" y="0"/>
          <a:ext cx="0" cy="0"/>
          <a:chOff x="0" y="0"/>
          <a:chExt cx="0" cy="0"/>
        </a:xfrm>
      </p:grpSpPr>
    </p:spTree>
    <p:extLst>
      <p:ext uri="{BB962C8B-B14F-4D97-AF65-F5344CB8AC3E}">
        <p14:creationId xmlns:p14="http://schemas.microsoft.com/office/powerpoint/2010/main" val="2890722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24"/>
        <p:cNvGrpSpPr/>
        <p:nvPr/>
      </p:nvGrpSpPr>
      <p:grpSpPr>
        <a:xfrm>
          <a:off x="0" y="0"/>
          <a:ext cx="0" cy="0"/>
          <a:chOff x="0" y="0"/>
          <a:chExt cx="0" cy="0"/>
        </a:xfrm>
      </p:grpSpPr>
      <p:grpSp>
        <p:nvGrpSpPr>
          <p:cNvPr id="25" name="Google Shape;25;p3"/>
          <p:cNvGrpSpPr/>
          <p:nvPr/>
        </p:nvGrpSpPr>
        <p:grpSpPr>
          <a:xfrm>
            <a:off x="-16603" y="413700"/>
            <a:ext cx="12241067" cy="6051067"/>
            <a:chOff x="-12452" y="310275"/>
            <a:chExt cx="9180800" cy="4538300"/>
          </a:xfrm>
        </p:grpSpPr>
        <p:cxnSp>
          <p:nvCxnSpPr>
            <p:cNvPr id="26" name="Google Shape;26;p3"/>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7" name="Google Shape;27;p3"/>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8" name="Google Shape;28;p3"/>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29" name="Google Shape;29;p3"/>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0" name="Google Shape;30;p3"/>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1" name="Google Shape;31;p3"/>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2" name="Google Shape;32;p3"/>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3" name="Google Shape;33;p3"/>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4" name="Google Shape;34;p3"/>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5" name="Google Shape;35;p3"/>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6" name="Google Shape;36;p3"/>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37" name="Google Shape;37;p3"/>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38" name="Google Shape;38;p3"/>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39" name="Google Shape;39;p3"/>
          <p:cNvSpPr txBox="1">
            <a:spLocks noGrp="1"/>
          </p:cNvSpPr>
          <p:nvPr>
            <p:ph type="body" idx="1"/>
          </p:nvPr>
        </p:nvSpPr>
        <p:spPr>
          <a:xfrm>
            <a:off x="1252700" y="1968500"/>
            <a:ext cx="8085200" cy="4064000"/>
          </a:xfrm>
          <a:prstGeom prst="rect">
            <a:avLst/>
          </a:prstGeom>
        </p:spPr>
        <p:txBody>
          <a:bodyPr spcFirstLastPara="1" wrap="square" lIns="91425" tIns="91425" rIns="91425" bIns="91425" anchor="t" anchorCtr="0">
            <a:noAutofit/>
          </a:bodyPr>
          <a:lstStyle>
            <a:lvl1pPr marL="609585" lvl="0" indent="-389457" rtl="0">
              <a:lnSpc>
                <a:spcPct val="115000"/>
              </a:lnSpc>
              <a:spcBef>
                <a:spcPts val="0"/>
              </a:spcBef>
              <a:spcAft>
                <a:spcPts val="0"/>
              </a:spcAft>
              <a:buSzPts val="1000"/>
              <a:buFont typeface="Comfortaa"/>
              <a:buChar char="●"/>
              <a:defRPr sz="1333">
                <a:latin typeface="Comfortaa"/>
                <a:ea typeface="Comfortaa"/>
                <a:cs typeface="Comfortaa"/>
                <a:sym typeface="Comfortaa"/>
              </a:defRPr>
            </a:lvl1pPr>
            <a:lvl2pPr marL="1219170" lvl="1"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2pPr>
            <a:lvl3pPr marL="1828754" lvl="2"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3pPr>
            <a:lvl4pPr marL="2438339" lvl="3"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4pPr>
            <a:lvl5pPr marL="3047924" lvl="4"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5pPr>
            <a:lvl6pPr marL="3657509" lvl="5"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6pPr>
            <a:lvl7pPr marL="4267093" lvl="6"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7pPr>
            <a:lvl8pPr marL="4876678" lvl="7" indent="-389457" rtl="0">
              <a:lnSpc>
                <a:spcPct val="115000"/>
              </a:lnSpc>
              <a:spcBef>
                <a:spcPts val="2133"/>
              </a:spcBef>
              <a:spcAft>
                <a:spcPts val="0"/>
              </a:spcAft>
              <a:buSzPts val="1000"/>
              <a:buFont typeface="Comfortaa"/>
              <a:buChar char="○"/>
              <a:defRPr sz="1333">
                <a:latin typeface="Comfortaa"/>
                <a:ea typeface="Comfortaa"/>
                <a:cs typeface="Comfortaa"/>
                <a:sym typeface="Comfortaa"/>
              </a:defRPr>
            </a:lvl8pPr>
            <a:lvl9pPr marL="5486263" lvl="8" indent="-389457" rtl="0">
              <a:lnSpc>
                <a:spcPct val="115000"/>
              </a:lnSpc>
              <a:spcBef>
                <a:spcPts val="2133"/>
              </a:spcBef>
              <a:spcAft>
                <a:spcPts val="2133"/>
              </a:spcAft>
              <a:buSzPts val="1000"/>
              <a:buFont typeface="Comfortaa"/>
              <a:buChar char="■"/>
              <a:defRPr sz="1333">
                <a:latin typeface="Comfortaa"/>
                <a:ea typeface="Comfortaa"/>
                <a:cs typeface="Comfortaa"/>
                <a:sym typeface="Comfortaa"/>
              </a:defRPr>
            </a:lvl9pPr>
          </a:lstStyle>
          <a:p>
            <a:pPr lvl="0"/>
            <a:r>
              <a:rPr lang="en-US"/>
              <a:t>Click to edit Master text styles</a:t>
            </a:r>
          </a:p>
        </p:txBody>
      </p:sp>
    </p:spTree>
    <p:extLst>
      <p:ext uri="{BB962C8B-B14F-4D97-AF65-F5344CB8AC3E}">
        <p14:creationId xmlns:p14="http://schemas.microsoft.com/office/powerpoint/2010/main" val="3682605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C48E3-B4F9-4A13-A811-970D136E2BDA}"/>
              </a:ext>
            </a:extLst>
          </p:cNvPr>
          <p:cNvSpPr>
            <a:spLocks noGrp="1"/>
          </p:cNvSpPr>
          <p:nvPr>
            <p:ph type="dt" sz="half" idx="10"/>
          </p:nvPr>
        </p:nvSpPr>
        <p:spPr/>
        <p:txBody>
          <a:bodyPr/>
          <a:lstStyle/>
          <a:p>
            <a:fld id="{2293C9D8-B2D4-47A0-98D4-F96309ABADD3}" type="datetimeFigureOut">
              <a:rPr lang="en-US" smtClean="0"/>
              <a:t>5/28/2020</a:t>
            </a:fld>
            <a:endParaRPr lang="en-US"/>
          </a:p>
        </p:txBody>
      </p:sp>
      <p:sp>
        <p:nvSpPr>
          <p:cNvPr id="3" name="Footer Placeholder 2">
            <a:extLst>
              <a:ext uri="{FF2B5EF4-FFF2-40B4-BE49-F238E27FC236}">
                <a16:creationId xmlns:a16="http://schemas.microsoft.com/office/drawing/2014/main" id="{6D8C9C30-408F-4996-83FA-A3E5ADF6A6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DA7940-3309-4B20-9C58-7102665AA62F}"/>
              </a:ext>
            </a:extLst>
          </p:cNvPr>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2873651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slide" type="blank" preserve="1">
  <p:cSld name="Blank slide">
    <p:spTree>
      <p:nvGrpSpPr>
        <p:cNvPr id="1" name="Shape 323"/>
        <p:cNvGrpSpPr/>
        <p:nvPr/>
      </p:nvGrpSpPr>
      <p:grpSpPr>
        <a:xfrm>
          <a:off x="0" y="0"/>
          <a:ext cx="0" cy="0"/>
          <a:chOff x="0" y="0"/>
          <a:chExt cx="0" cy="0"/>
        </a:xfrm>
      </p:grpSpPr>
    </p:spTree>
    <p:extLst>
      <p:ext uri="{BB962C8B-B14F-4D97-AF65-F5344CB8AC3E}">
        <p14:creationId xmlns:p14="http://schemas.microsoft.com/office/powerpoint/2010/main" val="3910967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66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2720333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68318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5882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361225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5/28/2020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9264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93C9D8-B2D4-47A0-98D4-F96309ABADD3}" type="datetimeFigureOut">
              <a:rPr lang="en-US" smtClean="0"/>
              <a:t>5/28/2020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CF3FF5-7AC2-4B73-8C63-9CBC91D61429}" type="slidenum">
              <a:rPr lang="en-US" smtClean="0"/>
              <a:t>‹#›</a:t>
            </a:fld>
            <a:endParaRPr lang="en-US"/>
          </a:p>
        </p:txBody>
      </p:sp>
    </p:spTree>
    <p:extLst>
      <p:ext uri="{BB962C8B-B14F-4D97-AF65-F5344CB8AC3E}">
        <p14:creationId xmlns:p14="http://schemas.microsoft.com/office/powerpoint/2010/main" val="1428339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6515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40"/>
        <p:cNvGrpSpPr/>
        <p:nvPr/>
      </p:nvGrpSpPr>
      <p:grpSpPr>
        <a:xfrm>
          <a:off x="0" y="0"/>
          <a:ext cx="0" cy="0"/>
          <a:chOff x="0" y="0"/>
          <a:chExt cx="0" cy="0"/>
        </a:xfrm>
      </p:grpSpPr>
      <p:grpSp>
        <p:nvGrpSpPr>
          <p:cNvPr id="41" name="Google Shape;41;p4"/>
          <p:cNvGrpSpPr/>
          <p:nvPr/>
        </p:nvGrpSpPr>
        <p:grpSpPr>
          <a:xfrm>
            <a:off x="-16603" y="413700"/>
            <a:ext cx="12241067" cy="6051067"/>
            <a:chOff x="-12452" y="310275"/>
            <a:chExt cx="9180800" cy="4538300"/>
          </a:xfrm>
        </p:grpSpPr>
        <p:cxnSp>
          <p:nvCxnSpPr>
            <p:cNvPr id="42" name="Google Shape;42;p4"/>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3" name="Google Shape;43;p4"/>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4" name="Google Shape;44;p4"/>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5" name="Google Shape;45;p4"/>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6" name="Google Shape;46;p4"/>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7" name="Google Shape;47;p4"/>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8" name="Google Shape;48;p4"/>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49" name="Google Shape;49;p4"/>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0" name="Google Shape;50;p4"/>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1" name="Google Shape;51;p4"/>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2" name="Google Shape;52;p4"/>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53" name="Google Shape;53;p4"/>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54" name="Google Shape;54;p4"/>
          <p:cNvSpPr txBox="1">
            <a:spLocks noGrp="1"/>
          </p:cNvSpPr>
          <p:nvPr>
            <p:ph type="title" hasCustomPrompt="1"/>
          </p:nvPr>
        </p:nvSpPr>
        <p:spPr>
          <a:xfrm>
            <a:off x="1895117"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5" name="Google Shape;55;p4"/>
          <p:cNvSpPr txBox="1">
            <a:spLocks noGrp="1"/>
          </p:cNvSpPr>
          <p:nvPr>
            <p:ph type="title" idx="2" hasCustomPrompt="1"/>
          </p:nvPr>
        </p:nvSpPr>
        <p:spPr>
          <a:xfrm>
            <a:off x="428050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6" name="Google Shape;56;p4"/>
          <p:cNvSpPr txBox="1">
            <a:spLocks noGrp="1"/>
          </p:cNvSpPr>
          <p:nvPr>
            <p:ph type="title" idx="3" hasCustomPrompt="1"/>
          </p:nvPr>
        </p:nvSpPr>
        <p:spPr>
          <a:xfrm>
            <a:off x="6665895"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7" name="Google Shape;57;p4"/>
          <p:cNvSpPr txBox="1">
            <a:spLocks noGrp="1"/>
          </p:cNvSpPr>
          <p:nvPr>
            <p:ph type="title" idx="4" hasCustomPrompt="1"/>
          </p:nvPr>
        </p:nvSpPr>
        <p:spPr>
          <a:xfrm>
            <a:off x="9051284" y="3121800"/>
            <a:ext cx="1245600" cy="76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3200"/>
            </a:lvl1pPr>
            <a:lvl2pPr lvl="1" algn="ctr" rtl="0">
              <a:spcBef>
                <a:spcPts val="0"/>
              </a:spcBef>
              <a:spcAft>
                <a:spcPts val="0"/>
              </a:spcAft>
              <a:buSzPts val="12000"/>
              <a:buNone/>
              <a:defRPr sz="16000"/>
            </a:lvl2pPr>
            <a:lvl3pPr lvl="2" algn="ctr" rtl="0">
              <a:spcBef>
                <a:spcPts val="0"/>
              </a:spcBef>
              <a:spcAft>
                <a:spcPts val="0"/>
              </a:spcAft>
              <a:buSzPts val="12000"/>
              <a:buNone/>
              <a:defRPr sz="16000"/>
            </a:lvl3pPr>
            <a:lvl4pPr lvl="3" algn="ctr" rtl="0">
              <a:spcBef>
                <a:spcPts val="0"/>
              </a:spcBef>
              <a:spcAft>
                <a:spcPts val="0"/>
              </a:spcAft>
              <a:buSzPts val="12000"/>
              <a:buNone/>
              <a:defRPr sz="16000"/>
            </a:lvl4pPr>
            <a:lvl5pPr lvl="4" algn="ctr" rtl="0">
              <a:spcBef>
                <a:spcPts val="0"/>
              </a:spcBef>
              <a:spcAft>
                <a:spcPts val="0"/>
              </a:spcAft>
              <a:buSzPts val="12000"/>
              <a:buNone/>
              <a:defRPr sz="16000"/>
            </a:lvl5pPr>
            <a:lvl6pPr lvl="5" algn="ctr" rtl="0">
              <a:spcBef>
                <a:spcPts val="0"/>
              </a:spcBef>
              <a:spcAft>
                <a:spcPts val="0"/>
              </a:spcAft>
              <a:buSzPts val="12000"/>
              <a:buNone/>
              <a:defRPr sz="16000"/>
            </a:lvl6pPr>
            <a:lvl7pPr lvl="6" algn="ctr" rtl="0">
              <a:spcBef>
                <a:spcPts val="0"/>
              </a:spcBef>
              <a:spcAft>
                <a:spcPts val="0"/>
              </a:spcAft>
              <a:buSzPts val="12000"/>
              <a:buNone/>
              <a:defRPr sz="16000"/>
            </a:lvl7pPr>
            <a:lvl8pPr lvl="7" algn="ctr" rtl="0">
              <a:spcBef>
                <a:spcPts val="0"/>
              </a:spcBef>
              <a:spcAft>
                <a:spcPts val="0"/>
              </a:spcAft>
              <a:buSzPts val="12000"/>
              <a:buNone/>
              <a:defRPr sz="16000"/>
            </a:lvl8pPr>
            <a:lvl9pPr lvl="8" algn="ctr" rtl="0">
              <a:spcBef>
                <a:spcPts val="0"/>
              </a:spcBef>
              <a:spcAft>
                <a:spcPts val="0"/>
              </a:spcAft>
              <a:buSzPts val="12000"/>
              <a:buNone/>
              <a:defRPr sz="16000"/>
            </a:lvl9pPr>
          </a:lstStyle>
          <a:p>
            <a:r>
              <a:t>xx%</a:t>
            </a:r>
          </a:p>
        </p:txBody>
      </p:sp>
      <p:sp>
        <p:nvSpPr>
          <p:cNvPr id="58" name="Google Shape;58;p4"/>
          <p:cNvSpPr txBox="1">
            <a:spLocks noGrp="1"/>
          </p:cNvSpPr>
          <p:nvPr>
            <p:ph type="ctrTitle" idx="5"/>
          </p:nvPr>
        </p:nvSpPr>
        <p:spPr>
          <a:xfrm>
            <a:off x="415600" y="824767"/>
            <a:ext cx="113608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800"/>
              <a:buFont typeface="Permanent Marker"/>
              <a:buNone/>
              <a:defRPr sz="2400">
                <a:latin typeface="Permanent Marker"/>
                <a:ea typeface="Permanent Marker"/>
                <a:cs typeface="Permanent Marker"/>
                <a:sym typeface="Permanent Marker"/>
              </a:defRPr>
            </a:lvl1pPr>
            <a:lvl2pPr lvl="1" algn="ctr" rtl="0">
              <a:spcBef>
                <a:spcPts val="0"/>
              </a:spcBef>
              <a:spcAft>
                <a:spcPts val="0"/>
              </a:spcAft>
              <a:buSzPts val="2400"/>
              <a:buFont typeface="Permanent Marker"/>
              <a:buNone/>
              <a:defRPr sz="3200">
                <a:latin typeface="Permanent Marker"/>
                <a:ea typeface="Permanent Marker"/>
                <a:cs typeface="Permanent Marker"/>
                <a:sym typeface="Permanent Marker"/>
              </a:defRPr>
            </a:lvl2pPr>
            <a:lvl3pPr lvl="2" algn="ctr" rtl="0">
              <a:spcBef>
                <a:spcPts val="0"/>
              </a:spcBef>
              <a:spcAft>
                <a:spcPts val="0"/>
              </a:spcAft>
              <a:buSzPts val="2400"/>
              <a:buFont typeface="Permanent Marker"/>
              <a:buNone/>
              <a:defRPr sz="3200">
                <a:latin typeface="Permanent Marker"/>
                <a:ea typeface="Permanent Marker"/>
                <a:cs typeface="Permanent Marker"/>
                <a:sym typeface="Permanent Marker"/>
              </a:defRPr>
            </a:lvl3pPr>
            <a:lvl4pPr lvl="3" algn="ctr" rtl="0">
              <a:spcBef>
                <a:spcPts val="0"/>
              </a:spcBef>
              <a:spcAft>
                <a:spcPts val="0"/>
              </a:spcAft>
              <a:buSzPts val="2400"/>
              <a:buFont typeface="Permanent Marker"/>
              <a:buNone/>
              <a:defRPr sz="3200">
                <a:latin typeface="Permanent Marker"/>
                <a:ea typeface="Permanent Marker"/>
                <a:cs typeface="Permanent Marker"/>
                <a:sym typeface="Permanent Marker"/>
              </a:defRPr>
            </a:lvl4pPr>
            <a:lvl5pPr lvl="4" algn="ctr" rtl="0">
              <a:spcBef>
                <a:spcPts val="0"/>
              </a:spcBef>
              <a:spcAft>
                <a:spcPts val="0"/>
              </a:spcAft>
              <a:buSzPts val="2400"/>
              <a:buFont typeface="Permanent Marker"/>
              <a:buNone/>
              <a:defRPr sz="3200">
                <a:latin typeface="Permanent Marker"/>
                <a:ea typeface="Permanent Marker"/>
                <a:cs typeface="Permanent Marker"/>
                <a:sym typeface="Permanent Marker"/>
              </a:defRPr>
            </a:lvl5pPr>
            <a:lvl6pPr lvl="5" algn="ctr" rtl="0">
              <a:spcBef>
                <a:spcPts val="0"/>
              </a:spcBef>
              <a:spcAft>
                <a:spcPts val="0"/>
              </a:spcAft>
              <a:buSzPts val="2400"/>
              <a:buFont typeface="Permanent Marker"/>
              <a:buNone/>
              <a:defRPr sz="3200">
                <a:latin typeface="Permanent Marker"/>
                <a:ea typeface="Permanent Marker"/>
                <a:cs typeface="Permanent Marker"/>
                <a:sym typeface="Permanent Marker"/>
              </a:defRPr>
            </a:lvl6pPr>
            <a:lvl7pPr lvl="6" algn="ctr" rtl="0">
              <a:spcBef>
                <a:spcPts val="0"/>
              </a:spcBef>
              <a:spcAft>
                <a:spcPts val="0"/>
              </a:spcAft>
              <a:buSzPts val="2400"/>
              <a:buFont typeface="Permanent Marker"/>
              <a:buNone/>
              <a:defRPr sz="3200">
                <a:latin typeface="Permanent Marker"/>
                <a:ea typeface="Permanent Marker"/>
                <a:cs typeface="Permanent Marker"/>
                <a:sym typeface="Permanent Marker"/>
              </a:defRPr>
            </a:lvl7pPr>
            <a:lvl8pPr lvl="7" algn="ctr" rtl="0">
              <a:spcBef>
                <a:spcPts val="0"/>
              </a:spcBef>
              <a:spcAft>
                <a:spcPts val="0"/>
              </a:spcAft>
              <a:buSzPts val="2400"/>
              <a:buFont typeface="Permanent Marker"/>
              <a:buNone/>
              <a:defRPr sz="3200">
                <a:latin typeface="Permanent Marker"/>
                <a:ea typeface="Permanent Marker"/>
                <a:cs typeface="Permanent Marker"/>
                <a:sym typeface="Permanent Marker"/>
              </a:defRPr>
            </a:lvl8pPr>
            <a:lvl9pPr lvl="8" algn="ctr" rtl="0">
              <a:spcBef>
                <a:spcPts val="0"/>
              </a:spcBef>
              <a:spcAft>
                <a:spcPts val="0"/>
              </a:spcAft>
              <a:buSzPts val="2400"/>
              <a:buFont typeface="Permanent Marker"/>
              <a:buNone/>
              <a:defRPr sz="3200">
                <a:latin typeface="Permanent Marker"/>
                <a:ea typeface="Permanent Marker"/>
                <a:cs typeface="Permanent Marker"/>
                <a:sym typeface="Permanent Marker"/>
              </a:defRPr>
            </a:lvl9pPr>
          </a:lstStyle>
          <a:p>
            <a:r>
              <a:rPr lang="en-US"/>
              <a:t>Click to edit Master title style</a:t>
            </a:r>
            <a:endParaRPr/>
          </a:p>
        </p:txBody>
      </p:sp>
      <p:sp>
        <p:nvSpPr>
          <p:cNvPr id="59" name="Google Shape;59;p4"/>
          <p:cNvSpPr txBox="1">
            <a:spLocks noGrp="1"/>
          </p:cNvSpPr>
          <p:nvPr>
            <p:ph type="subTitle" idx="1"/>
          </p:nvPr>
        </p:nvSpPr>
        <p:spPr>
          <a:xfrm>
            <a:off x="1521933"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0" name="Google Shape;60;p4"/>
          <p:cNvSpPr txBox="1">
            <a:spLocks noGrp="1"/>
          </p:cNvSpPr>
          <p:nvPr>
            <p:ph type="subTitle" idx="6"/>
          </p:nvPr>
        </p:nvSpPr>
        <p:spPr>
          <a:xfrm>
            <a:off x="39073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1" name="Google Shape;61;p4"/>
          <p:cNvSpPr txBox="1">
            <a:spLocks noGrp="1"/>
          </p:cNvSpPr>
          <p:nvPr>
            <p:ph type="subTitle" idx="7"/>
          </p:nvPr>
        </p:nvSpPr>
        <p:spPr>
          <a:xfrm>
            <a:off x="6292667"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2" name="Google Shape;62;p4"/>
          <p:cNvSpPr txBox="1">
            <a:spLocks noGrp="1"/>
          </p:cNvSpPr>
          <p:nvPr>
            <p:ph type="subTitle" idx="8"/>
          </p:nvPr>
        </p:nvSpPr>
        <p:spPr>
          <a:xfrm>
            <a:off x="8678100" y="49101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
        <p:nvSpPr>
          <p:cNvPr id="63" name="Google Shape;63;p4"/>
          <p:cNvSpPr txBox="1">
            <a:spLocks noGrp="1"/>
          </p:cNvSpPr>
          <p:nvPr>
            <p:ph type="subTitle" idx="9"/>
          </p:nvPr>
        </p:nvSpPr>
        <p:spPr>
          <a:xfrm>
            <a:off x="6292700" y="49527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867"/>
            </a:lvl1pPr>
            <a:lvl2pPr lvl="1" algn="ctr" rtl="0">
              <a:lnSpc>
                <a:spcPct val="100000"/>
              </a:lnSpc>
              <a:spcBef>
                <a:spcPts val="0"/>
              </a:spcBef>
              <a:spcAft>
                <a:spcPts val="0"/>
              </a:spcAft>
              <a:buSzPts val="1400"/>
              <a:buNone/>
              <a:defRPr sz="1867"/>
            </a:lvl2pPr>
            <a:lvl3pPr lvl="2" algn="ctr" rtl="0">
              <a:lnSpc>
                <a:spcPct val="100000"/>
              </a:lnSpc>
              <a:spcBef>
                <a:spcPts val="0"/>
              </a:spcBef>
              <a:spcAft>
                <a:spcPts val="0"/>
              </a:spcAft>
              <a:buSzPts val="1400"/>
              <a:buNone/>
              <a:defRPr sz="1867"/>
            </a:lvl3pPr>
            <a:lvl4pPr lvl="3" algn="ctr" rtl="0">
              <a:lnSpc>
                <a:spcPct val="100000"/>
              </a:lnSpc>
              <a:spcBef>
                <a:spcPts val="0"/>
              </a:spcBef>
              <a:spcAft>
                <a:spcPts val="0"/>
              </a:spcAft>
              <a:buSzPts val="1400"/>
              <a:buNone/>
              <a:defRPr sz="1867"/>
            </a:lvl4pPr>
            <a:lvl5pPr lvl="4" algn="ctr" rtl="0">
              <a:lnSpc>
                <a:spcPct val="100000"/>
              </a:lnSpc>
              <a:spcBef>
                <a:spcPts val="0"/>
              </a:spcBef>
              <a:spcAft>
                <a:spcPts val="0"/>
              </a:spcAft>
              <a:buSzPts val="1400"/>
              <a:buNone/>
              <a:defRPr sz="1867"/>
            </a:lvl5pPr>
            <a:lvl6pPr lvl="5" algn="ctr" rtl="0">
              <a:lnSpc>
                <a:spcPct val="100000"/>
              </a:lnSpc>
              <a:spcBef>
                <a:spcPts val="0"/>
              </a:spcBef>
              <a:spcAft>
                <a:spcPts val="0"/>
              </a:spcAft>
              <a:buSzPts val="1400"/>
              <a:buNone/>
              <a:defRPr sz="1867"/>
            </a:lvl6pPr>
            <a:lvl7pPr lvl="6" algn="ctr" rtl="0">
              <a:lnSpc>
                <a:spcPct val="100000"/>
              </a:lnSpc>
              <a:spcBef>
                <a:spcPts val="0"/>
              </a:spcBef>
              <a:spcAft>
                <a:spcPts val="0"/>
              </a:spcAft>
              <a:buSzPts val="1400"/>
              <a:buNone/>
              <a:defRPr sz="1867"/>
            </a:lvl7pPr>
            <a:lvl8pPr lvl="7" algn="ctr" rtl="0">
              <a:lnSpc>
                <a:spcPct val="100000"/>
              </a:lnSpc>
              <a:spcBef>
                <a:spcPts val="0"/>
              </a:spcBef>
              <a:spcAft>
                <a:spcPts val="0"/>
              </a:spcAft>
              <a:buSzPts val="1400"/>
              <a:buNone/>
              <a:defRPr sz="1867"/>
            </a:lvl8pPr>
            <a:lvl9pPr lvl="8" algn="ctr" rtl="0">
              <a:lnSpc>
                <a:spcPct val="100000"/>
              </a:lnSpc>
              <a:spcBef>
                <a:spcPts val="0"/>
              </a:spcBef>
              <a:spcAft>
                <a:spcPts val="0"/>
              </a:spcAft>
              <a:buSzPts val="1400"/>
              <a:buNone/>
              <a:defRPr sz="1867"/>
            </a:lvl9pPr>
          </a:lstStyle>
          <a:p>
            <a:r>
              <a:rPr lang="en-US"/>
              <a:t>Click to edit Master subtitle style</a:t>
            </a:r>
            <a:endParaRPr/>
          </a:p>
        </p:txBody>
      </p:sp>
    </p:spTree>
    <p:extLst>
      <p:ext uri="{BB962C8B-B14F-4D97-AF65-F5344CB8AC3E}">
        <p14:creationId xmlns:p14="http://schemas.microsoft.com/office/powerpoint/2010/main" val="4279338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0784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909177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A7A6979-0714-4377-B894-6BE4C2D6E202}"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7773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36901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97143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160EA64-D806-43AC-9DF2-F8C432F32B4C}"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4488999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92806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56244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64"/>
        <p:cNvGrpSpPr/>
        <p:nvPr/>
      </p:nvGrpSpPr>
      <p:grpSpPr>
        <a:xfrm>
          <a:off x="0" y="0"/>
          <a:ext cx="0" cy="0"/>
          <a:chOff x="0" y="0"/>
          <a:chExt cx="0" cy="0"/>
        </a:xfrm>
      </p:grpSpPr>
      <p:grpSp>
        <p:nvGrpSpPr>
          <p:cNvPr id="65" name="Google Shape;65;p5"/>
          <p:cNvGrpSpPr/>
          <p:nvPr/>
        </p:nvGrpSpPr>
        <p:grpSpPr>
          <a:xfrm>
            <a:off x="-16603" y="413700"/>
            <a:ext cx="12241067" cy="6051067"/>
            <a:chOff x="-12452" y="310275"/>
            <a:chExt cx="9180800" cy="4538300"/>
          </a:xfrm>
        </p:grpSpPr>
        <p:cxnSp>
          <p:nvCxnSpPr>
            <p:cNvPr id="66" name="Google Shape;66;p5"/>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7" name="Google Shape;67;p5"/>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8" name="Google Shape;68;p5"/>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69" name="Google Shape;69;p5"/>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0" name="Google Shape;70;p5"/>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1" name="Google Shape;71;p5"/>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2" name="Google Shape;72;p5"/>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3" name="Google Shape;73;p5"/>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4" name="Google Shape;74;p5"/>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5" name="Google Shape;75;p5"/>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6" name="Google Shape;76;p5"/>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77" name="Google Shape;77;p5"/>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78" name="Google Shape;78;p5"/>
          <p:cNvSpPr txBox="1">
            <a:spLocks noGrp="1"/>
          </p:cNvSpPr>
          <p:nvPr>
            <p:ph type="subTitle" idx="1"/>
          </p:nvPr>
        </p:nvSpPr>
        <p:spPr>
          <a:xfrm>
            <a:off x="1252700" y="2739400"/>
            <a:ext cx="3888000" cy="1056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a:lvl1pPr>
            <a:lvl2pPr lvl="1" rtl="0">
              <a:lnSpc>
                <a:spcPct val="100000"/>
              </a:lnSpc>
              <a:spcBef>
                <a:spcPts val="0"/>
              </a:spcBef>
              <a:spcAft>
                <a:spcPts val="0"/>
              </a:spcAft>
              <a:buSzPts val="1100"/>
              <a:buNone/>
              <a:defRPr/>
            </a:lvl2pPr>
            <a:lvl3pPr lvl="2" rtl="0">
              <a:lnSpc>
                <a:spcPct val="100000"/>
              </a:lnSpc>
              <a:spcBef>
                <a:spcPts val="0"/>
              </a:spcBef>
              <a:spcAft>
                <a:spcPts val="0"/>
              </a:spcAft>
              <a:buSzPts val="1100"/>
              <a:buNone/>
              <a:defRPr/>
            </a:lvl3pPr>
            <a:lvl4pPr lvl="3" rtl="0">
              <a:lnSpc>
                <a:spcPct val="100000"/>
              </a:lnSpc>
              <a:spcBef>
                <a:spcPts val="0"/>
              </a:spcBef>
              <a:spcAft>
                <a:spcPts val="0"/>
              </a:spcAft>
              <a:buSzPts val="1100"/>
              <a:buNone/>
              <a:defRPr/>
            </a:lvl4pPr>
            <a:lvl5pPr lvl="4" rtl="0">
              <a:lnSpc>
                <a:spcPct val="100000"/>
              </a:lnSpc>
              <a:spcBef>
                <a:spcPts val="0"/>
              </a:spcBef>
              <a:spcAft>
                <a:spcPts val="0"/>
              </a:spcAft>
              <a:buSzPts val="1100"/>
              <a:buNone/>
              <a:defRPr/>
            </a:lvl5pPr>
            <a:lvl6pPr lvl="5" rtl="0">
              <a:lnSpc>
                <a:spcPct val="100000"/>
              </a:lnSpc>
              <a:spcBef>
                <a:spcPts val="0"/>
              </a:spcBef>
              <a:spcAft>
                <a:spcPts val="0"/>
              </a:spcAft>
              <a:buSzPts val="1100"/>
              <a:buNone/>
              <a:defRPr/>
            </a:lvl6pPr>
            <a:lvl7pPr lvl="6" rtl="0">
              <a:lnSpc>
                <a:spcPct val="100000"/>
              </a:lnSpc>
              <a:spcBef>
                <a:spcPts val="0"/>
              </a:spcBef>
              <a:spcAft>
                <a:spcPts val="0"/>
              </a:spcAft>
              <a:buSzPts val="1100"/>
              <a:buNone/>
              <a:defRPr/>
            </a:lvl7pPr>
            <a:lvl8pPr lvl="7" rtl="0">
              <a:lnSpc>
                <a:spcPct val="100000"/>
              </a:lnSpc>
              <a:spcBef>
                <a:spcPts val="0"/>
              </a:spcBef>
              <a:spcAft>
                <a:spcPts val="0"/>
              </a:spcAft>
              <a:buSzPts val="1100"/>
              <a:buNone/>
              <a:defRPr/>
            </a:lvl8pPr>
            <a:lvl9pPr lvl="8" rtl="0">
              <a:lnSpc>
                <a:spcPct val="100000"/>
              </a:lnSpc>
              <a:spcBef>
                <a:spcPts val="0"/>
              </a:spcBef>
              <a:spcAft>
                <a:spcPts val="0"/>
              </a:spcAft>
              <a:buSzPts val="1100"/>
              <a:buNone/>
              <a:defRPr/>
            </a:lvl9pPr>
          </a:lstStyle>
          <a:p>
            <a:r>
              <a:rPr lang="en-US"/>
              <a:t>Click to edit Master subtitle style</a:t>
            </a:r>
            <a:endParaRPr/>
          </a:p>
        </p:txBody>
      </p:sp>
      <p:sp>
        <p:nvSpPr>
          <p:cNvPr id="79" name="Google Shape;79;p5"/>
          <p:cNvSpPr txBox="1">
            <a:spLocks noGrp="1"/>
          </p:cNvSpPr>
          <p:nvPr>
            <p:ph type="ctrTitle"/>
          </p:nvPr>
        </p:nvSpPr>
        <p:spPr>
          <a:xfrm>
            <a:off x="1252700" y="689133"/>
            <a:ext cx="9720400" cy="9772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40039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80"/>
        <p:cNvGrpSpPr/>
        <p:nvPr/>
      </p:nvGrpSpPr>
      <p:grpSpPr>
        <a:xfrm>
          <a:off x="0" y="0"/>
          <a:ext cx="0" cy="0"/>
          <a:chOff x="0" y="0"/>
          <a:chExt cx="0" cy="0"/>
        </a:xfrm>
      </p:grpSpPr>
      <p:grpSp>
        <p:nvGrpSpPr>
          <p:cNvPr id="81" name="Google Shape;81;p6"/>
          <p:cNvGrpSpPr/>
          <p:nvPr/>
        </p:nvGrpSpPr>
        <p:grpSpPr>
          <a:xfrm>
            <a:off x="-16603" y="413700"/>
            <a:ext cx="12241067" cy="6051067"/>
            <a:chOff x="-12452" y="310275"/>
            <a:chExt cx="9180800" cy="4538300"/>
          </a:xfrm>
        </p:grpSpPr>
        <p:cxnSp>
          <p:nvCxnSpPr>
            <p:cNvPr id="82" name="Google Shape;82;p6"/>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3" name="Google Shape;83;p6"/>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4" name="Google Shape;84;p6"/>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5" name="Google Shape;85;p6"/>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6" name="Google Shape;86;p6"/>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7" name="Google Shape;87;p6"/>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8" name="Google Shape;88;p6"/>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89" name="Google Shape;89;p6"/>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0" name="Google Shape;90;p6"/>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1" name="Google Shape;91;p6"/>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2" name="Google Shape;92;p6"/>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3" name="Google Shape;93;p6"/>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94" name="Google Shape;94;p6"/>
          <p:cNvSpPr txBox="1">
            <a:spLocks noGrp="1"/>
          </p:cNvSpPr>
          <p:nvPr>
            <p:ph type="ctrTitle"/>
          </p:nvPr>
        </p:nvSpPr>
        <p:spPr>
          <a:xfrm>
            <a:off x="2678400" y="5196051"/>
            <a:ext cx="6835200" cy="510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Font typeface="Comfortaa"/>
              <a:buNone/>
              <a:defRPr sz="1467">
                <a:latin typeface="Comfortaa"/>
                <a:ea typeface="Comfortaa"/>
                <a:cs typeface="Comfortaa"/>
                <a:sym typeface="Comfortaa"/>
              </a:defRPr>
            </a:lvl1pPr>
            <a:lvl2pPr lvl="1" rtl="0">
              <a:spcBef>
                <a:spcPts val="0"/>
              </a:spcBef>
              <a:spcAft>
                <a:spcPts val="0"/>
              </a:spcAft>
              <a:buSzPts val="3000"/>
              <a:buFont typeface="Comfortaa"/>
              <a:buNone/>
              <a:defRPr sz="4000">
                <a:latin typeface="Comfortaa"/>
                <a:ea typeface="Comfortaa"/>
                <a:cs typeface="Comfortaa"/>
                <a:sym typeface="Comfortaa"/>
              </a:defRPr>
            </a:lvl2pPr>
            <a:lvl3pPr lvl="2" rtl="0">
              <a:spcBef>
                <a:spcPts val="0"/>
              </a:spcBef>
              <a:spcAft>
                <a:spcPts val="0"/>
              </a:spcAft>
              <a:buSzPts val="3000"/>
              <a:buFont typeface="Comfortaa"/>
              <a:buNone/>
              <a:defRPr sz="4000">
                <a:latin typeface="Comfortaa"/>
                <a:ea typeface="Comfortaa"/>
                <a:cs typeface="Comfortaa"/>
                <a:sym typeface="Comfortaa"/>
              </a:defRPr>
            </a:lvl3pPr>
            <a:lvl4pPr lvl="3" rtl="0">
              <a:spcBef>
                <a:spcPts val="0"/>
              </a:spcBef>
              <a:spcAft>
                <a:spcPts val="0"/>
              </a:spcAft>
              <a:buSzPts val="3000"/>
              <a:buFont typeface="Comfortaa"/>
              <a:buNone/>
              <a:defRPr sz="4000">
                <a:latin typeface="Comfortaa"/>
                <a:ea typeface="Comfortaa"/>
                <a:cs typeface="Comfortaa"/>
                <a:sym typeface="Comfortaa"/>
              </a:defRPr>
            </a:lvl4pPr>
            <a:lvl5pPr lvl="4" rtl="0">
              <a:spcBef>
                <a:spcPts val="0"/>
              </a:spcBef>
              <a:spcAft>
                <a:spcPts val="0"/>
              </a:spcAft>
              <a:buSzPts val="3000"/>
              <a:buFont typeface="Comfortaa"/>
              <a:buNone/>
              <a:defRPr sz="4000">
                <a:latin typeface="Comfortaa"/>
                <a:ea typeface="Comfortaa"/>
                <a:cs typeface="Comfortaa"/>
                <a:sym typeface="Comfortaa"/>
              </a:defRPr>
            </a:lvl5pPr>
            <a:lvl6pPr lvl="5" rtl="0">
              <a:spcBef>
                <a:spcPts val="0"/>
              </a:spcBef>
              <a:spcAft>
                <a:spcPts val="0"/>
              </a:spcAft>
              <a:buSzPts val="3000"/>
              <a:buFont typeface="Comfortaa"/>
              <a:buNone/>
              <a:defRPr sz="4000">
                <a:latin typeface="Comfortaa"/>
                <a:ea typeface="Comfortaa"/>
                <a:cs typeface="Comfortaa"/>
                <a:sym typeface="Comfortaa"/>
              </a:defRPr>
            </a:lvl6pPr>
            <a:lvl7pPr lvl="6" rtl="0">
              <a:spcBef>
                <a:spcPts val="0"/>
              </a:spcBef>
              <a:spcAft>
                <a:spcPts val="0"/>
              </a:spcAft>
              <a:buSzPts val="3000"/>
              <a:buFont typeface="Comfortaa"/>
              <a:buNone/>
              <a:defRPr sz="4000">
                <a:latin typeface="Comfortaa"/>
                <a:ea typeface="Comfortaa"/>
                <a:cs typeface="Comfortaa"/>
                <a:sym typeface="Comfortaa"/>
              </a:defRPr>
            </a:lvl7pPr>
            <a:lvl8pPr lvl="7" rtl="0">
              <a:spcBef>
                <a:spcPts val="0"/>
              </a:spcBef>
              <a:spcAft>
                <a:spcPts val="0"/>
              </a:spcAft>
              <a:buSzPts val="3000"/>
              <a:buFont typeface="Comfortaa"/>
              <a:buNone/>
              <a:defRPr sz="4000">
                <a:latin typeface="Comfortaa"/>
                <a:ea typeface="Comfortaa"/>
                <a:cs typeface="Comfortaa"/>
                <a:sym typeface="Comfortaa"/>
              </a:defRPr>
            </a:lvl8pPr>
            <a:lvl9pPr lvl="8" rtl="0">
              <a:spcBef>
                <a:spcPts val="0"/>
              </a:spcBef>
              <a:spcAft>
                <a:spcPts val="0"/>
              </a:spcAft>
              <a:buSzPts val="3000"/>
              <a:buFont typeface="Comfortaa"/>
              <a:buNone/>
              <a:defRPr sz="4000">
                <a:latin typeface="Comfortaa"/>
                <a:ea typeface="Comfortaa"/>
                <a:cs typeface="Comfortaa"/>
                <a:sym typeface="Comfortaa"/>
              </a:defRPr>
            </a:lvl9pPr>
          </a:lstStyle>
          <a:p>
            <a:r>
              <a:rPr lang="en-US"/>
              <a:t>Click to edit Master title style</a:t>
            </a:r>
            <a:endParaRPr/>
          </a:p>
        </p:txBody>
      </p:sp>
      <p:sp>
        <p:nvSpPr>
          <p:cNvPr id="95" name="Google Shape;95;p6"/>
          <p:cNvSpPr txBox="1">
            <a:spLocks noGrp="1"/>
          </p:cNvSpPr>
          <p:nvPr>
            <p:ph type="subTitle" idx="1"/>
          </p:nvPr>
        </p:nvSpPr>
        <p:spPr>
          <a:xfrm>
            <a:off x="2553000" y="1869300"/>
            <a:ext cx="7086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rtl="0">
              <a:lnSpc>
                <a:spcPct val="100000"/>
              </a:lnSpc>
              <a:spcBef>
                <a:spcPts val="0"/>
              </a:spcBef>
              <a:spcAft>
                <a:spcPts val="0"/>
              </a:spcAft>
              <a:buSzPts val="2400"/>
              <a:buNone/>
              <a:defRPr sz="3200"/>
            </a:lvl2pPr>
            <a:lvl3pPr lvl="2" rtl="0">
              <a:lnSpc>
                <a:spcPct val="100000"/>
              </a:lnSpc>
              <a:spcBef>
                <a:spcPts val="0"/>
              </a:spcBef>
              <a:spcAft>
                <a:spcPts val="0"/>
              </a:spcAft>
              <a:buSzPts val="2400"/>
              <a:buNone/>
              <a:defRPr sz="3200"/>
            </a:lvl3pPr>
            <a:lvl4pPr lvl="3" rtl="0">
              <a:lnSpc>
                <a:spcPct val="100000"/>
              </a:lnSpc>
              <a:spcBef>
                <a:spcPts val="0"/>
              </a:spcBef>
              <a:spcAft>
                <a:spcPts val="0"/>
              </a:spcAft>
              <a:buSzPts val="2400"/>
              <a:buNone/>
              <a:defRPr sz="3200"/>
            </a:lvl4pPr>
            <a:lvl5pPr lvl="4" rtl="0">
              <a:lnSpc>
                <a:spcPct val="100000"/>
              </a:lnSpc>
              <a:spcBef>
                <a:spcPts val="0"/>
              </a:spcBef>
              <a:spcAft>
                <a:spcPts val="0"/>
              </a:spcAft>
              <a:buSzPts val="2400"/>
              <a:buNone/>
              <a:defRPr sz="3200"/>
            </a:lvl5pPr>
            <a:lvl6pPr lvl="5" rtl="0">
              <a:lnSpc>
                <a:spcPct val="100000"/>
              </a:lnSpc>
              <a:spcBef>
                <a:spcPts val="0"/>
              </a:spcBef>
              <a:spcAft>
                <a:spcPts val="0"/>
              </a:spcAft>
              <a:buSzPts val="2400"/>
              <a:buNone/>
              <a:defRPr sz="3200"/>
            </a:lvl6pPr>
            <a:lvl7pPr lvl="6" rtl="0">
              <a:lnSpc>
                <a:spcPct val="100000"/>
              </a:lnSpc>
              <a:spcBef>
                <a:spcPts val="0"/>
              </a:spcBef>
              <a:spcAft>
                <a:spcPts val="0"/>
              </a:spcAft>
              <a:buSzPts val="2400"/>
              <a:buNone/>
              <a:defRPr sz="3200"/>
            </a:lvl7pPr>
            <a:lvl8pPr lvl="7" rtl="0">
              <a:lnSpc>
                <a:spcPct val="100000"/>
              </a:lnSpc>
              <a:spcBef>
                <a:spcPts val="0"/>
              </a:spcBef>
              <a:spcAft>
                <a:spcPts val="0"/>
              </a:spcAft>
              <a:buSzPts val="2400"/>
              <a:buNone/>
              <a:defRPr sz="3200"/>
            </a:lvl8pPr>
            <a:lvl9pPr lvl="8" rtl="0">
              <a:lnSpc>
                <a:spcPct val="100000"/>
              </a:lnSpc>
              <a:spcBef>
                <a:spcPts val="0"/>
              </a:spcBef>
              <a:spcAft>
                <a:spcPts val="0"/>
              </a:spcAft>
              <a:buSzPts val="2400"/>
              <a:buNone/>
              <a:defRPr sz="3200"/>
            </a:lvl9pPr>
          </a:lstStyle>
          <a:p>
            <a:r>
              <a:rPr lang="en-US"/>
              <a:t>Click to edit Master subtitle style</a:t>
            </a:r>
            <a:endParaRPr/>
          </a:p>
        </p:txBody>
      </p:sp>
    </p:spTree>
    <p:extLst>
      <p:ext uri="{BB962C8B-B14F-4D97-AF65-F5344CB8AC3E}">
        <p14:creationId xmlns:p14="http://schemas.microsoft.com/office/powerpoint/2010/main" val="35867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96"/>
        <p:cNvGrpSpPr/>
        <p:nvPr/>
      </p:nvGrpSpPr>
      <p:grpSpPr>
        <a:xfrm>
          <a:off x="0" y="0"/>
          <a:ext cx="0" cy="0"/>
          <a:chOff x="0" y="0"/>
          <a:chExt cx="0" cy="0"/>
        </a:xfrm>
      </p:grpSpPr>
      <p:grpSp>
        <p:nvGrpSpPr>
          <p:cNvPr id="97" name="Google Shape;97;p7"/>
          <p:cNvGrpSpPr/>
          <p:nvPr/>
        </p:nvGrpSpPr>
        <p:grpSpPr>
          <a:xfrm>
            <a:off x="-16603" y="413700"/>
            <a:ext cx="12241067" cy="6051067"/>
            <a:chOff x="-12452" y="310275"/>
            <a:chExt cx="9180800" cy="4538300"/>
          </a:xfrm>
        </p:grpSpPr>
        <p:cxnSp>
          <p:nvCxnSpPr>
            <p:cNvPr id="98" name="Google Shape;98;p7"/>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99" name="Google Shape;99;p7"/>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0" name="Google Shape;100;p7"/>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1" name="Google Shape;101;p7"/>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2" name="Google Shape;102;p7"/>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3" name="Google Shape;103;p7"/>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4" name="Google Shape;104;p7"/>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5" name="Google Shape;105;p7"/>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6" name="Google Shape;106;p7"/>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7" name="Google Shape;107;p7"/>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8" name="Google Shape;108;p7"/>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09" name="Google Shape;109;p7"/>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10" name="Google Shape;110;p7"/>
          <p:cNvSpPr txBox="1">
            <a:spLocks noGrp="1"/>
          </p:cNvSpPr>
          <p:nvPr>
            <p:ph type="ctrTitle"/>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
        <p:nvSpPr>
          <p:cNvPr id="111" name="Google Shape;111;p7"/>
          <p:cNvSpPr txBox="1">
            <a:spLocks noGrp="1"/>
          </p:cNvSpPr>
          <p:nvPr>
            <p:ph type="subTitle" idx="1"/>
          </p:nvPr>
        </p:nvSpPr>
        <p:spPr>
          <a:xfrm>
            <a:off x="4152000" y="2739400"/>
            <a:ext cx="3888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Tree>
    <p:extLst>
      <p:ext uri="{BB962C8B-B14F-4D97-AF65-F5344CB8AC3E}">
        <p14:creationId xmlns:p14="http://schemas.microsoft.com/office/powerpoint/2010/main" val="316070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12"/>
        <p:cNvGrpSpPr/>
        <p:nvPr/>
      </p:nvGrpSpPr>
      <p:grpSpPr>
        <a:xfrm>
          <a:off x="0" y="0"/>
          <a:ext cx="0" cy="0"/>
          <a:chOff x="0" y="0"/>
          <a:chExt cx="0" cy="0"/>
        </a:xfrm>
      </p:grpSpPr>
      <p:sp>
        <p:nvSpPr>
          <p:cNvPr id="113" name="Google Shape;113;p8"/>
          <p:cNvSpPr txBox="1">
            <a:spLocks noGrp="1"/>
          </p:cNvSpPr>
          <p:nvPr>
            <p:ph type="ctrTitle"/>
          </p:nvPr>
        </p:nvSpPr>
        <p:spPr>
          <a:xfrm>
            <a:off x="4145000" y="2940400"/>
            <a:ext cx="3902000" cy="977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688449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FOUR COLUMNS" type="blank">
  <p:cSld name="TITLE + FOUR COLUMNS">
    <p:spTree>
      <p:nvGrpSpPr>
        <p:cNvPr id="1" name="Shape 114"/>
        <p:cNvGrpSpPr/>
        <p:nvPr/>
      </p:nvGrpSpPr>
      <p:grpSpPr>
        <a:xfrm>
          <a:off x="0" y="0"/>
          <a:ext cx="0" cy="0"/>
          <a:chOff x="0" y="0"/>
          <a:chExt cx="0" cy="0"/>
        </a:xfrm>
      </p:grpSpPr>
      <p:grpSp>
        <p:nvGrpSpPr>
          <p:cNvPr id="115" name="Google Shape;115;p9"/>
          <p:cNvGrpSpPr/>
          <p:nvPr/>
        </p:nvGrpSpPr>
        <p:grpSpPr>
          <a:xfrm>
            <a:off x="-16603" y="413700"/>
            <a:ext cx="12241067" cy="6051067"/>
            <a:chOff x="-12452" y="310275"/>
            <a:chExt cx="9180800" cy="4538300"/>
          </a:xfrm>
        </p:grpSpPr>
        <p:cxnSp>
          <p:nvCxnSpPr>
            <p:cNvPr id="116" name="Google Shape;116;p9"/>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7" name="Google Shape;117;p9"/>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8" name="Google Shape;118;p9"/>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19" name="Google Shape;119;p9"/>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0" name="Google Shape;120;p9"/>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1" name="Google Shape;121;p9"/>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2" name="Google Shape;122;p9"/>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3" name="Google Shape;123;p9"/>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4" name="Google Shape;124;p9"/>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5" name="Google Shape;125;p9"/>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6" name="Google Shape;126;p9"/>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27" name="Google Shape;127;p9"/>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28" name="Google Shape;128;p9"/>
          <p:cNvSpPr txBox="1">
            <a:spLocks noGrp="1"/>
          </p:cNvSpPr>
          <p:nvPr>
            <p:ph type="subTitle" idx="1"/>
          </p:nvPr>
        </p:nvSpPr>
        <p:spPr>
          <a:xfrm>
            <a:off x="1521917"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29" name="Google Shape;129;p9"/>
          <p:cNvSpPr txBox="1">
            <a:spLocks noGrp="1"/>
          </p:cNvSpPr>
          <p:nvPr>
            <p:ph type="subTitle" idx="2"/>
          </p:nvPr>
        </p:nvSpPr>
        <p:spPr>
          <a:xfrm>
            <a:off x="39072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0" name="Google Shape;130;p9"/>
          <p:cNvSpPr txBox="1">
            <a:spLocks noGrp="1"/>
          </p:cNvSpPr>
          <p:nvPr>
            <p:ph type="subTitle" idx="3"/>
          </p:nvPr>
        </p:nvSpPr>
        <p:spPr>
          <a:xfrm>
            <a:off x="86780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1" name="Google Shape;131;p9"/>
          <p:cNvSpPr txBox="1">
            <a:spLocks noGrp="1"/>
          </p:cNvSpPr>
          <p:nvPr>
            <p:ph type="subTitle" idx="4"/>
          </p:nvPr>
        </p:nvSpPr>
        <p:spPr>
          <a:xfrm>
            <a:off x="6292684" y="4351333"/>
            <a:ext cx="199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32" name="Google Shape;132;p9"/>
          <p:cNvSpPr txBox="1">
            <a:spLocks noGrp="1"/>
          </p:cNvSpPr>
          <p:nvPr>
            <p:ph type="ctrTitle"/>
          </p:nvPr>
        </p:nvSpPr>
        <p:spPr>
          <a:xfrm>
            <a:off x="1521933"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3" name="Google Shape;133;p9"/>
          <p:cNvSpPr txBox="1">
            <a:spLocks noGrp="1"/>
          </p:cNvSpPr>
          <p:nvPr>
            <p:ph type="ctrTitle" idx="5"/>
          </p:nvPr>
        </p:nvSpPr>
        <p:spPr>
          <a:xfrm>
            <a:off x="39073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4" name="Google Shape;134;p9"/>
          <p:cNvSpPr txBox="1">
            <a:spLocks noGrp="1"/>
          </p:cNvSpPr>
          <p:nvPr>
            <p:ph type="ctrTitle" idx="6"/>
          </p:nvPr>
        </p:nvSpPr>
        <p:spPr>
          <a:xfrm>
            <a:off x="62927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5" name="Google Shape;135;p9"/>
          <p:cNvSpPr txBox="1">
            <a:spLocks noGrp="1"/>
          </p:cNvSpPr>
          <p:nvPr>
            <p:ph type="ctrTitle" idx="7"/>
          </p:nvPr>
        </p:nvSpPr>
        <p:spPr>
          <a:xfrm>
            <a:off x="8678100" y="34196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36" name="Google Shape;136;p9"/>
          <p:cNvSpPr txBox="1">
            <a:spLocks noGrp="1"/>
          </p:cNvSpPr>
          <p:nvPr>
            <p:ph type="ctrTitle" idx="8"/>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25650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37"/>
        <p:cNvGrpSpPr/>
        <p:nvPr/>
      </p:nvGrpSpPr>
      <p:grpSpPr>
        <a:xfrm>
          <a:off x="0" y="0"/>
          <a:ext cx="0" cy="0"/>
          <a:chOff x="0" y="0"/>
          <a:chExt cx="0" cy="0"/>
        </a:xfrm>
      </p:grpSpPr>
      <p:grpSp>
        <p:nvGrpSpPr>
          <p:cNvPr id="138" name="Google Shape;138;p10"/>
          <p:cNvGrpSpPr/>
          <p:nvPr/>
        </p:nvGrpSpPr>
        <p:grpSpPr>
          <a:xfrm>
            <a:off x="-16603" y="413700"/>
            <a:ext cx="12241067" cy="6051067"/>
            <a:chOff x="-12452" y="310275"/>
            <a:chExt cx="9180800" cy="4538300"/>
          </a:xfrm>
        </p:grpSpPr>
        <p:cxnSp>
          <p:nvCxnSpPr>
            <p:cNvPr id="139" name="Google Shape;139;p10"/>
            <p:cNvCxnSpPr/>
            <p:nvPr/>
          </p:nvCxnSpPr>
          <p:spPr>
            <a:xfrm>
              <a:off x="-552" y="402343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0" name="Google Shape;140;p10"/>
            <p:cNvCxnSpPr/>
            <p:nvPr/>
          </p:nvCxnSpPr>
          <p:spPr>
            <a:xfrm>
              <a:off x="-12452" y="310275"/>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1" name="Google Shape;141;p10"/>
            <p:cNvCxnSpPr/>
            <p:nvPr/>
          </p:nvCxnSpPr>
          <p:spPr>
            <a:xfrm>
              <a:off x="-552" y="722848"/>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2" name="Google Shape;142;p10"/>
            <p:cNvCxnSpPr/>
            <p:nvPr/>
          </p:nvCxnSpPr>
          <p:spPr>
            <a:xfrm>
              <a:off x="-552" y="1135420"/>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3" name="Google Shape;143;p10"/>
            <p:cNvCxnSpPr/>
            <p:nvPr/>
          </p:nvCxnSpPr>
          <p:spPr>
            <a:xfrm>
              <a:off x="-552" y="1547993"/>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4" name="Google Shape;144;p10"/>
            <p:cNvCxnSpPr/>
            <p:nvPr/>
          </p:nvCxnSpPr>
          <p:spPr>
            <a:xfrm>
              <a:off x="-552" y="1960566"/>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5" name="Google Shape;145;p10"/>
            <p:cNvCxnSpPr/>
            <p:nvPr/>
          </p:nvCxnSpPr>
          <p:spPr>
            <a:xfrm>
              <a:off x="-552" y="2373139"/>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6" name="Google Shape;146;p10"/>
            <p:cNvCxnSpPr/>
            <p:nvPr/>
          </p:nvCxnSpPr>
          <p:spPr>
            <a:xfrm>
              <a:off x="-552" y="2785711"/>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7" name="Google Shape;147;p10"/>
            <p:cNvCxnSpPr/>
            <p:nvPr/>
          </p:nvCxnSpPr>
          <p:spPr>
            <a:xfrm>
              <a:off x="-552" y="3198284"/>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8" name="Google Shape;148;p10"/>
            <p:cNvCxnSpPr/>
            <p:nvPr/>
          </p:nvCxnSpPr>
          <p:spPr>
            <a:xfrm>
              <a:off x="-552" y="3610857"/>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49" name="Google Shape;149;p10"/>
            <p:cNvCxnSpPr/>
            <p:nvPr/>
          </p:nvCxnSpPr>
          <p:spPr>
            <a:xfrm>
              <a:off x="-552" y="4436002"/>
              <a:ext cx="9168900" cy="0"/>
            </a:xfrm>
            <a:prstGeom prst="straightConnector1">
              <a:avLst/>
            </a:prstGeom>
            <a:noFill/>
            <a:ln w="9525" cap="flat" cmpd="sng">
              <a:solidFill>
                <a:srgbClr val="F3F3F3"/>
              </a:solidFill>
              <a:prstDash val="solid"/>
              <a:round/>
              <a:headEnd type="none" w="med" len="med"/>
              <a:tailEnd type="none" w="med" len="med"/>
            </a:ln>
          </p:spPr>
        </p:cxnSp>
        <p:cxnSp>
          <p:nvCxnSpPr>
            <p:cNvPr id="150" name="Google Shape;150;p10"/>
            <p:cNvCxnSpPr/>
            <p:nvPr/>
          </p:nvCxnSpPr>
          <p:spPr>
            <a:xfrm>
              <a:off x="-552" y="4848575"/>
              <a:ext cx="9168900" cy="0"/>
            </a:xfrm>
            <a:prstGeom prst="straightConnector1">
              <a:avLst/>
            </a:prstGeom>
            <a:noFill/>
            <a:ln w="9525" cap="flat" cmpd="sng">
              <a:solidFill>
                <a:srgbClr val="F3F3F3"/>
              </a:solidFill>
              <a:prstDash val="solid"/>
              <a:round/>
              <a:headEnd type="none" w="med" len="med"/>
              <a:tailEnd type="none" w="med" len="med"/>
            </a:ln>
          </p:spPr>
        </p:cxnSp>
      </p:grpSp>
      <p:sp>
        <p:nvSpPr>
          <p:cNvPr id="151" name="Google Shape;151;p10"/>
          <p:cNvSpPr txBox="1">
            <a:spLocks noGrp="1"/>
          </p:cNvSpPr>
          <p:nvPr>
            <p:ph type="subTitle" idx="1"/>
          </p:nvPr>
        </p:nvSpPr>
        <p:spPr>
          <a:xfrm>
            <a:off x="1665233"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2" name="Google Shape;152;p10"/>
          <p:cNvSpPr txBox="1">
            <a:spLocks noGrp="1"/>
          </p:cNvSpPr>
          <p:nvPr>
            <p:ph type="subTitle" idx="2"/>
          </p:nvPr>
        </p:nvSpPr>
        <p:spPr>
          <a:xfrm>
            <a:off x="4965000"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3" name="Google Shape;153;p10"/>
          <p:cNvSpPr txBox="1">
            <a:spLocks noGrp="1"/>
          </p:cNvSpPr>
          <p:nvPr>
            <p:ph type="subTitle" idx="3"/>
          </p:nvPr>
        </p:nvSpPr>
        <p:spPr>
          <a:xfrm>
            <a:off x="8264767" y="3809733"/>
            <a:ext cx="2262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100"/>
              <a:buNone/>
              <a:defRPr/>
            </a:lvl1pPr>
            <a:lvl2pPr lvl="1" algn="ctr" rtl="0">
              <a:lnSpc>
                <a:spcPct val="100000"/>
              </a:lnSpc>
              <a:spcBef>
                <a:spcPts val="0"/>
              </a:spcBef>
              <a:spcAft>
                <a:spcPts val="0"/>
              </a:spcAft>
              <a:buSzPts val="1100"/>
              <a:buNone/>
              <a:defRPr/>
            </a:lvl2pPr>
            <a:lvl3pPr lvl="2" algn="ctr" rtl="0">
              <a:lnSpc>
                <a:spcPct val="100000"/>
              </a:lnSpc>
              <a:spcBef>
                <a:spcPts val="0"/>
              </a:spcBef>
              <a:spcAft>
                <a:spcPts val="0"/>
              </a:spcAft>
              <a:buSzPts val="1100"/>
              <a:buNone/>
              <a:defRPr/>
            </a:lvl3pPr>
            <a:lvl4pPr lvl="3" algn="ctr" rtl="0">
              <a:lnSpc>
                <a:spcPct val="100000"/>
              </a:lnSpc>
              <a:spcBef>
                <a:spcPts val="0"/>
              </a:spcBef>
              <a:spcAft>
                <a:spcPts val="0"/>
              </a:spcAft>
              <a:buSzPts val="1100"/>
              <a:buNone/>
              <a:defRPr/>
            </a:lvl4pPr>
            <a:lvl5pPr lvl="4" algn="ctr" rtl="0">
              <a:lnSpc>
                <a:spcPct val="100000"/>
              </a:lnSpc>
              <a:spcBef>
                <a:spcPts val="0"/>
              </a:spcBef>
              <a:spcAft>
                <a:spcPts val="0"/>
              </a:spcAft>
              <a:buSzPts val="1100"/>
              <a:buNone/>
              <a:defRPr/>
            </a:lvl5pPr>
            <a:lvl6pPr lvl="5" algn="ctr" rtl="0">
              <a:lnSpc>
                <a:spcPct val="100000"/>
              </a:lnSpc>
              <a:spcBef>
                <a:spcPts val="0"/>
              </a:spcBef>
              <a:spcAft>
                <a:spcPts val="0"/>
              </a:spcAft>
              <a:buSzPts val="1100"/>
              <a:buNone/>
              <a:defRPr/>
            </a:lvl6pPr>
            <a:lvl7pPr lvl="6" algn="ctr" rtl="0">
              <a:lnSpc>
                <a:spcPct val="100000"/>
              </a:lnSpc>
              <a:spcBef>
                <a:spcPts val="0"/>
              </a:spcBef>
              <a:spcAft>
                <a:spcPts val="0"/>
              </a:spcAft>
              <a:buSzPts val="1100"/>
              <a:buNone/>
              <a:defRPr/>
            </a:lvl7pPr>
            <a:lvl8pPr lvl="7" algn="ctr" rtl="0">
              <a:lnSpc>
                <a:spcPct val="100000"/>
              </a:lnSpc>
              <a:spcBef>
                <a:spcPts val="0"/>
              </a:spcBef>
              <a:spcAft>
                <a:spcPts val="0"/>
              </a:spcAft>
              <a:buSzPts val="1100"/>
              <a:buNone/>
              <a:defRPr/>
            </a:lvl8pPr>
            <a:lvl9pPr lvl="8" algn="ctr" rtl="0">
              <a:lnSpc>
                <a:spcPct val="100000"/>
              </a:lnSpc>
              <a:spcBef>
                <a:spcPts val="0"/>
              </a:spcBef>
              <a:spcAft>
                <a:spcPts val="0"/>
              </a:spcAft>
              <a:buSzPts val="1100"/>
              <a:buNone/>
              <a:defRPr/>
            </a:lvl9pPr>
          </a:lstStyle>
          <a:p>
            <a:r>
              <a:rPr lang="en-US"/>
              <a:t>Click to edit Master subtitle style</a:t>
            </a:r>
            <a:endParaRPr/>
          </a:p>
        </p:txBody>
      </p:sp>
      <p:sp>
        <p:nvSpPr>
          <p:cNvPr id="154" name="Google Shape;154;p10"/>
          <p:cNvSpPr txBox="1">
            <a:spLocks noGrp="1"/>
          </p:cNvSpPr>
          <p:nvPr>
            <p:ph type="ctrTitle"/>
          </p:nvPr>
        </p:nvSpPr>
        <p:spPr>
          <a:xfrm>
            <a:off x="1800217"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5" name="Google Shape;155;p10"/>
          <p:cNvSpPr txBox="1">
            <a:spLocks noGrp="1"/>
          </p:cNvSpPr>
          <p:nvPr>
            <p:ph type="ctrTitle" idx="4"/>
          </p:nvPr>
        </p:nvSpPr>
        <p:spPr>
          <a:xfrm>
            <a:off x="50999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6" name="Google Shape;156;p10"/>
          <p:cNvSpPr txBox="1">
            <a:spLocks noGrp="1"/>
          </p:cNvSpPr>
          <p:nvPr>
            <p:ph type="ctrTitle" idx="5"/>
          </p:nvPr>
        </p:nvSpPr>
        <p:spPr>
          <a:xfrm>
            <a:off x="8399784" y="2365533"/>
            <a:ext cx="19920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400"/>
              <a:buFont typeface="Permanent Marker"/>
              <a:buNone/>
              <a:defRPr sz="1867">
                <a:latin typeface="Permanent Marker"/>
                <a:ea typeface="Permanent Marker"/>
                <a:cs typeface="Permanent Marker"/>
                <a:sym typeface="Permanent Marker"/>
              </a:defRPr>
            </a:lvl1pPr>
            <a:lvl2pPr lvl="1" algn="ctr" rtl="0">
              <a:spcBef>
                <a:spcPts val="0"/>
              </a:spcBef>
              <a:spcAft>
                <a:spcPts val="0"/>
              </a:spcAft>
              <a:buSzPts val="1400"/>
              <a:buFont typeface="Permanent Marker"/>
              <a:buNone/>
              <a:defRPr sz="1867">
                <a:latin typeface="Permanent Marker"/>
                <a:ea typeface="Permanent Marker"/>
                <a:cs typeface="Permanent Marker"/>
                <a:sym typeface="Permanent Marker"/>
              </a:defRPr>
            </a:lvl2pPr>
            <a:lvl3pPr lvl="2" algn="ctr" rtl="0">
              <a:spcBef>
                <a:spcPts val="0"/>
              </a:spcBef>
              <a:spcAft>
                <a:spcPts val="0"/>
              </a:spcAft>
              <a:buSzPts val="1400"/>
              <a:buFont typeface="Permanent Marker"/>
              <a:buNone/>
              <a:defRPr sz="1867">
                <a:latin typeface="Permanent Marker"/>
                <a:ea typeface="Permanent Marker"/>
                <a:cs typeface="Permanent Marker"/>
                <a:sym typeface="Permanent Marker"/>
              </a:defRPr>
            </a:lvl3pPr>
            <a:lvl4pPr lvl="3" algn="ctr" rtl="0">
              <a:spcBef>
                <a:spcPts val="0"/>
              </a:spcBef>
              <a:spcAft>
                <a:spcPts val="0"/>
              </a:spcAft>
              <a:buSzPts val="1400"/>
              <a:buFont typeface="Permanent Marker"/>
              <a:buNone/>
              <a:defRPr sz="1867">
                <a:latin typeface="Permanent Marker"/>
                <a:ea typeface="Permanent Marker"/>
                <a:cs typeface="Permanent Marker"/>
                <a:sym typeface="Permanent Marker"/>
              </a:defRPr>
            </a:lvl4pPr>
            <a:lvl5pPr lvl="4" algn="ctr" rtl="0">
              <a:spcBef>
                <a:spcPts val="0"/>
              </a:spcBef>
              <a:spcAft>
                <a:spcPts val="0"/>
              </a:spcAft>
              <a:buSzPts val="1400"/>
              <a:buFont typeface="Permanent Marker"/>
              <a:buNone/>
              <a:defRPr sz="1867">
                <a:latin typeface="Permanent Marker"/>
                <a:ea typeface="Permanent Marker"/>
                <a:cs typeface="Permanent Marker"/>
                <a:sym typeface="Permanent Marker"/>
              </a:defRPr>
            </a:lvl5pPr>
            <a:lvl6pPr lvl="5" algn="ctr" rtl="0">
              <a:spcBef>
                <a:spcPts val="0"/>
              </a:spcBef>
              <a:spcAft>
                <a:spcPts val="0"/>
              </a:spcAft>
              <a:buSzPts val="1400"/>
              <a:buFont typeface="Permanent Marker"/>
              <a:buNone/>
              <a:defRPr sz="1867">
                <a:latin typeface="Permanent Marker"/>
                <a:ea typeface="Permanent Marker"/>
                <a:cs typeface="Permanent Marker"/>
                <a:sym typeface="Permanent Marker"/>
              </a:defRPr>
            </a:lvl6pPr>
            <a:lvl7pPr lvl="6" algn="ctr" rtl="0">
              <a:spcBef>
                <a:spcPts val="0"/>
              </a:spcBef>
              <a:spcAft>
                <a:spcPts val="0"/>
              </a:spcAft>
              <a:buSzPts val="1400"/>
              <a:buFont typeface="Permanent Marker"/>
              <a:buNone/>
              <a:defRPr sz="1867">
                <a:latin typeface="Permanent Marker"/>
                <a:ea typeface="Permanent Marker"/>
                <a:cs typeface="Permanent Marker"/>
                <a:sym typeface="Permanent Marker"/>
              </a:defRPr>
            </a:lvl7pPr>
            <a:lvl8pPr lvl="7" algn="ctr" rtl="0">
              <a:spcBef>
                <a:spcPts val="0"/>
              </a:spcBef>
              <a:spcAft>
                <a:spcPts val="0"/>
              </a:spcAft>
              <a:buSzPts val="1400"/>
              <a:buFont typeface="Permanent Marker"/>
              <a:buNone/>
              <a:defRPr sz="1867">
                <a:latin typeface="Permanent Marker"/>
                <a:ea typeface="Permanent Marker"/>
                <a:cs typeface="Permanent Marker"/>
                <a:sym typeface="Permanent Marker"/>
              </a:defRPr>
            </a:lvl8pPr>
            <a:lvl9pPr lvl="8" algn="ctr" rtl="0">
              <a:spcBef>
                <a:spcPts val="0"/>
              </a:spcBef>
              <a:spcAft>
                <a:spcPts val="0"/>
              </a:spcAft>
              <a:buSzPts val="1400"/>
              <a:buFont typeface="Permanent Marker"/>
              <a:buNone/>
              <a:defRPr sz="1867">
                <a:latin typeface="Permanent Marker"/>
                <a:ea typeface="Permanent Marker"/>
                <a:cs typeface="Permanent Marker"/>
                <a:sym typeface="Permanent Marker"/>
              </a:defRPr>
            </a:lvl9pPr>
          </a:lstStyle>
          <a:p>
            <a:r>
              <a:rPr lang="en-US"/>
              <a:t>Click to edit Master title style</a:t>
            </a:r>
            <a:endParaRPr/>
          </a:p>
        </p:txBody>
      </p:sp>
      <p:sp>
        <p:nvSpPr>
          <p:cNvPr id="157" name="Google Shape;157;p10"/>
          <p:cNvSpPr txBox="1">
            <a:spLocks noGrp="1"/>
          </p:cNvSpPr>
          <p:nvPr>
            <p:ph type="ctrTitle" idx="6"/>
          </p:nvPr>
        </p:nvSpPr>
        <p:spPr>
          <a:xfrm>
            <a:off x="2678400" y="689133"/>
            <a:ext cx="6835200" cy="97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Font typeface="Permanent Marker"/>
              <a:buNone/>
              <a:defRPr sz="3200">
                <a:latin typeface="Permanent Marker"/>
                <a:ea typeface="Permanent Marker"/>
                <a:cs typeface="Permanent Marker"/>
                <a:sym typeface="Permanent Marker"/>
              </a:defRPr>
            </a:lvl1pPr>
            <a:lvl2pPr lvl="1" algn="ctr" rtl="0">
              <a:spcBef>
                <a:spcPts val="0"/>
              </a:spcBef>
              <a:spcAft>
                <a:spcPts val="0"/>
              </a:spcAft>
              <a:buSzPts val="3000"/>
              <a:buFont typeface="Permanent Marker"/>
              <a:buNone/>
              <a:defRPr sz="4000">
                <a:latin typeface="Permanent Marker"/>
                <a:ea typeface="Permanent Marker"/>
                <a:cs typeface="Permanent Marker"/>
                <a:sym typeface="Permanent Marker"/>
              </a:defRPr>
            </a:lvl2pPr>
            <a:lvl3pPr lvl="2" algn="ctr" rtl="0">
              <a:spcBef>
                <a:spcPts val="0"/>
              </a:spcBef>
              <a:spcAft>
                <a:spcPts val="0"/>
              </a:spcAft>
              <a:buSzPts val="3000"/>
              <a:buFont typeface="Permanent Marker"/>
              <a:buNone/>
              <a:defRPr sz="4000">
                <a:latin typeface="Permanent Marker"/>
                <a:ea typeface="Permanent Marker"/>
                <a:cs typeface="Permanent Marker"/>
                <a:sym typeface="Permanent Marker"/>
              </a:defRPr>
            </a:lvl3pPr>
            <a:lvl4pPr lvl="3" algn="ctr" rtl="0">
              <a:spcBef>
                <a:spcPts val="0"/>
              </a:spcBef>
              <a:spcAft>
                <a:spcPts val="0"/>
              </a:spcAft>
              <a:buSzPts val="3000"/>
              <a:buFont typeface="Permanent Marker"/>
              <a:buNone/>
              <a:defRPr sz="4000">
                <a:latin typeface="Permanent Marker"/>
                <a:ea typeface="Permanent Marker"/>
                <a:cs typeface="Permanent Marker"/>
                <a:sym typeface="Permanent Marker"/>
              </a:defRPr>
            </a:lvl4pPr>
            <a:lvl5pPr lvl="4" algn="ctr" rtl="0">
              <a:spcBef>
                <a:spcPts val="0"/>
              </a:spcBef>
              <a:spcAft>
                <a:spcPts val="0"/>
              </a:spcAft>
              <a:buSzPts val="3000"/>
              <a:buFont typeface="Permanent Marker"/>
              <a:buNone/>
              <a:defRPr sz="4000">
                <a:latin typeface="Permanent Marker"/>
                <a:ea typeface="Permanent Marker"/>
                <a:cs typeface="Permanent Marker"/>
                <a:sym typeface="Permanent Marker"/>
              </a:defRPr>
            </a:lvl5pPr>
            <a:lvl6pPr lvl="5" algn="ctr" rtl="0">
              <a:spcBef>
                <a:spcPts val="0"/>
              </a:spcBef>
              <a:spcAft>
                <a:spcPts val="0"/>
              </a:spcAft>
              <a:buSzPts val="3000"/>
              <a:buFont typeface="Permanent Marker"/>
              <a:buNone/>
              <a:defRPr sz="4000">
                <a:latin typeface="Permanent Marker"/>
                <a:ea typeface="Permanent Marker"/>
                <a:cs typeface="Permanent Marker"/>
                <a:sym typeface="Permanent Marker"/>
              </a:defRPr>
            </a:lvl6pPr>
            <a:lvl7pPr lvl="6" algn="ctr" rtl="0">
              <a:spcBef>
                <a:spcPts val="0"/>
              </a:spcBef>
              <a:spcAft>
                <a:spcPts val="0"/>
              </a:spcAft>
              <a:buSzPts val="3000"/>
              <a:buFont typeface="Permanent Marker"/>
              <a:buNone/>
              <a:defRPr sz="4000">
                <a:latin typeface="Permanent Marker"/>
                <a:ea typeface="Permanent Marker"/>
                <a:cs typeface="Permanent Marker"/>
                <a:sym typeface="Permanent Marker"/>
              </a:defRPr>
            </a:lvl7pPr>
            <a:lvl8pPr lvl="7" algn="ctr" rtl="0">
              <a:spcBef>
                <a:spcPts val="0"/>
              </a:spcBef>
              <a:spcAft>
                <a:spcPts val="0"/>
              </a:spcAft>
              <a:buSzPts val="3000"/>
              <a:buFont typeface="Permanent Marker"/>
              <a:buNone/>
              <a:defRPr sz="4000">
                <a:latin typeface="Permanent Marker"/>
                <a:ea typeface="Permanent Marker"/>
                <a:cs typeface="Permanent Marker"/>
                <a:sym typeface="Permanent Marker"/>
              </a:defRPr>
            </a:lvl8pPr>
            <a:lvl9pPr lvl="8" algn="ctr" rtl="0">
              <a:spcBef>
                <a:spcPts val="0"/>
              </a:spcBef>
              <a:spcAft>
                <a:spcPts val="0"/>
              </a:spcAft>
              <a:buSzPts val="3000"/>
              <a:buFont typeface="Permanent Marker"/>
              <a:buNone/>
              <a:defRPr sz="4000">
                <a:latin typeface="Permanent Marker"/>
                <a:ea typeface="Permanent Marker"/>
                <a:cs typeface="Permanent Marker"/>
                <a:sym typeface="Permanent Marker"/>
              </a:defRPr>
            </a:lvl9pPr>
          </a:lstStyle>
          <a:p>
            <a:r>
              <a:rPr lang="en-US"/>
              <a:t>Click to edit Master title style</a:t>
            </a:r>
            <a:endParaRPr/>
          </a:p>
        </p:txBody>
      </p:sp>
    </p:spTree>
    <p:extLst>
      <p:ext uri="{BB962C8B-B14F-4D97-AF65-F5344CB8AC3E}">
        <p14:creationId xmlns:p14="http://schemas.microsoft.com/office/powerpoint/2010/main" val="138503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theme" Target="../theme/theme3.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Permanent Marker"/>
              <a:buNone/>
              <a:defRPr sz="2800">
                <a:latin typeface="Permanent Marker"/>
                <a:ea typeface="Permanent Marker"/>
                <a:cs typeface="Permanent Marker"/>
                <a:sym typeface="Permanent Marker"/>
              </a:defRPr>
            </a:lvl1pPr>
            <a:lvl2pPr lvl="1">
              <a:spcBef>
                <a:spcPts val="0"/>
              </a:spcBef>
              <a:spcAft>
                <a:spcPts val="0"/>
              </a:spcAft>
              <a:buSzPts val="2800"/>
              <a:buNone/>
              <a:defRPr sz="2800"/>
            </a:lvl2pPr>
            <a:lvl3pPr lvl="2">
              <a:spcBef>
                <a:spcPts val="0"/>
              </a:spcBef>
              <a:spcAft>
                <a:spcPts val="0"/>
              </a:spcAft>
              <a:buSzPts val="2800"/>
              <a:buNone/>
              <a:defRPr sz="2800"/>
            </a:lvl3pPr>
            <a:lvl4pPr lvl="3">
              <a:spcBef>
                <a:spcPts val="0"/>
              </a:spcBef>
              <a:spcAft>
                <a:spcPts val="0"/>
              </a:spcAft>
              <a:buSzPts val="2800"/>
              <a:buNone/>
              <a:defRPr sz="2800"/>
            </a:lvl4pPr>
            <a:lvl5pPr lvl="4">
              <a:spcBef>
                <a:spcPts val="0"/>
              </a:spcBef>
              <a:spcAft>
                <a:spcPts val="0"/>
              </a:spcAft>
              <a:buSzPts val="2800"/>
              <a:buNone/>
              <a:defRPr sz="2800"/>
            </a:lvl5pPr>
            <a:lvl6pPr lvl="5">
              <a:spcBef>
                <a:spcPts val="0"/>
              </a:spcBef>
              <a:spcAft>
                <a:spcPts val="0"/>
              </a:spcAft>
              <a:buSzPts val="2800"/>
              <a:buNone/>
              <a:defRPr sz="2800"/>
            </a:lvl6pPr>
            <a:lvl7pPr lvl="6">
              <a:spcBef>
                <a:spcPts val="0"/>
              </a:spcBef>
              <a:spcAft>
                <a:spcPts val="0"/>
              </a:spcAft>
              <a:buSzPts val="2800"/>
              <a:buNone/>
              <a:defRPr sz="2800"/>
            </a:lvl7pPr>
            <a:lvl8pPr lvl="7">
              <a:spcBef>
                <a:spcPts val="0"/>
              </a:spcBef>
              <a:spcAft>
                <a:spcPts val="0"/>
              </a:spcAft>
              <a:buSzPts val="2800"/>
              <a:buNone/>
              <a:defRPr sz="2800"/>
            </a:lvl8pPr>
            <a:lvl9pPr lvl="8">
              <a:spcBef>
                <a:spcPts val="0"/>
              </a:spcBef>
              <a:spcAft>
                <a:spcPts val="0"/>
              </a:spcAft>
              <a:buSzPts val="2800"/>
              <a:buNone/>
              <a:defRPr sz="2800"/>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SzPts val="1100"/>
              <a:buFont typeface="Comfortaa"/>
              <a:buChar char="●"/>
              <a:defRPr sz="1100">
                <a:latin typeface="Comfortaa"/>
                <a:ea typeface="Comfortaa"/>
                <a:cs typeface="Comfortaa"/>
                <a:sym typeface="Comfortaa"/>
              </a:defRPr>
            </a:lvl1pPr>
            <a:lvl2pPr marL="914400" lvl="1"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2pPr>
            <a:lvl3pPr marL="1371600" lvl="2"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3pPr>
            <a:lvl4pPr marL="1828800" lvl="3"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4pPr>
            <a:lvl5pPr marL="2286000" lvl="4"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5pPr>
            <a:lvl6pPr marL="2743200" lvl="5"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6pPr>
            <a:lvl7pPr marL="3200400" lvl="6"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7pPr>
            <a:lvl8pPr marL="3657600" lvl="7" indent="-298450">
              <a:lnSpc>
                <a:spcPct val="115000"/>
              </a:lnSpc>
              <a:spcBef>
                <a:spcPts val="1600"/>
              </a:spcBef>
              <a:spcAft>
                <a:spcPts val="0"/>
              </a:spcAft>
              <a:buSzPts val="1100"/>
              <a:buFont typeface="Comfortaa"/>
              <a:buChar char="○"/>
              <a:defRPr sz="1100">
                <a:latin typeface="Comfortaa"/>
                <a:ea typeface="Comfortaa"/>
                <a:cs typeface="Comfortaa"/>
                <a:sym typeface="Comfortaa"/>
              </a:defRPr>
            </a:lvl8pPr>
            <a:lvl9pPr marL="4114800" lvl="8" indent="-298450">
              <a:lnSpc>
                <a:spcPct val="115000"/>
              </a:lnSpc>
              <a:spcBef>
                <a:spcPts val="1600"/>
              </a:spcBef>
              <a:spcAft>
                <a:spcPts val="1600"/>
              </a:spcAft>
              <a:buSzPts val="1100"/>
              <a:buFont typeface="Comfortaa"/>
              <a:buChar char="■"/>
              <a:defRPr sz="1100">
                <a:latin typeface="Comfortaa"/>
                <a:ea typeface="Comfortaa"/>
                <a:cs typeface="Comfortaa"/>
                <a:sym typeface="Comfortaa"/>
              </a:defRPr>
            </a:lvl9pPr>
          </a:lstStyle>
          <a:p>
            <a:endParaRPr/>
          </a:p>
        </p:txBody>
      </p:sp>
    </p:spTree>
    <p:extLst>
      <p:ext uri="{BB962C8B-B14F-4D97-AF65-F5344CB8AC3E}">
        <p14:creationId xmlns:p14="http://schemas.microsoft.com/office/powerpoint/2010/main" val="17183818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E2A47"/>
        </a:solidFill>
        <a:effectLst/>
      </p:bgPr>
    </p:bg>
    <p:spTree>
      <p:nvGrpSpPr>
        <p:cNvPr id="1" name="Shape 320"/>
        <p:cNvGrpSpPr/>
        <p:nvPr/>
      </p:nvGrpSpPr>
      <p:grpSpPr>
        <a:xfrm>
          <a:off x="0" y="0"/>
          <a:ext cx="0" cy="0"/>
          <a:chOff x="0" y="0"/>
          <a:chExt cx="0" cy="0"/>
        </a:xfrm>
      </p:grpSpPr>
      <p:sp>
        <p:nvSpPr>
          <p:cNvPr id="321" name="Google Shape;321;p21"/>
          <p:cNvSpPr txBox="1">
            <a:spLocks noGrp="1"/>
          </p:cNvSpPr>
          <p:nvPr>
            <p:ph type="title"/>
          </p:nvPr>
        </p:nvSpPr>
        <p:spPr>
          <a:xfrm>
            <a:off x="1424133" y="1244600"/>
            <a:ext cx="9396400" cy="6432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rtl="0">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322" name="Google Shape;322;p21"/>
          <p:cNvSpPr txBox="1">
            <a:spLocks noGrp="1"/>
          </p:cNvSpPr>
          <p:nvPr>
            <p:ph type="body" idx="1"/>
          </p:nvPr>
        </p:nvSpPr>
        <p:spPr>
          <a:xfrm>
            <a:off x="1424133" y="2260600"/>
            <a:ext cx="9396400" cy="3336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extLst>
      <p:ext uri="{BB962C8B-B14F-4D97-AF65-F5344CB8AC3E}">
        <p14:creationId xmlns:p14="http://schemas.microsoft.com/office/powerpoint/2010/main" val="3387477210"/>
      </p:ext>
    </p:extLst>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5/28/2020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472557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8.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8.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8.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8.xml"/><Relationship Id="rId5" Type="http://schemas.openxmlformats.org/officeDocument/2006/relationships/image" Target="../media/image18.emf"/><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E5C0B0D2-BDD2-42CD-940D-7F93E16EBAD1}"/>
              </a:ext>
            </a:extLst>
          </p:cNvPr>
          <p:cNvSpPr txBox="1">
            <a:spLocks noChangeArrowheads="1"/>
          </p:cNvSpPr>
          <p:nvPr/>
        </p:nvSpPr>
        <p:spPr bwMode="auto">
          <a:xfrm>
            <a:off x="4628424" y="310814"/>
            <a:ext cx="4160113" cy="646331"/>
          </a:xfrm>
          <a:prstGeom prst="rect">
            <a:avLst/>
          </a:prstGeom>
          <a:solidFill>
            <a:srgbClr val="FFFF99"/>
          </a:solidFill>
          <a:ln w="9525">
            <a:solidFill>
              <a:schemeClr val="hlink"/>
            </a:solidFill>
            <a:miter lim="800000"/>
            <a:headEnd/>
            <a:tailEnd/>
          </a:ln>
          <a:effectLst>
            <a:outerShdw blurRad="63500" dist="38099" dir="2700000" algn="ctr" rotWithShape="0">
              <a:schemeClr val="bg2">
                <a:alpha val="74997"/>
              </a:schemeClr>
            </a:outerShdw>
          </a:effectLst>
        </p:spPr>
        <p:txBody>
          <a:bodyPr wrap="non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b="1" dirty="0">
                <a:solidFill>
                  <a:schemeClr val="tx2"/>
                </a:solidFill>
                <a:effectLst>
                  <a:outerShdw blurRad="38100" dist="38100" dir="2700000" algn="tl">
                    <a:srgbClr val="000000"/>
                  </a:outerShdw>
                </a:effectLst>
              </a:rPr>
              <a:t>Energy in Waves - 2</a:t>
            </a:r>
          </a:p>
        </p:txBody>
      </p:sp>
      <p:sp>
        <p:nvSpPr>
          <p:cNvPr id="4" name="Text Box 3">
            <a:extLst>
              <a:ext uri="{FF2B5EF4-FFF2-40B4-BE49-F238E27FC236}">
                <a16:creationId xmlns:a16="http://schemas.microsoft.com/office/drawing/2014/main" id="{526DE29A-A3CC-44E7-BB31-1890B36F6692}"/>
              </a:ext>
            </a:extLst>
          </p:cNvPr>
          <p:cNvSpPr txBox="1">
            <a:spLocks noChangeArrowheads="1"/>
          </p:cNvSpPr>
          <p:nvPr/>
        </p:nvSpPr>
        <p:spPr bwMode="auto">
          <a:xfrm>
            <a:off x="2773680" y="3592531"/>
            <a:ext cx="5309536"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dirty="0">
                <a:solidFill>
                  <a:schemeClr val="tx2"/>
                </a:solidFill>
              </a:rPr>
              <a:t>Key concepts:</a:t>
            </a:r>
          </a:p>
          <a:p>
            <a:pPr marL="342900" indent="-342900" eaLnBrk="1" hangingPunct="1">
              <a:buFont typeface="Wingdings" panose="05000000000000000000" pitchFamily="2" charset="2"/>
              <a:buChar char="v"/>
            </a:pPr>
            <a:r>
              <a:rPr lang="en-US" dirty="0">
                <a:solidFill>
                  <a:schemeClr val="tx2"/>
                </a:solidFill>
              </a:rPr>
              <a:t>Heat and Thermal energy</a:t>
            </a:r>
          </a:p>
          <a:p>
            <a:pPr marL="342900" indent="-342900" eaLnBrk="1" hangingPunct="1">
              <a:buFont typeface="Wingdings" panose="05000000000000000000" pitchFamily="2" charset="2"/>
              <a:buChar char="v"/>
            </a:pPr>
            <a:r>
              <a:rPr lang="en-US" dirty="0">
                <a:solidFill>
                  <a:schemeClr val="tx2"/>
                </a:solidFill>
              </a:rPr>
              <a:t>Temperature and Temperature Scales</a:t>
            </a:r>
          </a:p>
          <a:p>
            <a:pPr marL="342900" indent="-342900" eaLnBrk="1" hangingPunct="1">
              <a:buFont typeface="Wingdings" panose="05000000000000000000" pitchFamily="2" charset="2"/>
              <a:buChar char="v"/>
            </a:pPr>
            <a:r>
              <a:rPr lang="en-US" dirty="0">
                <a:solidFill>
                  <a:schemeClr val="tx2"/>
                </a:solidFill>
              </a:rPr>
              <a:t>Laws of Thermodynamics</a:t>
            </a:r>
          </a:p>
          <a:p>
            <a:pPr marL="342900" indent="-342900" eaLnBrk="1" hangingPunct="1">
              <a:buFont typeface="Wingdings" panose="05000000000000000000" pitchFamily="2" charset="2"/>
              <a:buChar char="v"/>
            </a:pPr>
            <a:r>
              <a:rPr lang="en-US" dirty="0">
                <a:solidFill>
                  <a:schemeClr val="tx2"/>
                </a:solidFill>
              </a:rPr>
              <a:t>Entropy</a:t>
            </a:r>
          </a:p>
          <a:p>
            <a:pPr marL="342900" indent="-342900" eaLnBrk="1" hangingPunct="1">
              <a:buFont typeface="Wingdings" panose="05000000000000000000" pitchFamily="2" charset="2"/>
              <a:buChar char="v"/>
            </a:pPr>
            <a:r>
              <a:rPr lang="en-US" dirty="0">
                <a:solidFill>
                  <a:schemeClr val="tx2"/>
                </a:solidFill>
              </a:rPr>
              <a:t>Thermal expansion</a:t>
            </a:r>
          </a:p>
          <a:p>
            <a:pPr marL="342900" indent="-342900" eaLnBrk="1" hangingPunct="1">
              <a:buFont typeface="Wingdings" panose="05000000000000000000" pitchFamily="2" charset="2"/>
              <a:buChar char="v"/>
            </a:pPr>
            <a:r>
              <a:rPr lang="en-US" dirty="0">
                <a:solidFill>
                  <a:schemeClr val="tx2"/>
                </a:solidFill>
              </a:rPr>
              <a:t>Heat transfer methods</a:t>
            </a:r>
          </a:p>
          <a:p>
            <a:pPr marL="342900" indent="-342900" eaLnBrk="1" hangingPunct="1">
              <a:buFont typeface="Wingdings" panose="05000000000000000000" pitchFamily="2" charset="2"/>
              <a:buChar char="v"/>
            </a:pPr>
            <a:r>
              <a:rPr lang="en-US" dirty="0">
                <a:solidFill>
                  <a:schemeClr val="tx2"/>
                </a:solidFill>
              </a:rPr>
              <a:t>Change of Phase and Latent Heat</a:t>
            </a:r>
          </a:p>
        </p:txBody>
      </p:sp>
      <p:sp>
        <p:nvSpPr>
          <p:cNvPr id="5" name="Text Box 4">
            <a:extLst>
              <a:ext uri="{FF2B5EF4-FFF2-40B4-BE49-F238E27FC236}">
                <a16:creationId xmlns:a16="http://schemas.microsoft.com/office/drawing/2014/main" id="{D2F8AB8E-5FE2-43A2-BE16-C6D117045F0D}"/>
              </a:ext>
            </a:extLst>
          </p:cNvPr>
          <p:cNvSpPr txBox="1">
            <a:spLocks noChangeArrowheads="1"/>
          </p:cNvSpPr>
          <p:nvPr/>
        </p:nvSpPr>
        <p:spPr bwMode="auto">
          <a:xfrm>
            <a:off x="2773680" y="1451499"/>
            <a:ext cx="94183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37931725" indent="-37474525" eaLnBrk="0" hangingPunct="0">
              <a:defRPr sz="2400">
                <a:solidFill>
                  <a:schemeClr val="tx1"/>
                </a:solidFill>
                <a:latin typeface="Times New Roman" panose="02020603050405020304" pitchFamily="18" charset="0"/>
                <a:ea typeface="ＭＳ Ｐゴシック" panose="020B0600070205080204" pitchFamily="34" charset="-128"/>
              </a:defRPr>
            </a:lvl2pPr>
            <a:lvl3pPr eaLnBrk="0" hangingPunct="0">
              <a:defRPr sz="2400">
                <a:solidFill>
                  <a:schemeClr val="tx1"/>
                </a:solidFill>
                <a:latin typeface="Times New Roman" panose="02020603050405020304" pitchFamily="18" charset="0"/>
                <a:ea typeface="ＭＳ Ｐゴシック" panose="020B0600070205080204" pitchFamily="34" charset="-128"/>
              </a:defRPr>
            </a:lvl3pPr>
            <a:lvl4pPr eaLnBrk="0" hangingPunct="0">
              <a:defRPr sz="2400">
                <a:solidFill>
                  <a:schemeClr val="tx1"/>
                </a:solidFill>
                <a:latin typeface="Times New Roman" panose="02020603050405020304" pitchFamily="18" charset="0"/>
                <a:ea typeface="ＭＳ Ｐゴシック" panose="020B0600070205080204" pitchFamily="34" charset="-128"/>
              </a:defRPr>
            </a:lvl4pPr>
            <a:lvl5pPr eaLnBrk="0" hangingPunct="0">
              <a:defRPr sz="2400">
                <a:solidFill>
                  <a:schemeClr val="tx1"/>
                </a:solidFill>
                <a:latin typeface="Times New Roman" panose="02020603050405020304" pitchFamily="18"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200" b="1" dirty="0">
                <a:solidFill>
                  <a:schemeClr val="tx2"/>
                </a:solidFill>
              </a:rPr>
              <a:t>Objective: Learning about different physical properties of waves and wave propagation.</a:t>
            </a:r>
            <a:endParaRPr lang="en-US" sz="3200" dirty="0">
              <a:solidFill>
                <a:schemeClr val="tx2"/>
              </a:solidFill>
            </a:endParaRPr>
          </a:p>
        </p:txBody>
      </p:sp>
    </p:spTree>
    <p:extLst>
      <p:ext uri="{BB962C8B-B14F-4D97-AF65-F5344CB8AC3E}">
        <p14:creationId xmlns:p14="http://schemas.microsoft.com/office/powerpoint/2010/main" val="237351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D01AFC4D-1E8F-4978-A0DC-856A7B54548D}"/>
              </a:ext>
            </a:extLst>
          </p:cNvPr>
          <p:cNvSpPr txBox="1">
            <a:spLocks noChangeArrowheads="1"/>
          </p:cNvSpPr>
          <p:nvPr/>
        </p:nvSpPr>
        <p:spPr bwMode="auto">
          <a:xfrm>
            <a:off x="3740227" y="0"/>
            <a:ext cx="47115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Electromagnetic waves</a:t>
            </a:r>
          </a:p>
        </p:txBody>
      </p:sp>
      <p:pic>
        <p:nvPicPr>
          <p:cNvPr id="4" name="Picture 3">
            <a:extLst>
              <a:ext uri="{FF2B5EF4-FFF2-40B4-BE49-F238E27FC236}">
                <a16:creationId xmlns:a16="http://schemas.microsoft.com/office/drawing/2014/main" id="{BF20924D-8372-4D14-A786-CB40538647D7}"/>
              </a:ext>
            </a:extLst>
          </p:cNvPr>
          <p:cNvPicPr>
            <a:picLocks noChangeAspect="1"/>
          </p:cNvPicPr>
          <p:nvPr/>
        </p:nvPicPr>
        <p:blipFill>
          <a:blip r:embed="rId2"/>
          <a:stretch>
            <a:fillRect/>
          </a:stretch>
        </p:blipFill>
        <p:spPr>
          <a:xfrm>
            <a:off x="8415032" y="413050"/>
            <a:ext cx="3776967" cy="3787891"/>
          </a:xfrm>
          <a:prstGeom prst="rect">
            <a:avLst/>
          </a:prstGeom>
        </p:spPr>
      </p:pic>
      <p:sp>
        <p:nvSpPr>
          <p:cNvPr id="5" name="Rectangle 4">
            <a:extLst>
              <a:ext uri="{FF2B5EF4-FFF2-40B4-BE49-F238E27FC236}">
                <a16:creationId xmlns:a16="http://schemas.microsoft.com/office/drawing/2014/main" id="{8B395879-2C7C-4D08-A8BD-22BF3CE74B24}"/>
              </a:ext>
            </a:extLst>
          </p:cNvPr>
          <p:cNvSpPr/>
          <p:nvPr/>
        </p:nvSpPr>
        <p:spPr>
          <a:xfrm>
            <a:off x="2908858" y="929477"/>
            <a:ext cx="5068952" cy="2462213"/>
          </a:xfrm>
          <a:prstGeom prst="rect">
            <a:avLst/>
          </a:prstGeom>
        </p:spPr>
        <p:txBody>
          <a:bodyPr wrap="square">
            <a:spAutoFit/>
          </a:bodyPr>
          <a:lstStyle/>
          <a:p>
            <a:r>
              <a:rPr lang="en-US" sz="2200" dirty="0">
                <a:solidFill>
                  <a:schemeClr val="accent4"/>
                </a:solidFill>
                <a:latin typeface="Times New Roman" panose="02020603050405020304" pitchFamily="18" charset="0"/>
                <a:cs typeface="Times New Roman" panose="02020603050405020304" pitchFamily="18" charset="0"/>
              </a:rPr>
              <a:t>Electric and Magnetic Waves propagate together in </a:t>
            </a:r>
            <a:r>
              <a:rPr lang="en-US" sz="2200" i="1" dirty="0">
                <a:solidFill>
                  <a:schemeClr val="accent4"/>
                </a:solidFill>
                <a:latin typeface="Times New Roman" panose="02020603050405020304" pitchFamily="18" charset="0"/>
                <a:cs typeface="Times New Roman" panose="02020603050405020304" pitchFamily="18" charset="0"/>
              </a:rPr>
              <a:t>Electromagnetic waves</a:t>
            </a:r>
            <a:r>
              <a:rPr lang="en-US" sz="2200" dirty="0">
                <a:solidFill>
                  <a:schemeClr val="accent4"/>
                </a:solidFill>
                <a:latin typeface="Times New Roman" panose="02020603050405020304" pitchFamily="18" charset="0"/>
                <a:cs typeface="Times New Roman" panose="02020603050405020304" pitchFamily="18" charset="0"/>
              </a:rPr>
              <a:t> or </a:t>
            </a:r>
            <a:r>
              <a:rPr lang="en-US" sz="2200" i="1" dirty="0">
                <a:solidFill>
                  <a:schemeClr val="accent4"/>
                </a:solidFill>
                <a:latin typeface="Times New Roman" panose="02020603050405020304" pitchFamily="18" charset="0"/>
                <a:cs typeface="Times New Roman" panose="02020603050405020304" pitchFamily="18" charset="0"/>
              </a:rPr>
              <a:t>EM waves</a:t>
            </a:r>
            <a:r>
              <a:rPr lang="en-US" sz="2200" dirty="0">
                <a:solidFill>
                  <a:schemeClr val="accent4"/>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200" i="1" dirty="0">
                <a:solidFill>
                  <a:schemeClr val="accent4"/>
                </a:solidFill>
                <a:latin typeface="Times New Roman" panose="02020603050405020304" pitchFamily="18" charset="0"/>
                <a:cs typeface="Times New Roman" panose="02020603050405020304" pitchFamily="18" charset="0"/>
              </a:rPr>
              <a:t>EM waves</a:t>
            </a:r>
            <a:r>
              <a:rPr lang="en-US" sz="2200" dirty="0">
                <a:solidFill>
                  <a:schemeClr val="accent4"/>
                </a:solidFill>
                <a:latin typeface="Times New Roman" panose="02020603050405020304" pitchFamily="18" charset="0"/>
                <a:cs typeface="Times New Roman" panose="02020603050405020304" pitchFamily="18" charset="0"/>
              </a:rPr>
              <a:t> are transverse waves.</a:t>
            </a:r>
          </a:p>
          <a:p>
            <a:pPr marL="342900"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All </a:t>
            </a:r>
            <a:r>
              <a:rPr lang="en-US" sz="2200" i="1" dirty="0">
                <a:solidFill>
                  <a:schemeClr val="accent4"/>
                </a:solidFill>
                <a:latin typeface="Times New Roman" panose="02020603050405020304" pitchFamily="18" charset="0"/>
                <a:cs typeface="Times New Roman" panose="02020603050405020304" pitchFamily="18" charset="0"/>
              </a:rPr>
              <a:t>EM waves</a:t>
            </a:r>
            <a:r>
              <a:rPr lang="en-US" sz="2200" dirty="0">
                <a:solidFill>
                  <a:schemeClr val="accent4"/>
                </a:solidFill>
                <a:latin typeface="Times New Roman" panose="02020603050405020304" pitchFamily="18" charset="0"/>
                <a:cs typeface="Times New Roman" panose="02020603050405020304" pitchFamily="18" charset="0"/>
              </a:rPr>
              <a:t> travel at</a:t>
            </a:r>
            <a:r>
              <a:rPr lang="en-US" altLang="en-US" sz="2200" dirty="0">
                <a:solidFill>
                  <a:schemeClr val="accent4"/>
                </a:solidFill>
                <a:latin typeface="Times New Roman" panose="02020603050405020304" pitchFamily="18" charset="0"/>
                <a:cs typeface="Times New Roman" panose="02020603050405020304" pitchFamily="18" charset="0"/>
              </a:rPr>
              <a:t> 3 x 10</a:t>
            </a:r>
            <a:r>
              <a:rPr lang="en-US" altLang="en-US" sz="2200" baseline="30000" dirty="0">
                <a:solidFill>
                  <a:schemeClr val="accent4"/>
                </a:solidFill>
                <a:latin typeface="Times New Roman" panose="02020603050405020304" pitchFamily="18" charset="0"/>
                <a:cs typeface="Times New Roman" panose="02020603050405020304" pitchFamily="18" charset="0"/>
              </a:rPr>
              <a:t>8</a:t>
            </a:r>
            <a:r>
              <a:rPr lang="en-US" altLang="en-US" sz="2200" dirty="0">
                <a:solidFill>
                  <a:schemeClr val="accent4"/>
                </a:solidFill>
                <a:latin typeface="Times New Roman" panose="02020603050405020304" pitchFamily="18" charset="0"/>
                <a:cs typeface="Times New Roman" panose="02020603050405020304" pitchFamily="18" charset="0"/>
              </a:rPr>
              <a:t> m/s in a vacuum.</a:t>
            </a:r>
          </a:p>
          <a:p>
            <a:pPr marL="342900" indent="-342900">
              <a:buFont typeface="Arial" panose="020B0604020202020204" pitchFamily="34" charset="0"/>
              <a:buChar char="•"/>
            </a:pPr>
            <a:endParaRPr lang="en-US" sz="2200" dirty="0">
              <a:solidFill>
                <a:schemeClr val="accent4"/>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E66EDC95-D567-4F99-93A4-DA5A7222FAE9}"/>
              </a:ext>
            </a:extLst>
          </p:cNvPr>
          <p:cNvPicPr>
            <a:picLocks noChangeAspect="1"/>
          </p:cNvPicPr>
          <p:nvPr/>
        </p:nvPicPr>
        <p:blipFill>
          <a:blip r:embed="rId3"/>
          <a:stretch>
            <a:fillRect/>
          </a:stretch>
        </p:blipFill>
        <p:spPr>
          <a:xfrm>
            <a:off x="8451773" y="4293051"/>
            <a:ext cx="3740227" cy="2564949"/>
          </a:xfrm>
          <a:prstGeom prst="rect">
            <a:avLst/>
          </a:prstGeom>
        </p:spPr>
      </p:pic>
      <p:sp>
        <p:nvSpPr>
          <p:cNvPr id="3" name="Rectangle 2">
            <a:extLst>
              <a:ext uri="{FF2B5EF4-FFF2-40B4-BE49-F238E27FC236}">
                <a16:creationId xmlns:a16="http://schemas.microsoft.com/office/drawing/2014/main" id="{1798D21B-52DC-4040-8699-7268C6E4C162}"/>
              </a:ext>
            </a:extLst>
          </p:cNvPr>
          <p:cNvSpPr/>
          <p:nvPr/>
        </p:nvSpPr>
        <p:spPr>
          <a:xfrm>
            <a:off x="2908858" y="6340691"/>
            <a:ext cx="4586512" cy="307777"/>
          </a:xfrm>
          <a:prstGeom prst="rect">
            <a:avLst/>
          </a:prstGeom>
        </p:spPr>
        <p:txBody>
          <a:bodyPr wrap="none">
            <a:spAutoFit/>
          </a:bodyPr>
          <a:lstStyle/>
          <a:p>
            <a:r>
              <a:rPr lang="en-US" dirty="0"/>
              <a:t>http://www.compadre.org/osp/items/detail.cfm?ID=7305</a:t>
            </a:r>
          </a:p>
        </p:txBody>
      </p:sp>
      <p:pic>
        <p:nvPicPr>
          <p:cNvPr id="11" name="Picture 10">
            <a:extLst>
              <a:ext uri="{FF2B5EF4-FFF2-40B4-BE49-F238E27FC236}">
                <a16:creationId xmlns:a16="http://schemas.microsoft.com/office/drawing/2014/main" id="{492DD9CB-C339-469F-B0DB-F61AA9D4A2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8363" y="3492716"/>
            <a:ext cx="2867025" cy="2847975"/>
          </a:xfrm>
          <a:prstGeom prst="rect">
            <a:avLst/>
          </a:prstGeom>
        </p:spPr>
      </p:pic>
    </p:spTree>
    <p:extLst>
      <p:ext uri="{BB962C8B-B14F-4D97-AF65-F5344CB8AC3E}">
        <p14:creationId xmlns:p14="http://schemas.microsoft.com/office/powerpoint/2010/main" val="3696874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clock, light&#10;&#10;Description automatically generated">
            <a:extLst>
              <a:ext uri="{FF2B5EF4-FFF2-40B4-BE49-F238E27FC236}">
                <a16:creationId xmlns:a16="http://schemas.microsoft.com/office/drawing/2014/main" id="{88736B1A-EC82-4C12-A4D0-96787BEB4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3113" y="1076325"/>
            <a:ext cx="9753600" cy="5781675"/>
          </a:xfrm>
          <a:prstGeom prst="rect">
            <a:avLst/>
          </a:prstGeom>
        </p:spPr>
      </p:pic>
      <p:sp>
        <p:nvSpPr>
          <p:cNvPr id="15" name="Text Box 2">
            <a:extLst>
              <a:ext uri="{FF2B5EF4-FFF2-40B4-BE49-F238E27FC236}">
                <a16:creationId xmlns:a16="http://schemas.microsoft.com/office/drawing/2014/main" id="{6F456E3E-2675-4484-8424-1F4B2C84594A}"/>
              </a:ext>
            </a:extLst>
          </p:cNvPr>
          <p:cNvSpPr txBox="1">
            <a:spLocks noChangeArrowheads="1"/>
          </p:cNvSpPr>
          <p:nvPr/>
        </p:nvSpPr>
        <p:spPr bwMode="auto">
          <a:xfrm>
            <a:off x="3740227" y="0"/>
            <a:ext cx="54553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Electromagnetic Spectrum</a:t>
            </a:r>
          </a:p>
        </p:txBody>
      </p:sp>
    </p:spTree>
    <p:extLst>
      <p:ext uri="{BB962C8B-B14F-4D97-AF65-F5344CB8AC3E}">
        <p14:creationId xmlns:p14="http://schemas.microsoft.com/office/powerpoint/2010/main" val="3374738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62E86B-307A-46BC-820C-370479BD2553}"/>
              </a:ext>
            </a:extLst>
          </p:cNvPr>
          <p:cNvPicPr>
            <a:picLocks noChangeAspect="1"/>
          </p:cNvPicPr>
          <p:nvPr/>
        </p:nvPicPr>
        <p:blipFill>
          <a:blip r:embed="rId2"/>
          <a:stretch>
            <a:fillRect/>
          </a:stretch>
        </p:blipFill>
        <p:spPr>
          <a:xfrm>
            <a:off x="1719325" y="1289499"/>
            <a:ext cx="10472675" cy="4713735"/>
          </a:xfrm>
          <a:prstGeom prst="rect">
            <a:avLst/>
          </a:prstGeom>
        </p:spPr>
      </p:pic>
      <p:sp>
        <p:nvSpPr>
          <p:cNvPr id="4" name="Text Box 2">
            <a:extLst>
              <a:ext uri="{FF2B5EF4-FFF2-40B4-BE49-F238E27FC236}">
                <a16:creationId xmlns:a16="http://schemas.microsoft.com/office/drawing/2014/main" id="{0890E4E3-5157-44F1-8996-674BD8CE6471}"/>
              </a:ext>
            </a:extLst>
          </p:cNvPr>
          <p:cNvSpPr txBox="1">
            <a:spLocks noChangeArrowheads="1"/>
          </p:cNvSpPr>
          <p:nvPr/>
        </p:nvSpPr>
        <p:spPr bwMode="auto">
          <a:xfrm>
            <a:off x="3090871" y="0"/>
            <a:ext cx="763542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Application of Electromagnetic waves</a:t>
            </a:r>
          </a:p>
        </p:txBody>
      </p:sp>
    </p:spTree>
    <p:extLst>
      <p:ext uri="{BB962C8B-B14F-4D97-AF65-F5344CB8AC3E}">
        <p14:creationId xmlns:p14="http://schemas.microsoft.com/office/powerpoint/2010/main" val="1001683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3E9AAEE-1F8C-49A2-B735-0A81625FDC7B}"/>
              </a:ext>
            </a:extLst>
          </p:cNvPr>
          <p:cNvSpPr txBox="1">
            <a:spLocks noChangeArrowheads="1"/>
          </p:cNvSpPr>
          <p:nvPr/>
        </p:nvSpPr>
        <p:spPr>
          <a:xfrm>
            <a:off x="2385690" y="29557"/>
            <a:ext cx="7886700" cy="1325563"/>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buClrTx/>
              <a:buFontTx/>
            </a:pPr>
            <a:r>
              <a:rPr lang="en-US"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Reflection</a:t>
            </a:r>
          </a:p>
        </p:txBody>
      </p:sp>
      <p:sp>
        <p:nvSpPr>
          <p:cNvPr id="3" name="Rectangle 3">
            <a:extLst>
              <a:ext uri="{FF2B5EF4-FFF2-40B4-BE49-F238E27FC236}">
                <a16:creationId xmlns:a16="http://schemas.microsoft.com/office/drawing/2014/main" id="{3C4BDF4F-40E7-43EA-A27A-5E69919988B2}"/>
              </a:ext>
            </a:extLst>
          </p:cNvPr>
          <p:cNvSpPr txBox="1">
            <a:spLocks noChangeArrowheads="1"/>
          </p:cNvSpPr>
          <p:nvPr/>
        </p:nvSpPr>
        <p:spPr>
          <a:xfrm>
            <a:off x="2252870" y="692338"/>
            <a:ext cx="9939129" cy="4351338"/>
          </a:xfrm>
          <a:prstGeom prst="rect">
            <a:avLst/>
          </a:prstGeom>
          <a:ln>
            <a:solidFill>
              <a:schemeClr val="tx1"/>
            </a:solidFill>
          </a:ln>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200" dirty="0">
                <a:solidFill>
                  <a:schemeClr val="accent4"/>
                </a:solidFill>
                <a:latin typeface="Times New Roman" panose="02020603050405020304" pitchFamily="18" charset="0"/>
                <a:cs typeface="Times New Roman" panose="02020603050405020304" pitchFamily="18" charset="0"/>
              </a:rPr>
              <a:t>When light reflects from a smooth or rough surface, the incident and reflected rays make the same angle with the normal to the surface</a:t>
            </a:r>
            <a:r>
              <a:rPr lang="en-US" altLang="zh-TW" sz="2200" dirty="0">
                <a:solidFill>
                  <a:schemeClr val="accent4"/>
                </a:solidFill>
                <a:latin typeface="Times New Roman" panose="02020603050405020304" pitchFamily="18" charset="0"/>
                <a:cs typeface="Times New Roman" panose="02020603050405020304" pitchFamily="18" charset="0"/>
              </a:rPr>
              <a:t> (figure (a) below): </a:t>
            </a:r>
          </a:p>
          <a:p>
            <a:pPr marL="0" indent="0">
              <a:buNone/>
            </a:pPr>
            <a:r>
              <a:rPr lang="en-US" sz="2200" dirty="0">
                <a:solidFill>
                  <a:schemeClr val="accent4"/>
                </a:solidFill>
                <a:latin typeface="Times New Roman" panose="02020603050405020304" pitchFamily="18" charset="0"/>
                <a:cs typeface="Times New Roman" panose="02020603050405020304" pitchFamily="18" charset="0"/>
              </a:rPr>
              <a:t>For smooth surfaces, parallel rays all reflect at the same angle </a:t>
            </a:r>
            <a:r>
              <a:rPr lang="en-US" sz="2200" i="1" dirty="0">
                <a:solidFill>
                  <a:schemeClr val="tx1"/>
                </a:solidFill>
                <a:latin typeface="Times New Roman" panose="02020603050405020304" pitchFamily="18" charset="0"/>
                <a:cs typeface="Times New Roman" panose="02020603050405020304" pitchFamily="18" charset="0"/>
              </a:rPr>
              <a:t>(Law of Reflection)</a:t>
            </a:r>
          </a:p>
          <a:p>
            <a:pPr marL="0" indent="0">
              <a:buNone/>
            </a:pPr>
            <a:endParaRPr lang="en-US" sz="2200" dirty="0">
              <a:solidFill>
                <a:schemeClr val="accent4"/>
              </a:solidFill>
              <a:latin typeface="Times New Roman" panose="02020603050405020304" pitchFamily="18" charset="0"/>
              <a:cs typeface="Times New Roman" panose="02020603050405020304" pitchFamily="18" charset="0"/>
            </a:endParaRPr>
          </a:p>
          <a:p>
            <a:pPr marL="0" indent="0">
              <a:buNone/>
            </a:pPr>
            <a:r>
              <a:rPr lang="en-US" sz="2200" dirty="0">
                <a:solidFill>
                  <a:schemeClr val="accent4"/>
                </a:solidFill>
                <a:latin typeface="Times New Roman" panose="02020603050405020304" pitchFamily="18" charset="0"/>
                <a:cs typeface="Times New Roman" panose="02020603050405020304" pitchFamily="18" charset="0"/>
              </a:rPr>
              <a:t>The surface then looks shiny and can form images.</a:t>
            </a:r>
          </a:p>
          <a:p>
            <a:pPr>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This is called </a:t>
            </a:r>
            <a:r>
              <a:rPr lang="en-US" sz="2200" i="1" dirty="0">
                <a:solidFill>
                  <a:schemeClr val="tx1"/>
                </a:solidFill>
                <a:latin typeface="Times New Roman" panose="02020603050405020304" pitchFamily="18" charset="0"/>
                <a:cs typeface="Times New Roman" panose="02020603050405020304" pitchFamily="18" charset="0"/>
              </a:rPr>
              <a:t>specular reflection</a:t>
            </a:r>
            <a:r>
              <a:rPr lang="en-US" sz="2200" b="1" dirty="0">
                <a:solidFill>
                  <a:schemeClr val="accent4"/>
                </a:solidFill>
                <a:latin typeface="Times New Roman" panose="02020603050405020304" pitchFamily="18" charset="0"/>
                <a:cs typeface="Times New Roman" panose="02020603050405020304" pitchFamily="18" charset="0"/>
              </a:rPr>
              <a:t> </a:t>
            </a:r>
            <a:r>
              <a:rPr lang="en-US" sz="2200" dirty="0">
                <a:solidFill>
                  <a:schemeClr val="accent4"/>
                </a:solidFill>
                <a:latin typeface="Times New Roman" panose="02020603050405020304" pitchFamily="18" charset="0"/>
                <a:cs typeface="Times New Roman" panose="02020603050405020304" pitchFamily="18" charset="0"/>
              </a:rPr>
              <a:t>(figure (b) below).</a:t>
            </a:r>
          </a:p>
          <a:p>
            <a:pPr marL="0" indent="0">
              <a:buNone/>
            </a:pPr>
            <a:r>
              <a:rPr lang="en-US" sz="2200" dirty="0">
                <a:solidFill>
                  <a:schemeClr val="accent4"/>
                </a:solidFill>
                <a:latin typeface="Times New Roman" panose="02020603050405020304" pitchFamily="18" charset="0"/>
                <a:cs typeface="Times New Roman" panose="02020603050405020304" pitchFamily="18" charset="0"/>
              </a:rPr>
              <a:t>For rough surfaces, parallel rays reflect at random angles.</a:t>
            </a:r>
          </a:p>
          <a:p>
            <a:pPr>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This is called </a:t>
            </a:r>
            <a:r>
              <a:rPr lang="en-US" sz="2200" i="1" dirty="0">
                <a:solidFill>
                  <a:schemeClr val="tx1"/>
                </a:solidFill>
                <a:latin typeface="Times New Roman" panose="02020603050405020304" pitchFamily="18" charset="0"/>
                <a:cs typeface="Times New Roman" panose="02020603050405020304" pitchFamily="18" charset="0"/>
              </a:rPr>
              <a:t>diffuse reflection</a:t>
            </a:r>
            <a:r>
              <a:rPr lang="en-US" sz="2200" dirty="0">
                <a:solidFill>
                  <a:schemeClr val="accent4"/>
                </a:solidFill>
                <a:latin typeface="Times New Roman" panose="02020603050405020304" pitchFamily="18" charset="0"/>
                <a:cs typeface="Times New Roman" panose="02020603050405020304" pitchFamily="18" charset="0"/>
              </a:rPr>
              <a:t> (figure (c) below).</a:t>
            </a:r>
          </a:p>
        </p:txBody>
      </p:sp>
      <p:pic>
        <p:nvPicPr>
          <p:cNvPr id="4" name="Picture 3" descr="30_01_Figure.jpg">
            <a:extLst>
              <a:ext uri="{FF2B5EF4-FFF2-40B4-BE49-F238E27FC236}">
                <a16:creationId xmlns:a16="http://schemas.microsoft.com/office/drawing/2014/main" id="{BCC0C261-7131-401F-85FC-8FD7BE4841EF}"/>
              </a:ext>
            </a:extLst>
          </p:cNvPr>
          <p:cNvPicPr>
            <a:picLocks noChangeAspect="1"/>
          </p:cNvPicPr>
          <p:nvPr/>
        </p:nvPicPr>
        <p:blipFill rotWithShape="1">
          <a:blip r:embed="rId2">
            <a:extLst>
              <a:ext uri="{28A0092B-C50C-407E-A947-70E740481C1C}">
                <a14:useLocalDpi xmlns:a14="http://schemas.microsoft.com/office/drawing/2010/main" val="0"/>
              </a:ext>
            </a:extLst>
          </a:blip>
          <a:srcRect b="8888"/>
          <a:stretch/>
        </p:blipFill>
        <p:spPr>
          <a:xfrm>
            <a:off x="2668155" y="5043676"/>
            <a:ext cx="7815440" cy="1776421"/>
          </a:xfrm>
          <a:prstGeom prst="rect">
            <a:avLst/>
          </a:prstGeom>
        </p:spPr>
      </p:pic>
      <p:pic>
        <p:nvPicPr>
          <p:cNvPr id="5" name="Picture 4" descr="slide 4.jpg">
            <a:extLst>
              <a:ext uri="{FF2B5EF4-FFF2-40B4-BE49-F238E27FC236}">
                <a16:creationId xmlns:a16="http://schemas.microsoft.com/office/drawing/2014/main" id="{19D1CF8D-7CEF-4337-9717-87C399A1E1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9196" y="2012884"/>
            <a:ext cx="673608" cy="368808"/>
          </a:xfrm>
          <a:prstGeom prst="rect">
            <a:avLst/>
          </a:prstGeom>
        </p:spPr>
      </p:pic>
      <p:pic>
        <p:nvPicPr>
          <p:cNvPr id="6" name="Picture 5">
            <a:extLst>
              <a:ext uri="{FF2B5EF4-FFF2-40B4-BE49-F238E27FC236}">
                <a16:creationId xmlns:a16="http://schemas.microsoft.com/office/drawing/2014/main" id="{A591FC25-95C9-4AA8-B421-95DB152C1ECC}"/>
              </a:ext>
            </a:extLst>
          </p:cNvPr>
          <p:cNvPicPr>
            <a:picLocks noChangeAspect="1"/>
          </p:cNvPicPr>
          <p:nvPr/>
        </p:nvPicPr>
        <p:blipFill>
          <a:blip r:embed="rId4"/>
          <a:stretch>
            <a:fillRect/>
          </a:stretch>
        </p:blipFill>
        <p:spPr>
          <a:xfrm>
            <a:off x="8839200" y="2012884"/>
            <a:ext cx="3352799" cy="2699107"/>
          </a:xfrm>
          <a:prstGeom prst="rect">
            <a:avLst/>
          </a:prstGeom>
        </p:spPr>
      </p:pic>
    </p:spTree>
    <p:extLst>
      <p:ext uri="{BB962C8B-B14F-4D97-AF65-F5344CB8AC3E}">
        <p14:creationId xmlns:p14="http://schemas.microsoft.com/office/powerpoint/2010/main" val="3651511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613AF9-DCBC-48AB-B67D-55EBC0931163}"/>
              </a:ext>
            </a:extLst>
          </p:cNvPr>
          <p:cNvSpPr/>
          <p:nvPr/>
        </p:nvSpPr>
        <p:spPr>
          <a:xfrm>
            <a:off x="2911297" y="0"/>
            <a:ext cx="8225329" cy="646331"/>
          </a:xfrm>
          <a:prstGeom prst="rect">
            <a:avLst/>
          </a:prstGeom>
        </p:spPr>
        <p:txBody>
          <a:bodyPr wrap="none">
            <a:spAutoFit/>
          </a:bodyPr>
          <a:lstStyle/>
          <a:p>
            <a:r>
              <a:rPr lang="en-US" sz="3600" b="1" kern="1200" dirty="0">
                <a:solidFill>
                  <a:srgbClr val="C00000"/>
                </a:solidFill>
                <a:effectLst>
                  <a:outerShdw blurRad="38100" dist="38100" dir="2700000" algn="tl">
                    <a:srgbClr val="000000">
                      <a:alpha val="43137"/>
                    </a:srgbClr>
                  </a:outerShdw>
                </a:effectLst>
                <a:latin typeface="Times New Roman" panose="02020603050405020304" pitchFamily="18" charset="0"/>
                <a:ea typeface="MS PGothic" panose="020B0600070205080204" pitchFamily="34" charset="-128"/>
                <a:cs typeface="Times New Roman" panose="02020603050405020304" pitchFamily="18" charset="0"/>
              </a:rPr>
              <a:t>The Speed of EM wave (Light) in Matter</a:t>
            </a:r>
            <a:endParaRPr lang="en-US" sz="36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5B566948-3BB8-4D9B-B780-D4FDEB331C56}"/>
                  </a:ext>
                </a:extLst>
              </p:cNvPr>
              <p:cNvSpPr/>
              <p:nvPr/>
            </p:nvSpPr>
            <p:spPr>
              <a:xfrm>
                <a:off x="2911297" y="1297757"/>
                <a:ext cx="8225329" cy="1637884"/>
              </a:xfrm>
              <a:prstGeom prst="rect">
                <a:avLst/>
              </a:prstGeom>
            </p:spPr>
            <p:txBody>
              <a:bodyPr wrap="square">
                <a:spAutoFit/>
              </a:bodyPr>
              <a:lstStyle/>
              <a:p>
                <a:pPr lvl="0" defTabSz="457200" fontAlgn="base">
                  <a:spcAft>
                    <a:spcPts val="600"/>
                  </a:spcAft>
                  <a:buClrTx/>
                  <a:defRPr/>
                </a:pPr>
                <a:r>
                  <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rPr>
                  <a:t>In matter, the speed of light is slower than in vacuum. The </a:t>
                </a:r>
                <a:r>
                  <a:rPr lang="en-US" sz="2200" b="1" kern="1200" dirty="0">
                    <a:solidFill>
                      <a:schemeClr val="accent1"/>
                    </a:solidFill>
                    <a:latin typeface="Times New Roman" panose="02020603050405020304" pitchFamily="18" charset="0"/>
                    <a:ea typeface="MS PGothic" panose="020B0600070205080204" pitchFamily="34" charset="-128"/>
                    <a:cs typeface="Times New Roman" panose="02020603050405020304" pitchFamily="18" charset="0"/>
                  </a:rPr>
                  <a:t>index of refraction</a:t>
                </a:r>
                <a:r>
                  <a:rPr lang="en-US" sz="2200" kern="1200" dirty="0">
                    <a:solidFill>
                      <a:schemeClr val="accent1"/>
                    </a:solidFill>
                    <a:latin typeface="Times New Roman" panose="02020603050405020304" pitchFamily="18" charset="0"/>
                    <a:ea typeface="MS PGothic" panose="020B0600070205080204" pitchFamily="34" charset="-128"/>
                    <a:cs typeface="Times New Roman" panose="02020603050405020304" pitchFamily="18" charset="0"/>
                  </a:rPr>
                  <a:t>, </a:t>
                </a:r>
                <a14:m>
                  <m:oMath xmlns:m="http://schemas.openxmlformats.org/officeDocument/2006/math">
                    <m:r>
                      <a:rPr lang="en-US" sz="2200" i="1" kern="1200" smtClean="0">
                        <a:solidFill>
                          <a:schemeClr val="tx1"/>
                        </a:solidFill>
                        <a:latin typeface="Cambria Math" panose="02040503050406030204" pitchFamily="18" charset="0"/>
                        <a:cs typeface="+mn-cs"/>
                      </a:rPr>
                      <m:t>𝑛</m:t>
                    </m:r>
                  </m:oMath>
                </a14:m>
                <a:r>
                  <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rPr>
                  <a:t>, gives the unitless ratio of the speed of light in vacuum, </a:t>
                </a:r>
                <a14:m>
                  <m:oMath xmlns:m="http://schemas.openxmlformats.org/officeDocument/2006/math">
                    <m:r>
                      <a:rPr lang="en-US" sz="2200" i="1" kern="1200">
                        <a:solidFill>
                          <a:schemeClr val="accent4"/>
                        </a:solidFill>
                        <a:latin typeface="Cambria Math" panose="02040503050406030204" pitchFamily="18" charset="0"/>
                        <a:cs typeface="+mn-cs"/>
                      </a:rPr>
                      <m:t>𝑐</m:t>
                    </m:r>
                  </m:oMath>
                </a14:m>
                <a:r>
                  <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rPr>
                  <a:t>, and the speed of light in a material, </a:t>
                </a:r>
                <a14:m>
                  <m:oMath xmlns:m="http://schemas.openxmlformats.org/officeDocument/2006/math">
                    <m:r>
                      <a:rPr lang="en-US" sz="2200" i="1" kern="1200">
                        <a:solidFill>
                          <a:schemeClr val="accent4"/>
                        </a:solidFill>
                        <a:latin typeface="Cambria Math" panose="02040503050406030204" pitchFamily="18" charset="0"/>
                        <a:cs typeface="+mn-cs"/>
                      </a:rPr>
                      <m:t>𝑣</m:t>
                    </m:r>
                  </m:oMath>
                </a14:m>
                <a:r>
                  <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rPr>
                  <a:t>, given by the equation </a:t>
                </a:r>
                <a14:m>
                  <m:oMath xmlns:m="http://schemas.openxmlformats.org/officeDocument/2006/math">
                    <m:r>
                      <a:rPr lang="en-US" sz="2200" i="1" kern="1200" smtClean="0">
                        <a:solidFill>
                          <a:schemeClr val="tx1"/>
                        </a:solidFill>
                        <a:latin typeface="Cambria Math" panose="02040503050406030204" pitchFamily="18" charset="0"/>
                        <a:cs typeface="+mn-cs"/>
                      </a:rPr>
                      <m:t>𝑛</m:t>
                    </m:r>
                    <m:r>
                      <a:rPr lang="en-US" sz="2200" i="1" kern="1200" smtClean="0">
                        <a:solidFill>
                          <a:schemeClr val="tx1"/>
                        </a:solidFill>
                        <a:latin typeface="Cambria Math" panose="02040503050406030204" pitchFamily="18" charset="0"/>
                        <a:cs typeface="+mn-cs"/>
                      </a:rPr>
                      <m:t>=</m:t>
                    </m:r>
                    <m:f>
                      <m:fPr>
                        <m:ctrlPr>
                          <a:rPr lang="en-US" sz="2200" i="1" kern="1200">
                            <a:solidFill>
                              <a:schemeClr val="tx1"/>
                            </a:solidFill>
                            <a:latin typeface="Cambria Math" panose="02040503050406030204" pitchFamily="18" charset="0"/>
                            <a:cs typeface="+mn-cs"/>
                          </a:rPr>
                        </m:ctrlPr>
                      </m:fPr>
                      <m:num>
                        <m:r>
                          <a:rPr lang="en-US" sz="2200" i="1" kern="1200">
                            <a:solidFill>
                              <a:schemeClr val="tx1"/>
                            </a:solidFill>
                            <a:latin typeface="Cambria Math" panose="02040503050406030204" pitchFamily="18" charset="0"/>
                            <a:cs typeface="+mn-cs"/>
                          </a:rPr>
                          <m:t>𝑐</m:t>
                        </m:r>
                      </m:num>
                      <m:den>
                        <m:r>
                          <a:rPr lang="en-US" sz="2200" i="1" kern="1200">
                            <a:solidFill>
                              <a:schemeClr val="tx1"/>
                            </a:solidFill>
                            <a:latin typeface="Cambria Math" panose="02040503050406030204" pitchFamily="18" charset="0"/>
                            <a:cs typeface="+mn-cs"/>
                          </a:rPr>
                          <m:t>𝑣</m:t>
                        </m:r>
                      </m:den>
                    </m:f>
                  </m:oMath>
                </a14:m>
                <a:r>
                  <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rPr>
                  <a:t>.</a:t>
                </a:r>
              </a:p>
              <a:p>
                <a:pPr lvl="0" defTabSz="457200" fontAlgn="base">
                  <a:spcAft>
                    <a:spcPts val="600"/>
                  </a:spcAft>
                  <a:buClrTx/>
                  <a:defRPr/>
                </a:pPr>
                <a:endParaRPr lang="en-US" sz="2200" kern="1200" dirty="0">
                  <a:solidFill>
                    <a:schemeClr val="accent4"/>
                  </a:solidFill>
                  <a:latin typeface="Times New Roman" panose="02020603050405020304" pitchFamily="18" charset="0"/>
                  <a:ea typeface="MS PGothic" panose="020B0600070205080204" pitchFamily="34" charset="-128"/>
                  <a:cs typeface="Times New Roman" panose="02020603050405020304" pitchFamily="18" charset="0"/>
                </a:endParaRPr>
              </a:p>
            </p:txBody>
          </p:sp>
        </mc:Choice>
        <mc:Fallback>
          <p:sp>
            <p:nvSpPr>
              <p:cNvPr id="3" name="Rectangle 2">
                <a:extLst>
                  <a:ext uri="{FF2B5EF4-FFF2-40B4-BE49-F238E27FC236}">
                    <a16:creationId xmlns:a16="http://schemas.microsoft.com/office/drawing/2014/main" id="{5B566948-3BB8-4D9B-B780-D4FDEB331C56}"/>
                  </a:ext>
                </a:extLst>
              </p:cNvPr>
              <p:cNvSpPr>
                <a:spLocks noRot="1" noChangeAspect="1" noMove="1" noResize="1" noEditPoints="1" noAdjustHandles="1" noChangeArrowheads="1" noChangeShapeType="1" noTextEdit="1"/>
              </p:cNvSpPr>
              <p:nvPr/>
            </p:nvSpPr>
            <p:spPr>
              <a:xfrm>
                <a:off x="2911297" y="1297757"/>
                <a:ext cx="8225329" cy="1637884"/>
              </a:xfrm>
              <a:prstGeom prst="rect">
                <a:avLst/>
              </a:prstGeom>
              <a:blipFill>
                <a:blip r:embed="rId2"/>
                <a:stretch>
                  <a:fillRect l="-964" t="-2602" r="-177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4" name="Table 3" descr="Indices of refraction&#10;&#10;The indices of refraction of a few materials">
                <a:extLst>
                  <a:ext uri="{FF2B5EF4-FFF2-40B4-BE49-F238E27FC236}">
                    <a16:creationId xmlns:a16="http://schemas.microsoft.com/office/drawing/2014/main" id="{97A95945-61B7-4E8B-B0DE-98D65B1E4739}"/>
                  </a:ext>
                </a:extLst>
              </p:cNvPr>
              <p:cNvGraphicFramePr>
                <a:graphicFrameLocks noGrp="1"/>
              </p:cNvGraphicFramePr>
              <p:nvPr>
                <p:extLst>
                  <p:ext uri="{D42A27DB-BD31-4B8C-83A1-F6EECF244321}">
                    <p14:modId xmlns:p14="http://schemas.microsoft.com/office/powerpoint/2010/main" val="3453767708"/>
                  </p:ext>
                </p:extLst>
              </p:nvPr>
            </p:nvGraphicFramePr>
            <p:xfrm>
              <a:off x="2314949" y="3427629"/>
              <a:ext cx="5079764" cy="2479530"/>
            </p:xfrm>
            <a:graphic>
              <a:graphicData uri="http://schemas.openxmlformats.org/drawingml/2006/table">
                <a:tbl>
                  <a:tblPr firstRow="1" bandRow="1"/>
                  <a:tblGrid>
                    <a:gridCol w="2906407">
                      <a:extLst>
                        <a:ext uri="{9D8B030D-6E8A-4147-A177-3AD203B41FA5}">
                          <a16:colId xmlns:a16="http://schemas.microsoft.com/office/drawing/2014/main" val="1879187187"/>
                        </a:ext>
                      </a:extLst>
                    </a:gridCol>
                    <a:gridCol w="2173357">
                      <a:extLst>
                        <a:ext uri="{9D8B030D-6E8A-4147-A177-3AD203B41FA5}">
                          <a16:colId xmlns:a16="http://schemas.microsoft.com/office/drawing/2014/main" val="177096467"/>
                        </a:ext>
                      </a:extLst>
                    </a:gridCol>
                  </a:tblGrid>
                  <a:tr h="495906">
                    <a:tc>
                      <a:txBody>
                        <a:bodyPr/>
                        <a:lstStyle>
                          <a:lvl1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9pPr>
                        </a:lstStyle>
                        <a:p>
                          <a:r>
                            <a:rPr lang="en-US" sz="2200" dirty="0"/>
                            <a:t>medium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lvl1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9pPr>
                        </a:lstStyle>
                        <a:p>
                          <a:pPr/>
                          <a14:m>
                            <m:oMathPara xmlns:m="http://schemas.openxmlformats.org/officeDocument/2006/math">
                              <m:oMathParaPr>
                                <m:jc m:val="left"/>
                              </m:oMathParaPr>
                              <m:oMath xmlns:m="http://schemas.openxmlformats.org/officeDocument/2006/math">
                                <m:r>
                                  <a:rPr lang="en-US" sz="2200" i="1" dirty="0" smtClean="0">
                                    <a:latin typeface="Cambria Math" panose="02040503050406030204" pitchFamily="18" charset="0"/>
                                  </a:rPr>
                                  <m:t>𝑛</m:t>
                                </m:r>
                              </m:oMath>
                            </m:oMathPara>
                          </a14:m>
                          <a:endParaRPr lang="en-US" sz="22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extLst>
                      <a:ext uri="{0D108BD9-81ED-4DB2-BD59-A6C34878D82A}">
                        <a16:rowId xmlns:a16="http://schemas.microsoft.com/office/drawing/2014/main" val="2026089906"/>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air at </a:t>
                          </a:r>
                          <a14:m>
                            <m:oMath xmlns:m="http://schemas.openxmlformats.org/officeDocument/2006/math">
                              <m:r>
                                <a:rPr lang="en-US" sz="2200" b="0" i="1" smtClean="0">
                                  <a:latin typeface="Cambria Math" panose="02040503050406030204" pitchFamily="18" charset="0"/>
                                </a:rPr>
                                <m:t>0</m:t>
                              </m:r>
                              <m:r>
                                <a:rPr lang="en-US" sz="2200" b="0" i="1" smtClean="0">
                                  <a:latin typeface="Cambria Math" panose="02040503050406030204" pitchFamily="18" charset="0"/>
                                  <a:ea typeface="Cambria Math" panose="02040503050406030204" pitchFamily="18" charset="0"/>
                                </a:rPr>
                                <m:t>℃</m:t>
                              </m:r>
                            </m:oMath>
                          </a14:m>
                          <a:r>
                            <a:rPr lang="en-US" sz="2200" dirty="0"/>
                            <a:t>, 1 atm</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1.000293</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586002811"/>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benzene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1.501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4204882190"/>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water</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1.333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977251548"/>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diamond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2.419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981387682"/>
                      </a:ext>
                    </a:extLst>
                  </a:tr>
                </a:tbl>
              </a:graphicData>
            </a:graphic>
          </p:graphicFrame>
        </mc:Choice>
        <mc:Fallback>
          <p:graphicFrame>
            <p:nvGraphicFramePr>
              <p:cNvPr id="4" name="Table 3" descr="Indices of refraction&#10;&#10;The indices of refraction of a few materials">
                <a:extLst>
                  <a:ext uri="{FF2B5EF4-FFF2-40B4-BE49-F238E27FC236}">
                    <a16:creationId xmlns:a16="http://schemas.microsoft.com/office/drawing/2014/main" id="{97A95945-61B7-4E8B-B0DE-98D65B1E4739}"/>
                  </a:ext>
                </a:extLst>
              </p:cNvPr>
              <p:cNvGraphicFramePr>
                <a:graphicFrameLocks noGrp="1"/>
              </p:cNvGraphicFramePr>
              <p:nvPr>
                <p:extLst>
                  <p:ext uri="{D42A27DB-BD31-4B8C-83A1-F6EECF244321}">
                    <p14:modId xmlns:p14="http://schemas.microsoft.com/office/powerpoint/2010/main" val="3453767708"/>
                  </p:ext>
                </p:extLst>
              </p:nvPr>
            </p:nvGraphicFramePr>
            <p:xfrm>
              <a:off x="2314949" y="3427629"/>
              <a:ext cx="5079764" cy="2479530"/>
            </p:xfrm>
            <a:graphic>
              <a:graphicData uri="http://schemas.openxmlformats.org/drawingml/2006/table">
                <a:tbl>
                  <a:tblPr firstRow="1" bandRow="1"/>
                  <a:tblGrid>
                    <a:gridCol w="2906407">
                      <a:extLst>
                        <a:ext uri="{9D8B030D-6E8A-4147-A177-3AD203B41FA5}">
                          <a16:colId xmlns:a16="http://schemas.microsoft.com/office/drawing/2014/main" val="1879187187"/>
                        </a:ext>
                      </a:extLst>
                    </a:gridCol>
                    <a:gridCol w="2173357">
                      <a:extLst>
                        <a:ext uri="{9D8B030D-6E8A-4147-A177-3AD203B41FA5}">
                          <a16:colId xmlns:a16="http://schemas.microsoft.com/office/drawing/2014/main" val="177096467"/>
                        </a:ext>
                      </a:extLst>
                    </a:gridCol>
                  </a:tblGrid>
                  <a:tr h="495906">
                    <a:tc>
                      <a:txBody>
                        <a:bodyPr/>
                        <a:lstStyle>
                          <a:lvl1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1" i="0" u="none" strike="noStrike" cap="none">
                              <a:solidFill>
                                <a:schemeClr val="lt1"/>
                              </a:solidFill>
                              <a:latin typeface="Calibri"/>
                              <a:sym typeface="Arial"/>
                            </a:defRPr>
                          </a:lvl9pPr>
                        </a:lstStyle>
                        <a:p>
                          <a:r>
                            <a:rPr lang="en-US" sz="2200" dirty="0"/>
                            <a:t>medium</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a:txBody>
                        <a:bodyPr/>
                        <a:lstStyle/>
                        <a:p>
                          <a:endParaRPr lang="en-US"/>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blipFill>
                          <a:blip r:embed="rId3"/>
                          <a:stretch>
                            <a:fillRect l="-134174" t="-7317" r="-1120" b="-407317"/>
                          </a:stretch>
                        </a:blipFill>
                      </a:tcPr>
                    </a:tc>
                    <a:extLst>
                      <a:ext uri="{0D108BD9-81ED-4DB2-BD59-A6C34878D82A}">
                        <a16:rowId xmlns:a16="http://schemas.microsoft.com/office/drawing/2014/main" val="2026089906"/>
                      </a:ext>
                    </a:extLst>
                  </a:tr>
                  <a:tr h="495906">
                    <a:tc>
                      <a:txBody>
                        <a:bodyPr/>
                        <a:lstStyle/>
                        <a:p>
                          <a:endParaRPr lang="en-US"/>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a:blip r:embed="rId3"/>
                          <a:stretch>
                            <a:fillRect l="-209" t="-108642" r="-75523" b="-312346"/>
                          </a:stretch>
                        </a:blip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1.000293</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586002811"/>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benzene</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1.501</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4204882190"/>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water</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1.333</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3977251548"/>
                      </a:ext>
                    </a:extLst>
                  </a:tr>
                  <a:tr h="495906">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diamond</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1pPr>
                          <a:lvl2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2pPr>
                          <a:lvl3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3pPr>
                          <a:lvl4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4pPr>
                          <a:lvl5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5pPr>
                          <a:lvl6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6pPr>
                          <a:lvl7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7pPr>
                          <a:lvl8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8pPr>
                          <a:lvl9pPr marR="0" algn="l" rtl="0" eaLnBrk="1" hangingPunct="1">
                            <a:lnSpc>
                              <a:spcPct val="100000"/>
                            </a:lnSpc>
                            <a:spcBef>
                              <a:spcPts val="0"/>
                            </a:spcBef>
                            <a:spcAft>
                              <a:spcPts val="0"/>
                            </a:spcAft>
                            <a:buClr>
                              <a:srgbClr val="000000"/>
                            </a:buClr>
                            <a:buFont typeface="Arial"/>
                            <a:defRPr sz="1400" b="0" i="0" u="none" strike="noStrike" cap="none">
                              <a:solidFill>
                                <a:schemeClr val="dk1"/>
                              </a:solidFill>
                              <a:latin typeface="Calibri"/>
                              <a:sym typeface="Arial"/>
                            </a:defRPr>
                          </a:lvl9pPr>
                        </a:lstStyle>
                        <a:p>
                          <a:r>
                            <a:rPr lang="en-US" sz="2200" dirty="0"/>
                            <a:t>2.419</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3981387682"/>
                      </a:ext>
                    </a:extLst>
                  </a:tr>
                </a:tbl>
              </a:graphicData>
            </a:graphic>
          </p:graphicFrame>
        </mc:Fallback>
      </mc:AlternateContent>
      <p:pic>
        <p:nvPicPr>
          <p:cNvPr id="5" name="Picture 4" descr="30_03_Figure.jpg">
            <a:extLst>
              <a:ext uri="{FF2B5EF4-FFF2-40B4-BE49-F238E27FC236}">
                <a16:creationId xmlns:a16="http://schemas.microsoft.com/office/drawing/2014/main" id="{2C514B9D-1766-43EF-B1A3-BBF5DEF953DE}"/>
              </a:ext>
            </a:extLst>
          </p:cNvPr>
          <p:cNvPicPr>
            <a:picLocks noChangeAspect="1"/>
          </p:cNvPicPr>
          <p:nvPr/>
        </p:nvPicPr>
        <p:blipFill rotWithShape="1">
          <a:blip r:embed="rId4">
            <a:extLst>
              <a:ext uri="{28A0092B-C50C-407E-A947-70E740481C1C}">
                <a14:useLocalDpi xmlns:a14="http://schemas.microsoft.com/office/drawing/2010/main" val="0"/>
              </a:ext>
            </a:extLst>
          </a:blip>
          <a:srcRect b="2718"/>
          <a:stretch/>
        </p:blipFill>
        <p:spPr>
          <a:xfrm>
            <a:off x="8088007" y="3336232"/>
            <a:ext cx="4103993" cy="3511569"/>
          </a:xfrm>
          <a:prstGeom prst="rect">
            <a:avLst/>
          </a:prstGeom>
        </p:spPr>
      </p:pic>
    </p:spTree>
    <p:extLst>
      <p:ext uri="{BB962C8B-B14F-4D97-AF65-F5344CB8AC3E}">
        <p14:creationId xmlns:p14="http://schemas.microsoft.com/office/powerpoint/2010/main" val="2152136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054033B-8BC2-41A8-B151-C7489DFB0B91}"/>
              </a:ext>
            </a:extLst>
          </p:cNvPr>
          <p:cNvSpPr txBox="1">
            <a:spLocks noChangeArrowheads="1"/>
          </p:cNvSpPr>
          <p:nvPr/>
        </p:nvSpPr>
        <p:spPr>
          <a:xfrm>
            <a:off x="2324928" y="0"/>
            <a:ext cx="7886700" cy="1325563"/>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buClrTx/>
              <a:buFontTx/>
            </a:pPr>
            <a:r>
              <a:rPr lang="en-US"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Refraction</a:t>
            </a: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4DB34127-D823-4FA6-8F4F-B0017490AB28}"/>
                  </a:ext>
                </a:extLst>
              </p:cNvPr>
              <p:cNvSpPr/>
              <p:nvPr/>
            </p:nvSpPr>
            <p:spPr>
              <a:xfrm>
                <a:off x="2690191" y="827405"/>
                <a:ext cx="9090991" cy="2906565"/>
              </a:xfrm>
              <a:prstGeom prst="rect">
                <a:avLst/>
              </a:prstGeom>
            </p:spPr>
            <p:txBody>
              <a:bodyPr wrap="square">
                <a:spAutoFit/>
              </a:bodyPr>
              <a:lstStyle/>
              <a:p>
                <a:pPr marL="342900" indent="-342900">
                  <a:buFont typeface="Arial" panose="020B0604020202020204" pitchFamily="34" charset="0"/>
                  <a:buChar char="•"/>
                </a:pPr>
                <a:r>
                  <a:rPr lang="en-US" sz="2200" b="1" dirty="0">
                    <a:solidFill>
                      <a:schemeClr val="accent1"/>
                    </a:solidFill>
                    <a:latin typeface="Times New Roman" panose="02020603050405020304" pitchFamily="18" charset="0"/>
                    <a:cs typeface="Times New Roman" panose="02020603050405020304" pitchFamily="18" charset="0"/>
                  </a:rPr>
                  <a:t>Refraction</a:t>
                </a:r>
                <a:r>
                  <a:rPr lang="en-US" sz="2200" dirty="0">
                    <a:solidFill>
                      <a:schemeClr val="accent4"/>
                    </a:solidFill>
                    <a:latin typeface="Times New Roman" panose="02020603050405020304" pitchFamily="18" charset="0"/>
                    <a:cs typeface="Times New Roman" panose="02020603050405020304" pitchFamily="18" charset="0"/>
                  </a:rPr>
                  <a:t> is the bending of light as it crosses the interface between two different transparent media.</a:t>
                </a:r>
              </a:p>
              <a:p>
                <a:endParaRPr lang="en-US" sz="1800" dirty="0">
                  <a:solidFill>
                    <a:schemeClr val="accent4"/>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Refraction occurs because the wave speed differs in different media.</a:t>
                </a:r>
              </a:p>
              <a:p>
                <a:pPr marL="342900" indent="-342900">
                  <a:buFont typeface="Arial" panose="020B0604020202020204" pitchFamily="34" charset="0"/>
                  <a:buChar char="•"/>
                </a:pPr>
                <a:endParaRPr lang="en-US" sz="1800" dirty="0">
                  <a:solidFill>
                    <a:schemeClr val="accent4"/>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For light, the </a:t>
                </a:r>
                <a:r>
                  <a:rPr lang="en-US" sz="2200" b="1" dirty="0">
                    <a:solidFill>
                      <a:schemeClr val="accent1"/>
                    </a:solidFill>
                    <a:latin typeface="Times New Roman" panose="02020603050405020304" pitchFamily="18" charset="0"/>
                    <a:cs typeface="Times New Roman" panose="02020603050405020304" pitchFamily="18" charset="0"/>
                  </a:rPr>
                  <a:t>index of refraction</a:t>
                </a:r>
                <a:r>
                  <a:rPr lang="en-US" sz="2200" dirty="0">
                    <a:solidFill>
                      <a:schemeClr val="accent4"/>
                    </a:solidFill>
                    <a:latin typeface="Times New Roman" panose="02020603050405020304" pitchFamily="18" charset="0"/>
                    <a:cs typeface="Times New Roman" panose="02020603050405020304" pitchFamily="18" charset="0"/>
                  </a:rPr>
                  <a:t>, </a:t>
                </a:r>
                <a14:m>
                  <m:oMath xmlns:m="http://schemas.openxmlformats.org/officeDocument/2006/math">
                    <m:r>
                      <a:rPr lang="en-US" sz="2200" i="1" smtClean="0">
                        <a:solidFill>
                          <a:schemeClr val="tx1"/>
                        </a:solidFill>
                        <a:latin typeface="Cambria Math" panose="02040503050406030204" pitchFamily="18" charset="0"/>
                      </a:rPr>
                      <m:t>𝑛</m:t>
                    </m:r>
                    <m:r>
                      <a:rPr lang="en-US" sz="2200" i="1" smtClean="0">
                        <a:solidFill>
                          <a:schemeClr val="tx1"/>
                        </a:solidFill>
                        <a:latin typeface="Cambria Math" panose="02040503050406030204" pitchFamily="18" charset="0"/>
                      </a:rPr>
                      <m:t>=</m:t>
                    </m:r>
                    <m:f>
                      <m:fPr>
                        <m:ctrlPr>
                          <a:rPr lang="en-US" sz="2200" i="1">
                            <a:solidFill>
                              <a:schemeClr val="tx1"/>
                            </a:solidFill>
                            <a:latin typeface="Cambria Math" panose="02040503050406030204" pitchFamily="18" charset="0"/>
                          </a:rPr>
                        </m:ctrlPr>
                      </m:fPr>
                      <m:num>
                        <m:r>
                          <a:rPr lang="en-US" sz="2200" i="1">
                            <a:solidFill>
                              <a:schemeClr val="tx1"/>
                            </a:solidFill>
                            <a:latin typeface="Cambria Math" panose="02040503050406030204" pitchFamily="18" charset="0"/>
                          </a:rPr>
                          <m:t>𝑐</m:t>
                        </m:r>
                      </m:num>
                      <m:den>
                        <m:r>
                          <a:rPr lang="en-US" sz="2200" i="1">
                            <a:solidFill>
                              <a:schemeClr val="tx1"/>
                            </a:solidFill>
                            <a:latin typeface="Cambria Math" panose="02040503050406030204" pitchFamily="18" charset="0"/>
                          </a:rPr>
                          <m:t>𝑣</m:t>
                        </m:r>
                      </m:den>
                    </m:f>
                  </m:oMath>
                </a14:m>
                <a:r>
                  <a:rPr lang="en-US" sz="2200" dirty="0">
                    <a:solidFill>
                      <a:schemeClr val="accent4"/>
                    </a:solidFill>
                    <a:latin typeface="Times New Roman" panose="02020603050405020304" pitchFamily="18" charset="0"/>
                    <a:cs typeface="Times New Roman" panose="02020603050405020304" pitchFamily="18" charset="0"/>
                  </a:rPr>
                  <a:t> describes the speed change.</a:t>
                </a:r>
              </a:p>
              <a:p>
                <a:pPr marL="342900" lvl="1" indent="-342900">
                  <a:buFont typeface="Arial" panose="020B0604020202020204" pitchFamily="34" charset="0"/>
                  <a:buChar char="•"/>
                </a:pPr>
                <a:endParaRPr lang="en-US" sz="1800" dirty="0">
                  <a:solidFill>
                    <a:schemeClr val="accent4"/>
                  </a:solidFill>
                  <a:latin typeface="Times New Roman" panose="02020603050405020304" pitchFamily="18" charset="0"/>
                  <a:cs typeface="Times New Roman" panose="02020603050405020304" pitchFamily="18" charset="0"/>
                </a:endParaRPr>
              </a:p>
              <a:p>
                <a:pPr marL="342900" lvl="1" indent="-342900">
                  <a:buFont typeface="Arial" panose="020B0604020202020204" pitchFamily="34" charset="0"/>
                  <a:buChar char="•"/>
                </a:pPr>
                <a:r>
                  <a:rPr lang="en-US" sz="2200" dirty="0">
                    <a:solidFill>
                      <a:schemeClr val="accent4"/>
                    </a:solidFill>
                    <a:latin typeface="Times New Roman" panose="02020603050405020304" pitchFamily="18" charset="0"/>
                    <a:cs typeface="Times New Roman" panose="02020603050405020304" pitchFamily="18" charset="0"/>
                  </a:rPr>
                  <a:t>The speed of a wave in a medium is </a:t>
                </a:r>
                <a:r>
                  <a:rPr lang="en-US" sz="2200" i="1" dirty="0">
                    <a:solidFill>
                      <a:schemeClr val="tx1"/>
                    </a:solidFill>
                    <a:latin typeface="Times New Roman" panose="02020603050405020304" pitchFamily="18" charset="0"/>
                    <a:cs typeface="Times New Roman" panose="02020603050405020304" pitchFamily="18" charset="0"/>
                  </a:rPr>
                  <a:t>v</a:t>
                </a:r>
                <a:r>
                  <a:rPr lang="en-US" sz="22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en-US" sz="2200" i="1">
                        <a:solidFill>
                          <a:schemeClr val="tx1"/>
                        </a:solidFill>
                        <a:latin typeface="Cambria Math" panose="02040503050406030204" pitchFamily="18" charset="0"/>
                      </a:rPr>
                      <m:t>=</m:t>
                    </m:r>
                    <m:f>
                      <m:fPr>
                        <m:ctrlPr>
                          <a:rPr lang="en-US" sz="2200" i="1">
                            <a:solidFill>
                              <a:schemeClr val="tx1"/>
                            </a:solidFill>
                            <a:latin typeface="Cambria Math" panose="02040503050406030204" pitchFamily="18" charset="0"/>
                          </a:rPr>
                        </m:ctrlPr>
                      </m:fPr>
                      <m:num>
                        <m:r>
                          <a:rPr lang="en-US" sz="2200" i="1">
                            <a:solidFill>
                              <a:schemeClr val="tx1"/>
                            </a:solidFill>
                            <a:latin typeface="Cambria Math" panose="02040503050406030204" pitchFamily="18" charset="0"/>
                          </a:rPr>
                          <m:t>𝑐</m:t>
                        </m:r>
                      </m:num>
                      <m:den>
                        <m:r>
                          <a:rPr lang="en-US" sz="2200" b="0" i="1" smtClean="0">
                            <a:solidFill>
                              <a:schemeClr val="tx1"/>
                            </a:solidFill>
                            <a:latin typeface="Cambria Math" panose="02040503050406030204" pitchFamily="18" charset="0"/>
                          </a:rPr>
                          <m:t>𝑛</m:t>
                        </m:r>
                      </m:den>
                    </m:f>
                  </m:oMath>
                </a14:m>
                <a:r>
                  <a:rPr lang="en-US" sz="2200" dirty="0">
                    <a:solidFill>
                      <a:schemeClr val="accent4"/>
                    </a:solidFill>
                    <a:latin typeface="Times New Roman" panose="02020603050405020304" pitchFamily="18" charset="0"/>
                    <a:cs typeface="Times New Roman" panose="02020603050405020304" pitchFamily="18" charset="0"/>
                  </a:rPr>
                  <a:t>.</a:t>
                </a:r>
              </a:p>
            </p:txBody>
          </p:sp>
        </mc:Choice>
        <mc:Fallback>
          <p:sp>
            <p:nvSpPr>
              <p:cNvPr id="3" name="Rectangle 2">
                <a:extLst>
                  <a:ext uri="{FF2B5EF4-FFF2-40B4-BE49-F238E27FC236}">
                    <a16:creationId xmlns:a16="http://schemas.microsoft.com/office/drawing/2014/main" id="{4DB34127-D823-4FA6-8F4F-B0017490AB28}"/>
                  </a:ext>
                </a:extLst>
              </p:cNvPr>
              <p:cNvSpPr>
                <a:spLocks noRot="1" noChangeAspect="1" noMove="1" noResize="1" noEditPoints="1" noAdjustHandles="1" noChangeArrowheads="1" noChangeShapeType="1" noTextEdit="1"/>
              </p:cNvSpPr>
              <p:nvPr/>
            </p:nvSpPr>
            <p:spPr>
              <a:xfrm>
                <a:off x="2690191" y="827405"/>
                <a:ext cx="9090991" cy="2906565"/>
              </a:xfrm>
              <a:prstGeom prst="rect">
                <a:avLst/>
              </a:prstGeom>
              <a:blipFill>
                <a:blip r:embed="rId2"/>
                <a:stretch>
                  <a:fillRect l="-737" t="-1468"/>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48A9D774-E68D-4B1B-A88E-7445BE5CAF52}"/>
              </a:ext>
            </a:extLst>
          </p:cNvPr>
          <p:cNvPicPr>
            <a:picLocks noChangeAspect="1"/>
          </p:cNvPicPr>
          <p:nvPr/>
        </p:nvPicPr>
        <p:blipFill>
          <a:blip r:embed="rId3"/>
          <a:stretch>
            <a:fillRect/>
          </a:stretch>
        </p:blipFill>
        <p:spPr>
          <a:xfrm>
            <a:off x="2818192" y="3697357"/>
            <a:ext cx="7054087" cy="3160643"/>
          </a:xfrm>
          <a:prstGeom prst="rect">
            <a:avLst/>
          </a:prstGeom>
        </p:spPr>
      </p:pic>
    </p:spTree>
    <p:extLst>
      <p:ext uri="{BB962C8B-B14F-4D97-AF65-F5344CB8AC3E}">
        <p14:creationId xmlns:p14="http://schemas.microsoft.com/office/powerpoint/2010/main" val="356615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6139223-CD4B-4BE5-9C9B-A1F2814274BB}"/>
              </a:ext>
            </a:extLst>
          </p:cNvPr>
          <p:cNvSpPr txBox="1">
            <a:spLocks noChangeArrowheads="1"/>
          </p:cNvSpPr>
          <p:nvPr/>
        </p:nvSpPr>
        <p:spPr>
          <a:xfrm>
            <a:off x="2377937" y="0"/>
            <a:ext cx="7886700" cy="1325563"/>
          </a:xfrm>
          <a:prstGeom prst="rect">
            <a:avLst/>
          </a:prstGeom>
        </p:spPr>
        <p:txBody>
          <a:bodyPr>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buClrTx/>
              <a:buFontTx/>
            </a:pPr>
            <a:r>
              <a:rPr lang="en-US" b="1" dirty="0">
                <a:solidFill>
                  <a:schemeClr val="accent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Concept Check!</a:t>
            </a:r>
          </a:p>
        </p:txBody>
      </p:sp>
      <p:sp>
        <p:nvSpPr>
          <p:cNvPr id="3" name="Rectangle 3">
            <a:extLst>
              <a:ext uri="{FF2B5EF4-FFF2-40B4-BE49-F238E27FC236}">
                <a16:creationId xmlns:a16="http://schemas.microsoft.com/office/drawing/2014/main" id="{2ED6B3C4-44E2-4E75-A811-2448F0D40848}"/>
              </a:ext>
            </a:extLst>
          </p:cNvPr>
          <p:cNvSpPr txBox="1">
            <a:spLocks noChangeArrowheads="1"/>
          </p:cNvSpPr>
          <p:nvPr/>
        </p:nvSpPr>
        <p:spPr>
          <a:xfrm>
            <a:off x="2377937" y="1325563"/>
            <a:ext cx="9469506" cy="435133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q"/>
            </a:pPr>
            <a:r>
              <a:rPr lang="en-US" sz="2400" dirty="0">
                <a:solidFill>
                  <a:schemeClr val="accent4"/>
                </a:solidFill>
                <a:latin typeface="Times New Roman" panose="02020603050405020304" pitchFamily="18" charset="0"/>
                <a:cs typeface="Times New Roman" panose="02020603050405020304" pitchFamily="18" charset="0"/>
              </a:rPr>
              <a:t>The figure shows the path of a light ray through three different media. Rank the media according to their refractive indices, in decreasing order.</a:t>
            </a:r>
          </a:p>
        </p:txBody>
      </p:sp>
      <p:pic>
        <p:nvPicPr>
          <p:cNvPr id="4" name="Picture 3" descr="30_Pg570_UnFigure.jpg">
            <a:extLst>
              <a:ext uri="{FF2B5EF4-FFF2-40B4-BE49-F238E27FC236}">
                <a16:creationId xmlns:a16="http://schemas.microsoft.com/office/drawing/2014/main" id="{3DAE47FE-5274-444C-A344-5BE55D95782E}"/>
              </a:ext>
            </a:extLst>
          </p:cNvPr>
          <p:cNvPicPr>
            <a:picLocks noChangeAspect="1"/>
          </p:cNvPicPr>
          <p:nvPr/>
        </p:nvPicPr>
        <p:blipFill rotWithShape="1">
          <a:blip r:embed="rId2">
            <a:extLst>
              <a:ext uri="{28A0092B-C50C-407E-A947-70E740481C1C}">
                <a14:useLocalDpi xmlns:a14="http://schemas.microsoft.com/office/drawing/2010/main" val="0"/>
              </a:ext>
            </a:extLst>
          </a:blip>
          <a:srcRect b="2718"/>
          <a:stretch/>
        </p:blipFill>
        <p:spPr>
          <a:xfrm>
            <a:off x="4272739" y="2352014"/>
            <a:ext cx="4243060" cy="3953348"/>
          </a:xfrm>
          <a:prstGeom prst="rect">
            <a:avLst/>
          </a:prstGeom>
        </p:spPr>
      </p:pic>
    </p:spTree>
    <p:extLst>
      <p:ext uri="{BB962C8B-B14F-4D97-AF65-F5344CB8AC3E}">
        <p14:creationId xmlns:p14="http://schemas.microsoft.com/office/powerpoint/2010/main" val="3472268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5CD560E-2029-4879-8C35-4BA55D0230B8}"/>
              </a:ext>
            </a:extLst>
          </p:cNvPr>
          <p:cNvPicPr>
            <a:picLocks noChangeAspect="1"/>
          </p:cNvPicPr>
          <p:nvPr/>
        </p:nvPicPr>
        <p:blipFill>
          <a:blip r:embed="rId2"/>
          <a:stretch>
            <a:fillRect/>
          </a:stretch>
        </p:blipFill>
        <p:spPr>
          <a:xfrm>
            <a:off x="2504661" y="4208218"/>
            <a:ext cx="5500406" cy="2649783"/>
          </a:xfrm>
          <a:prstGeom prst="rect">
            <a:avLst/>
          </a:prstGeom>
        </p:spPr>
      </p:pic>
      <p:pic>
        <p:nvPicPr>
          <p:cNvPr id="3" name="Picture 2">
            <a:extLst>
              <a:ext uri="{FF2B5EF4-FFF2-40B4-BE49-F238E27FC236}">
                <a16:creationId xmlns:a16="http://schemas.microsoft.com/office/drawing/2014/main" id="{480EBA15-A76D-4A70-8E71-A95944E97D7A}"/>
              </a:ext>
            </a:extLst>
          </p:cNvPr>
          <p:cNvPicPr>
            <a:picLocks noChangeAspect="1"/>
          </p:cNvPicPr>
          <p:nvPr/>
        </p:nvPicPr>
        <p:blipFill>
          <a:blip r:embed="rId3"/>
          <a:stretch>
            <a:fillRect/>
          </a:stretch>
        </p:blipFill>
        <p:spPr>
          <a:xfrm>
            <a:off x="8625659" y="716400"/>
            <a:ext cx="3569924" cy="2802349"/>
          </a:xfrm>
          <a:prstGeom prst="rect">
            <a:avLst/>
          </a:prstGeom>
        </p:spPr>
      </p:pic>
      <p:pic>
        <p:nvPicPr>
          <p:cNvPr id="4" name="Picture 3">
            <a:extLst>
              <a:ext uri="{FF2B5EF4-FFF2-40B4-BE49-F238E27FC236}">
                <a16:creationId xmlns:a16="http://schemas.microsoft.com/office/drawing/2014/main" id="{A4F9B824-FF59-4122-BAB8-F1B56F4EAE24}"/>
              </a:ext>
            </a:extLst>
          </p:cNvPr>
          <p:cNvPicPr>
            <a:picLocks noChangeAspect="1"/>
          </p:cNvPicPr>
          <p:nvPr/>
        </p:nvPicPr>
        <p:blipFill>
          <a:blip r:embed="rId4"/>
          <a:stretch>
            <a:fillRect/>
          </a:stretch>
        </p:blipFill>
        <p:spPr>
          <a:xfrm>
            <a:off x="8625659" y="4175829"/>
            <a:ext cx="3566340" cy="2551043"/>
          </a:xfrm>
          <a:prstGeom prst="rect">
            <a:avLst/>
          </a:prstGeom>
        </p:spPr>
      </p:pic>
      <p:pic>
        <p:nvPicPr>
          <p:cNvPr id="5" name="Picture 4">
            <a:extLst>
              <a:ext uri="{FF2B5EF4-FFF2-40B4-BE49-F238E27FC236}">
                <a16:creationId xmlns:a16="http://schemas.microsoft.com/office/drawing/2014/main" id="{7AC9B5C8-B1BA-4D7D-B94C-627E0C30CC48}"/>
              </a:ext>
            </a:extLst>
          </p:cNvPr>
          <p:cNvPicPr>
            <a:picLocks noChangeAspect="1"/>
          </p:cNvPicPr>
          <p:nvPr/>
        </p:nvPicPr>
        <p:blipFill>
          <a:blip r:embed="rId5"/>
          <a:stretch>
            <a:fillRect/>
          </a:stretch>
        </p:blipFill>
        <p:spPr>
          <a:xfrm>
            <a:off x="5470815" y="2353044"/>
            <a:ext cx="2512348" cy="1785104"/>
          </a:xfrm>
          <a:prstGeom prst="rect">
            <a:avLst/>
          </a:prstGeom>
        </p:spPr>
      </p:pic>
      <p:sp>
        <p:nvSpPr>
          <p:cNvPr id="7" name="Text Box 2">
            <a:extLst>
              <a:ext uri="{FF2B5EF4-FFF2-40B4-BE49-F238E27FC236}">
                <a16:creationId xmlns:a16="http://schemas.microsoft.com/office/drawing/2014/main" id="{61140103-9473-4605-A306-33F1BCAC35CA}"/>
              </a:ext>
            </a:extLst>
          </p:cNvPr>
          <p:cNvSpPr txBox="1">
            <a:spLocks noChangeArrowheads="1"/>
          </p:cNvSpPr>
          <p:nvPr/>
        </p:nvSpPr>
        <p:spPr bwMode="auto">
          <a:xfrm>
            <a:off x="2504661" y="1018567"/>
            <a:ext cx="612099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2000" dirty="0">
                <a:solidFill>
                  <a:schemeClr val="accent4"/>
                </a:solidFill>
                <a:latin typeface="Times New Roman" panose="02020603050405020304" pitchFamily="18" charset="0"/>
                <a:cs typeface="Times New Roman" panose="02020603050405020304" pitchFamily="18" charset="0"/>
              </a:rPr>
              <a:t>Dispersion: The refractive index depends on wavelength, and therefore refraction disperses the different wavelengths in slightly different directions. Dispersion is defined to be the spreading of white light into its full spectrum of wavelengths.</a:t>
            </a:r>
          </a:p>
        </p:txBody>
      </p:sp>
      <p:sp>
        <p:nvSpPr>
          <p:cNvPr id="8" name="Text Box 2">
            <a:extLst>
              <a:ext uri="{FF2B5EF4-FFF2-40B4-BE49-F238E27FC236}">
                <a16:creationId xmlns:a16="http://schemas.microsoft.com/office/drawing/2014/main" id="{A44FF2E2-E4DD-4F96-98AE-A016385C8BA1}"/>
              </a:ext>
            </a:extLst>
          </p:cNvPr>
          <p:cNvSpPr txBox="1">
            <a:spLocks noChangeArrowheads="1"/>
          </p:cNvSpPr>
          <p:nvPr/>
        </p:nvSpPr>
        <p:spPr bwMode="auto">
          <a:xfrm>
            <a:off x="4767726" y="0"/>
            <a:ext cx="22878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Dispersion</a:t>
            </a:r>
          </a:p>
        </p:txBody>
      </p:sp>
    </p:spTree>
    <p:extLst>
      <p:ext uri="{BB962C8B-B14F-4D97-AF65-F5344CB8AC3E}">
        <p14:creationId xmlns:p14="http://schemas.microsoft.com/office/powerpoint/2010/main" val="3782026968"/>
      </p:ext>
    </p:extLst>
  </p:cSld>
  <p:clrMapOvr>
    <a:masterClrMapping/>
  </p:clrMapOvr>
</p:sld>
</file>

<file path=ppt/theme/theme1.xml><?xml version="1.0" encoding="utf-8"?>
<a:theme xmlns:a="http://schemas.openxmlformats.org/drawingml/2006/main" name="SKETCH LESSON">
  <a:themeElements>
    <a:clrScheme name="Simple Light">
      <a:dk1>
        <a:srgbClr val="000000"/>
      </a:dk1>
      <a:lt1>
        <a:srgbClr val="FFFFFF"/>
      </a:lt1>
      <a:dk2>
        <a:srgbClr val="595959"/>
      </a:dk2>
      <a:lt2>
        <a:srgbClr val="EEEEEE"/>
      </a:lt2>
      <a:accent1>
        <a:srgbClr val="FEB8B3"/>
      </a:accent1>
      <a:accent2>
        <a:srgbClr val="A6DFDA"/>
      </a:accent2>
      <a:accent3>
        <a:srgbClr val="FED58A"/>
      </a:accent3>
      <a:accent4>
        <a:srgbClr val="FF9991"/>
      </a:accent4>
      <a:accent5>
        <a:srgbClr val="8FE2DB"/>
      </a:accent5>
      <a:accent6>
        <a:srgbClr val="FFBF49"/>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Sketchnotes Lesson by Slidesgo</Template>
  <TotalTime>2659</TotalTime>
  <Words>406</Words>
  <Application>Microsoft Office PowerPoint</Application>
  <PresentationFormat>Widescreen</PresentationFormat>
  <Paragraphs>49</Paragraphs>
  <Slides>9</Slides>
  <Notes>0</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9</vt:i4>
      </vt:variant>
    </vt:vector>
  </HeadingPairs>
  <TitlesOfParts>
    <vt:vector size="23" baseType="lpstr">
      <vt:lpstr>Arial</vt:lpstr>
      <vt:lpstr>Calibri</vt:lpstr>
      <vt:lpstr>Cambria Math</vt:lpstr>
      <vt:lpstr>Century Gothic</vt:lpstr>
      <vt:lpstr>Comfortaa</vt:lpstr>
      <vt:lpstr>Permanent Marker</vt:lpstr>
      <vt:lpstr>Proxima Nova</vt:lpstr>
      <vt:lpstr>Proxima Nova Semibold</vt:lpstr>
      <vt:lpstr>Times New Roman</vt:lpstr>
      <vt:lpstr>Wingdings</vt:lpstr>
      <vt:lpstr>Wingdings 3</vt:lpstr>
      <vt:lpstr>SKETCH LESSON</vt:lpstr>
      <vt:lpstr>Slidesgo Final Pages</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Shantanu Chakraborty</dc:creator>
  <cp:lastModifiedBy>Shantanu Chakraborty</cp:lastModifiedBy>
  <cp:revision>297</cp:revision>
  <dcterms:created xsi:type="dcterms:W3CDTF">2020-05-02T18:19:18Z</dcterms:created>
  <dcterms:modified xsi:type="dcterms:W3CDTF">2020-05-29T01:16:23Z</dcterms:modified>
</cp:coreProperties>
</file>