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gif" ContentType="image/gif"/>
  <Default Extension="jp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81" r:id="rId2"/>
    <p:sldMasterId id="2147483707" r:id="rId3"/>
  </p:sldMasterIdLst>
  <p:notesMasterIdLst>
    <p:notesMasterId r:id="rId23"/>
  </p:notesMasterIdLst>
  <p:sldIdLst>
    <p:sldId id="258" r:id="rId4"/>
    <p:sldId id="263" r:id="rId5"/>
    <p:sldId id="262" r:id="rId6"/>
    <p:sldId id="260" r:id="rId7"/>
    <p:sldId id="261" r:id="rId8"/>
    <p:sldId id="264" r:id="rId9"/>
    <p:sldId id="265" r:id="rId10"/>
    <p:sldId id="266" r:id="rId11"/>
    <p:sldId id="267" r:id="rId12"/>
    <p:sldId id="268" r:id="rId13"/>
    <p:sldId id="271" r:id="rId14"/>
    <p:sldId id="273" r:id="rId15"/>
    <p:sldId id="274" r:id="rId16"/>
    <p:sldId id="275" r:id="rId17"/>
    <p:sldId id="276" r:id="rId18"/>
    <p:sldId id="278" r:id="rId19"/>
    <p:sldId id="277" r:id="rId20"/>
    <p:sldId id="269" r:id="rId21"/>
    <p:sldId id="270" r:id="rId22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CC"/>
    <a:srgbClr val="000099"/>
    <a:srgbClr val="EEB500"/>
    <a:srgbClr val="99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162" autoAdjust="0"/>
    <p:restoredTop sz="94249" autoAdjust="0"/>
  </p:normalViewPr>
  <p:slideViewPr>
    <p:cSldViewPr snapToGrid="0">
      <p:cViewPr varScale="1">
        <p:scale>
          <a:sx n="68" d="100"/>
          <a:sy n="68" d="100"/>
        </p:scale>
        <p:origin x="894" y="7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presProps" Target="pres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A133D2B-1B85-4E74-9E87-9AA86A6DCA4D}" type="datetimeFigureOut">
              <a:rPr lang="en-US" smtClean="0"/>
              <a:t>6/5/2020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544982E-19A4-451C-9F51-9D3E792F21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82722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hyperlink" Target="http://bit.ly/2TyoMsr" TargetMode="External"/><Relationship Id="rId2" Type="http://schemas.openxmlformats.org/officeDocument/2006/relationships/hyperlink" Target="http://bit.ly/2Tynxth" TargetMode="External"/><Relationship Id="rId1" Type="http://schemas.openxmlformats.org/officeDocument/2006/relationships/slideMaster" Target="../slideMasters/slideMaster1.xml"/><Relationship Id="rId4" Type="http://schemas.openxmlformats.org/officeDocument/2006/relationships/hyperlink" Target="http://bit.ly/2TtBDfr" TargetMode="Externa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PEN TITLE" type="title">
  <p:cSld name="OPEN TITLE"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oogle Shape;9;p2"/>
          <p:cNvGrpSpPr/>
          <p:nvPr/>
        </p:nvGrpSpPr>
        <p:grpSpPr>
          <a:xfrm>
            <a:off x="-16603" y="413700"/>
            <a:ext cx="12241067" cy="6051067"/>
            <a:chOff x="-12452" y="310275"/>
            <a:chExt cx="9180800" cy="4538300"/>
          </a:xfrm>
        </p:grpSpPr>
        <p:cxnSp>
          <p:nvCxnSpPr>
            <p:cNvPr id="10" name="Google Shape;10;p2"/>
            <p:cNvCxnSpPr/>
            <p:nvPr/>
          </p:nvCxnSpPr>
          <p:spPr>
            <a:xfrm>
              <a:off x="-552" y="4023430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1" name="Google Shape;11;p2"/>
            <p:cNvCxnSpPr/>
            <p:nvPr/>
          </p:nvCxnSpPr>
          <p:spPr>
            <a:xfrm>
              <a:off x="-12452" y="310275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2" name="Google Shape;12;p2"/>
            <p:cNvCxnSpPr/>
            <p:nvPr/>
          </p:nvCxnSpPr>
          <p:spPr>
            <a:xfrm>
              <a:off x="-552" y="722848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3" name="Google Shape;13;p2"/>
            <p:cNvCxnSpPr/>
            <p:nvPr/>
          </p:nvCxnSpPr>
          <p:spPr>
            <a:xfrm>
              <a:off x="-552" y="1135420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4" name="Google Shape;14;p2"/>
            <p:cNvCxnSpPr/>
            <p:nvPr/>
          </p:nvCxnSpPr>
          <p:spPr>
            <a:xfrm>
              <a:off x="-552" y="1547993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5" name="Google Shape;15;p2"/>
            <p:cNvCxnSpPr/>
            <p:nvPr/>
          </p:nvCxnSpPr>
          <p:spPr>
            <a:xfrm>
              <a:off x="-552" y="1960566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6" name="Google Shape;16;p2"/>
            <p:cNvCxnSpPr/>
            <p:nvPr/>
          </p:nvCxnSpPr>
          <p:spPr>
            <a:xfrm>
              <a:off x="-552" y="2373139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7" name="Google Shape;17;p2"/>
            <p:cNvCxnSpPr/>
            <p:nvPr/>
          </p:nvCxnSpPr>
          <p:spPr>
            <a:xfrm>
              <a:off x="-552" y="2785711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8" name="Google Shape;18;p2"/>
            <p:cNvCxnSpPr/>
            <p:nvPr/>
          </p:nvCxnSpPr>
          <p:spPr>
            <a:xfrm>
              <a:off x="-552" y="3198284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9" name="Google Shape;19;p2"/>
            <p:cNvCxnSpPr/>
            <p:nvPr/>
          </p:nvCxnSpPr>
          <p:spPr>
            <a:xfrm>
              <a:off x="-552" y="3610857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0" name="Google Shape;20;p2"/>
            <p:cNvCxnSpPr/>
            <p:nvPr/>
          </p:nvCxnSpPr>
          <p:spPr>
            <a:xfrm>
              <a:off x="-552" y="4436002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1" name="Google Shape;21;p2"/>
            <p:cNvCxnSpPr/>
            <p:nvPr/>
          </p:nvCxnSpPr>
          <p:spPr>
            <a:xfrm>
              <a:off x="-552" y="4848575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sp>
        <p:nvSpPr>
          <p:cNvPr id="22" name="Google Shape;22;p2"/>
          <p:cNvSpPr txBox="1">
            <a:spLocks noGrp="1"/>
          </p:cNvSpPr>
          <p:nvPr>
            <p:ph type="ctrTitle"/>
          </p:nvPr>
        </p:nvSpPr>
        <p:spPr>
          <a:xfrm>
            <a:off x="415600" y="1930400"/>
            <a:ext cx="11360800" cy="1942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Font typeface="Permanent Marker"/>
              <a:buNone/>
              <a:defRPr sz="4800">
                <a:latin typeface="Permanent Marker"/>
                <a:ea typeface="Permanent Marker"/>
                <a:cs typeface="Permanent Marker"/>
                <a:sym typeface="Permanent Marker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Font typeface="Permanent Marker"/>
              <a:buNone/>
              <a:defRPr sz="6933">
                <a:latin typeface="Permanent Marker"/>
                <a:ea typeface="Permanent Marker"/>
                <a:cs typeface="Permanent Marker"/>
                <a:sym typeface="Permanent Marker"/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Font typeface="Permanent Marker"/>
              <a:buNone/>
              <a:defRPr sz="6933">
                <a:latin typeface="Permanent Marker"/>
                <a:ea typeface="Permanent Marker"/>
                <a:cs typeface="Permanent Marker"/>
                <a:sym typeface="Permanent Marker"/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Font typeface="Permanent Marker"/>
              <a:buNone/>
              <a:defRPr sz="6933">
                <a:latin typeface="Permanent Marker"/>
                <a:ea typeface="Permanent Marker"/>
                <a:cs typeface="Permanent Marker"/>
                <a:sym typeface="Permanent Marker"/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Font typeface="Permanent Marker"/>
              <a:buNone/>
              <a:defRPr sz="6933">
                <a:latin typeface="Permanent Marker"/>
                <a:ea typeface="Permanent Marker"/>
                <a:cs typeface="Permanent Marker"/>
                <a:sym typeface="Permanent Marker"/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Font typeface="Permanent Marker"/>
              <a:buNone/>
              <a:defRPr sz="6933">
                <a:latin typeface="Permanent Marker"/>
                <a:ea typeface="Permanent Marker"/>
                <a:cs typeface="Permanent Marker"/>
                <a:sym typeface="Permanent Marker"/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Font typeface="Permanent Marker"/>
              <a:buNone/>
              <a:defRPr sz="6933">
                <a:latin typeface="Permanent Marker"/>
                <a:ea typeface="Permanent Marker"/>
                <a:cs typeface="Permanent Marker"/>
                <a:sym typeface="Permanent Marker"/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Font typeface="Permanent Marker"/>
              <a:buNone/>
              <a:defRPr sz="6933">
                <a:latin typeface="Permanent Marker"/>
                <a:ea typeface="Permanent Marker"/>
                <a:cs typeface="Permanent Marker"/>
                <a:sym typeface="Permanent Marker"/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Font typeface="Permanent Marker"/>
              <a:buNone/>
              <a:defRPr sz="6933">
                <a:latin typeface="Permanent Marker"/>
                <a:ea typeface="Permanent Marker"/>
                <a:cs typeface="Permanent Marker"/>
                <a:sym typeface="Permanent Marker"/>
              </a:defRPr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23" name="Google Shape;23;p2"/>
          <p:cNvSpPr txBox="1">
            <a:spLocks noGrp="1"/>
          </p:cNvSpPr>
          <p:nvPr>
            <p:ph type="subTitle" idx="1"/>
          </p:nvPr>
        </p:nvSpPr>
        <p:spPr>
          <a:xfrm>
            <a:off x="415600" y="3849867"/>
            <a:ext cx="11360800" cy="1056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40270583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S">
  <p:cSld name="BIG NUMBERS">
    <p:spTree>
      <p:nvGrpSpPr>
        <p:cNvPr id="1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9" name="Google Shape;159;p11"/>
          <p:cNvGrpSpPr/>
          <p:nvPr/>
        </p:nvGrpSpPr>
        <p:grpSpPr>
          <a:xfrm>
            <a:off x="-16603" y="413700"/>
            <a:ext cx="12241067" cy="6051067"/>
            <a:chOff x="-12452" y="310275"/>
            <a:chExt cx="9180800" cy="4538300"/>
          </a:xfrm>
        </p:grpSpPr>
        <p:cxnSp>
          <p:nvCxnSpPr>
            <p:cNvPr id="160" name="Google Shape;160;p11"/>
            <p:cNvCxnSpPr/>
            <p:nvPr/>
          </p:nvCxnSpPr>
          <p:spPr>
            <a:xfrm>
              <a:off x="-552" y="4023430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61" name="Google Shape;161;p11"/>
            <p:cNvCxnSpPr/>
            <p:nvPr/>
          </p:nvCxnSpPr>
          <p:spPr>
            <a:xfrm>
              <a:off x="-12452" y="310275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62" name="Google Shape;162;p11"/>
            <p:cNvCxnSpPr/>
            <p:nvPr/>
          </p:nvCxnSpPr>
          <p:spPr>
            <a:xfrm>
              <a:off x="-552" y="722848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63" name="Google Shape;163;p11"/>
            <p:cNvCxnSpPr/>
            <p:nvPr/>
          </p:nvCxnSpPr>
          <p:spPr>
            <a:xfrm>
              <a:off x="-552" y="1135420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64" name="Google Shape;164;p11"/>
            <p:cNvCxnSpPr/>
            <p:nvPr/>
          </p:nvCxnSpPr>
          <p:spPr>
            <a:xfrm>
              <a:off x="-552" y="1547993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65" name="Google Shape;165;p11"/>
            <p:cNvCxnSpPr/>
            <p:nvPr/>
          </p:nvCxnSpPr>
          <p:spPr>
            <a:xfrm>
              <a:off x="-552" y="1960566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66" name="Google Shape;166;p11"/>
            <p:cNvCxnSpPr/>
            <p:nvPr/>
          </p:nvCxnSpPr>
          <p:spPr>
            <a:xfrm>
              <a:off x="-552" y="2373139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67" name="Google Shape;167;p11"/>
            <p:cNvCxnSpPr/>
            <p:nvPr/>
          </p:nvCxnSpPr>
          <p:spPr>
            <a:xfrm>
              <a:off x="-552" y="2785711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68" name="Google Shape;168;p11"/>
            <p:cNvCxnSpPr/>
            <p:nvPr/>
          </p:nvCxnSpPr>
          <p:spPr>
            <a:xfrm>
              <a:off x="-552" y="3198284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69" name="Google Shape;169;p11"/>
            <p:cNvCxnSpPr/>
            <p:nvPr/>
          </p:nvCxnSpPr>
          <p:spPr>
            <a:xfrm>
              <a:off x="-552" y="3610857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70" name="Google Shape;170;p11"/>
            <p:cNvCxnSpPr/>
            <p:nvPr/>
          </p:nvCxnSpPr>
          <p:spPr>
            <a:xfrm>
              <a:off x="-552" y="4436002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71" name="Google Shape;171;p11"/>
            <p:cNvCxnSpPr/>
            <p:nvPr/>
          </p:nvCxnSpPr>
          <p:spPr>
            <a:xfrm>
              <a:off x="-552" y="4848575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sp>
        <p:nvSpPr>
          <p:cNvPr id="172" name="Google Shape;172;p11"/>
          <p:cNvSpPr txBox="1">
            <a:spLocks noGrp="1"/>
          </p:cNvSpPr>
          <p:nvPr>
            <p:ph type="title" hasCustomPrompt="1"/>
          </p:nvPr>
        </p:nvSpPr>
        <p:spPr>
          <a:xfrm>
            <a:off x="3335000" y="934651"/>
            <a:ext cx="5522000" cy="797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8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9pPr>
          </a:lstStyle>
          <a:p>
            <a:r>
              <a:t>xx%</a:t>
            </a:r>
          </a:p>
        </p:txBody>
      </p:sp>
      <p:sp>
        <p:nvSpPr>
          <p:cNvPr id="173" name="Google Shape;173;p11"/>
          <p:cNvSpPr txBox="1">
            <a:spLocks noGrp="1"/>
          </p:cNvSpPr>
          <p:nvPr>
            <p:ph type="title" idx="2" hasCustomPrompt="1"/>
          </p:nvPr>
        </p:nvSpPr>
        <p:spPr>
          <a:xfrm>
            <a:off x="3335000" y="2814251"/>
            <a:ext cx="5522000" cy="797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8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9pPr>
          </a:lstStyle>
          <a:p>
            <a:r>
              <a:t>xx%</a:t>
            </a:r>
          </a:p>
        </p:txBody>
      </p:sp>
      <p:sp>
        <p:nvSpPr>
          <p:cNvPr id="174" name="Google Shape;174;p11"/>
          <p:cNvSpPr txBox="1">
            <a:spLocks noGrp="1"/>
          </p:cNvSpPr>
          <p:nvPr>
            <p:ph type="title" idx="3" hasCustomPrompt="1"/>
          </p:nvPr>
        </p:nvSpPr>
        <p:spPr>
          <a:xfrm>
            <a:off x="3335000" y="4693851"/>
            <a:ext cx="5522000" cy="797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8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9pPr>
          </a:lstStyle>
          <a:p>
            <a:r>
              <a:t>xx%</a:t>
            </a:r>
          </a:p>
        </p:txBody>
      </p:sp>
    </p:spTree>
    <p:extLst>
      <p:ext uri="{BB962C8B-B14F-4D97-AF65-F5344CB8AC3E}">
        <p14:creationId xmlns:p14="http://schemas.microsoft.com/office/powerpoint/2010/main" val="26566205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DESIGN">
  <p:cSld name="TITLE + DESIGN">
    <p:spTree>
      <p:nvGrpSpPr>
        <p:cNvPr id="1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6" name="Google Shape;176;p12"/>
          <p:cNvGrpSpPr/>
          <p:nvPr/>
        </p:nvGrpSpPr>
        <p:grpSpPr>
          <a:xfrm>
            <a:off x="-16603" y="413700"/>
            <a:ext cx="12241067" cy="6051067"/>
            <a:chOff x="-12452" y="310275"/>
            <a:chExt cx="9180800" cy="4538300"/>
          </a:xfrm>
        </p:grpSpPr>
        <p:cxnSp>
          <p:nvCxnSpPr>
            <p:cNvPr id="177" name="Google Shape;177;p12"/>
            <p:cNvCxnSpPr/>
            <p:nvPr/>
          </p:nvCxnSpPr>
          <p:spPr>
            <a:xfrm>
              <a:off x="-552" y="4023430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78" name="Google Shape;178;p12"/>
            <p:cNvCxnSpPr/>
            <p:nvPr/>
          </p:nvCxnSpPr>
          <p:spPr>
            <a:xfrm>
              <a:off x="-12452" y="310275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79" name="Google Shape;179;p12"/>
            <p:cNvCxnSpPr/>
            <p:nvPr/>
          </p:nvCxnSpPr>
          <p:spPr>
            <a:xfrm>
              <a:off x="-552" y="722848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80" name="Google Shape;180;p12"/>
            <p:cNvCxnSpPr/>
            <p:nvPr/>
          </p:nvCxnSpPr>
          <p:spPr>
            <a:xfrm>
              <a:off x="-552" y="1135420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81" name="Google Shape;181;p12"/>
            <p:cNvCxnSpPr/>
            <p:nvPr/>
          </p:nvCxnSpPr>
          <p:spPr>
            <a:xfrm>
              <a:off x="-552" y="1547993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82" name="Google Shape;182;p12"/>
            <p:cNvCxnSpPr/>
            <p:nvPr/>
          </p:nvCxnSpPr>
          <p:spPr>
            <a:xfrm>
              <a:off x="-552" y="1960566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83" name="Google Shape;183;p12"/>
            <p:cNvCxnSpPr/>
            <p:nvPr/>
          </p:nvCxnSpPr>
          <p:spPr>
            <a:xfrm>
              <a:off x="-552" y="2373139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84" name="Google Shape;184;p12"/>
            <p:cNvCxnSpPr/>
            <p:nvPr/>
          </p:nvCxnSpPr>
          <p:spPr>
            <a:xfrm>
              <a:off x="-552" y="2785711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85" name="Google Shape;185;p12"/>
            <p:cNvCxnSpPr/>
            <p:nvPr/>
          </p:nvCxnSpPr>
          <p:spPr>
            <a:xfrm>
              <a:off x="-552" y="3198284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86" name="Google Shape;186;p12"/>
            <p:cNvCxnSpPr/>
            <p:nvPr/>
          </p:nvCxnSpPr>
          <p:spPr>
            <a:xfrm>
              <a:off x="-552" y="3610857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87" name="Google Shape;187;p12"/>
            <p:cNvCxnSpPr/>
            <p:nvPr/>
          </p:nvCxnSpPr>
          <p:spPr>
            <a:xfrm>
              <a:off x="-552" y="4436002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88" name="Google Shape;188;p12"/>
            <p:cNvCxnSpPr/>
            <p:nvPr/>
          </p:nvCxnSpPr>
          <p:spPr>
            <a:xfrm>
              <a:off x="-552" y="4848575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sp>
        <p:nvSpPr>
          <p:cNvPr id="189" name="Google Shape;189;p12"/>
          <p:cNvSpPr txBox="1">
            <a:spLocks noGrp="1"/>
          </p:cNvSpPr>
          <p:nvPr>
            <p:ph type="ctrTitle"/>
          </p:nvPr>
        </p:nvSpPr>
        <p:spPr>
          <a:xfrm>
            <a:off x="4416800" y="1603533"/>
            <a:ext cx="3358400" cy="977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400"/>
              <a:buFont typeface="Permanent Marker"/>
              <a:buNone/>
              <a:defRPr sz="3200">
                <a:latin typeface="Permanent Marker"/>
                <a:ea typeface="Permanent Marker"/>
                <a:cs typeface="Permanent Marker"/>
                <a:sym typeface="Permanent Marker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4000">
                <a:latin typeface="Permanent Marker"/>
                <a:ea typeface="Permanent Marker"/>
                <a:cs typeface="Permanent Marker"/>
                <a:sym typeface="Permanent Marker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4000">
                <a:latin typeface="Permanent Marker"/>
                <a:ea typeface="Permanent Marker"/>
                <a:cs typeface="Permanent Marker"/>
                <a:sym typeface="Permanent Marker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4000">
                <a:latin typeface="Permanent Marker"/>
                <a:ea typeface="Permanent Marker"/>
                <a:cs typeface="Permanent Marker"/>
                <a:sym typeface="Permanent Marker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4000">
                <a:latin typeface="Permanent Marker"/>
                <a:ea typeface="Permanent Marker"/>
                <a:cs typeface="Permanent Marker"/>
                <a:sym typeface="Permanent Marker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4000">
                <a:latin typeface="Permanent Marker"/>
                <a:ea typeface="Permanent Marker"/>
                <a:cs typeface="Permanent Marker"/>
                <a:sym typeface="Permanent Marker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4000">
                <a:latin typeface="Permanent Marker"/>
                <a:ea typeface="Permanent Marker"/>
                <a:cs typeface="Permanent Marker"/>
                <a:sym typeface="Permanent Marker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4000">
                <a:latin typeface="Permanent Marker"/>
                <a:ea typeface="Permanent Marker"/>
                <a:cs typeface="Permanent Marker"/>
                <a:sym typeface="Permanent Marker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4000">
                <a:latin typeface="Permanent Marker"/>
                <a:ea typeface="Permanent Marker"/>
                <a:cs typeface="Permanent Marker"/>
                <a:sym typeface="Permanent Marker"/>
              </a:defRPr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141948498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THREE COLUMNS">
  <p:cSld name="1_TITLE + THREE COLUMNS">
    <p:spTree>
      <p:nvGrpSpPr>
        <p:cNvPr id="1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1" name="Google Shape;191;p13"/>
          <p:cNvGrpSpPr/>
          <p:nvPr/>
        </p:nvGrpSpPr>
        <p:grpSpPr>
          <a:xfrm>
            <a:off x="-16603" y="413700"/>
            <a:ext cx="12241067" cy="6051067"/>
            <a:chOff x="-12452" y="310275"/>
            <a:chExt cx="9180800" cy="4538300"/>
          </a:xfrm>
        </p:grpSpPr>
        <p:cxnSp>
          <p:nvCxnSpPr>
            <p:cNvPr id="192" name="Google Shape;192;p13"/>
            <p:cNvCxnSpPr/>
            <p:nvPr/>
          </p:nvCxnSpPr>
          <p:spPr>
            <a:xfrm>
              <a:off x="-552" y="4023430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93" name="Google Shape;193;p13"/>
            <p:cNvCxnSpPr/>
            <p:nvPr/>
          </p:nvCxnSpPr>
          <p:spPr>
            <a:xfrm>
              <a:off x="-12452" y="310275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94" name="Google Shape;194;p13"/>
            <p:cNvCxnSpPr/>
            <p:nvPr/>
          </p:nvCxnSpPr>
          <p:spPr>
            <a:xfrm>
              <a:off x="-552" y="722848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95" name="Google Shape;195;p13"/>
            <p:cNvCxnSpPr/>
            <p:nvPr/>
          </p:nvCxnSpPr>
          <p:spPr>
            <a:xfrm>
              <a:off x="-552" y="1135420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96" name="Google Shape;196;p13"/>
            <p:cNvCxnSpPr/>
            <p:nvPr/>
          </p:nvCxnSpPr>
          <p:spPr>
            <a:xfrm>
              <a:off x="-552" y="1547993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97" name="Google Shape;197;p13"/>
            <p:cNvCxnSpPr/>
            <p:nvPr/>
          </p:nvCxnSpPr>
          <p:spPr>
            <a:xfrm>
              <a:off x="-552" y="1960566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98" name="Google Shape;198;p13"/>
            <p:cNvCxnSpPr/>
            <p:nvPr/>
          </p:nvCxnSpPr>
          <p:spPr>
            <a:xfrm>
              <a:off x="-552" y="2373139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99" name="Google Shape;199;p13"/>
            <p:cNvCxnSpPr/>
            <p:nvPr/>
          </p:nvCxnSpPr>
          <p:spPr>
            <a:xfrm>
              <a:off x="-552" y="2785711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00" name="Google Shape;200;p13"/>
            <p:cNvCxnSpPr/>
            <p:nvPr/>
          </p:nvCxnSpPr>
          <p:spPr>
            <a:xfrm>
              <a:off x="-552" y="3198284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01" name="Google Shape;201;p13"/>
            <p:cNvCxnSpPr/>
            <p:nvPr/>
          </p:nvCxnSpPr>
          <p:spPr>
            <a:xfrm>
              <a:off x="-552" y="3610857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02" name="Google Shape;202;p13"/>
            <p:cNvCxnSpPr/>
            <p:nvPr/>
          </p:nvCxnSpPr>
          <p:spPr>
            <a:xfrm>
              <a:off x="-552" y="4436002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03" name="Google Shape;203;p13"/>
            <p:cNvCxnSpPr/>
            <p:nvPr/>
          </p:nvCxnSpPr>
          <p:spPr>
            <a:xfrm>
              <a:off x="-552" y="4848575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sp>
        <p:nvSpPr>
          <p:cNvPr id="204" name="Google Shape;204;p13"/>
          <p:cNvSpPr txBox="1">
            <a:spLocks noGrp="1"/>
          </p:cNvSpPr>
          <p:nvPr>
            <p:ph type="subTitle" idx="1"/>
          </p:nvPr>
        </p:nvSpPr>
        <p:spPr>
          <a:xfrm>
            <a:off x="8303733" y="2601400"/>
            <a:ext cx="2528800" cy="626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sp>
        <p:nvSpPr>
          <p:cNvPr id="205" name="Google Shape;205;p13"/>
          <p:cNvSpPr txBox="1">
            <a:spLocks noGrp="1"/>
          </p:cNvSpPr>
          <p:nvPr>
            <p:ph type="ctrTitle"/>
          </p:nvPr>
        </p:nvSpPr>
        <p:spPr>
          <a:xfrm>
            <a:off x="8303733" y="1946433"/>
            <a:ext cx="3964800" cy="790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206" name="Google Shape;206;p13"/>
          <p:cNvSpPr txBox="1">
            <a:spLocks noGrp="1"/>
          </p:cNvSpPr>
          <p:nvPr>
            <p:ph type="subTitle" idx="2"/>
          </p:nvPr>
        </p:nvSpPr>
        <p:spPr>
          <a:xfrm>
            <a:off x="8303733" y="3959267"/>
            <a:ext cx="2528800" cy="626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sp>
        <p:nvSpPr>
          <p:cNvPr id="207" name="Google Shape;207;p13"/>
          <p:cNvSpPr txBox="1">
            <a:spLocks noGrp="1"/>
          </p:cNvSpPr>
          <p:nvPr>
            <p:ph type="ctrTitle" idx="3"/>
          </p:nvPr>
        </p:nvSpPr>
        <p:spPr>
          <a:xfrm>
            <a:off x="8303733" y="3304300"/>
            <a:ext cx="3964800" cy="790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208" name="Google Shape;208;p13"/>
          <p:cNvSpPr txBox="1">
            <a:spLocks noGrp="1"/>
          </p:cNvSpPr>
          <p:nvPr>
            <p:ph type="subTitle" idx="4"/>
          </p:nvPr>
        </p:nvSpPr>
        <p:spPr>
          <a:xfrm>
            <a:off x="8303733" y="5317133"/>
            <a:ext cx="2528800" cy="626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sp>
        <p:nvSpPr>
          <p:cNvPr id="209" name="Google Shape;209;p13"/>
          <p:cNvSpPr txBox="1">
            <a:spLocks noGrp="1"/>
          </p:cNvSpPr>
          <p:nvPr>
            <p:ph type="ctrTitle" idx="5"/>
          </p:nvPr>
        </p:nvSpPr>
        <p:spPr>
          <a:xfrm>
            <a:off x="8303733" y="4662167"/>
            <a:ext cx="3964800" cy="790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210" name="Google Shape;210;p13"/>
          <p:cNvSpPr txBox="1">
            <a:spLocks noGrp="1"/>
          </p:cNvSpPr>
          <p:nvPr>
            <p:ph type="ctrTitle" idx="6"/>
          </p:nvPr>
        </p:nvSpPr>
        <p:spPr>
          <a:xfrm>
            <a:off x="1252700" y="689133"/>
            <a:ext cx="9720400" cy="977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Font typeface="Permanent Marker"/>
              <a:buNone/>
              <a:defRPr sz="3200">
                <a:latin typeface="Permanent Marker"/>
                <a:ea typeface="Permanent Marker"/>
                <a:cs typeface="Permanent Marker"/>
                <a:sym typeface="Permanent Marker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4000">
                <a:latin typeface="Permanent Marker"/>
                <a:ea typeface="Permanent Marker"/>
                <a:cs typeface="Permanent Marker"/>
                <a:sym typeface="Permanent Marker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4000">
                <a:latin typeface="Permanent Marker"/>
                <a:ea typeface="Permanent Marker"/>
                <a:cs typeface="Permanent Marker"/>
                <a:sym typeface="Permanent Marker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4000">
                <a:latin typeface="Permanent Marker"/>
                <a:ea typeface="Permanent Marker"/>
                <a:cs typeface="Permanent Marker"/>
                <a:sym typeface="Permanent Marker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4000">
                <a:latin typeface="Permanent Marker"/>
                <a:ea typeface="Permanent Marker"/>
                <a:cs typeface="Permanent Marker"/>
                <a:sym typeface="Permanent Marker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4000">
                <a:latin typeface="Permanent Marker"/>
                <a:ea typeface="Permanent Marker"/>
                <a:cs typeface="Permanent Marker"/>
                <a:sym typeface="Permanent Marker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4000">
                <a:latin typeface="Permanent Marker"/>
                <a:ea typeface="Permanent Marker"/>
                <a:cs typeface="Permanent Marker"/>
                <a:sym typeface="Permanent Marker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4000">
                <a:latin typeface="Permanent Marker"/>
                <a:ea typeface="Permanent Marker"/>
                <a:cs typeface="Permanent Marker"/>
                <a:sym typeface="Permanent Marker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4000">
                <a:latin typeface="Permanent Marker"/>
                <a:ea typeface="Permanent Marker"/>
                <a:cs typeface="Permanent Marker"/>
                <a:sym typeface="Permanent Marker"/>
              </a:defRPr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356934449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LUMNS ">
  <p:cSld name="TWO COLUMNS ">
    <p:spTree>
      <p:nvGrpSpPr>
        <p:cNvPr id="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2" name="Google Shape;212;p14"/>
          <p:cNvGrpSpPr/>
          <p:nvPr/>
        </p:nvGrpSpPr>
        <p:grpSpPr>
          <a:xfrm>
            <a:off x="-16603" y="413700"/>
            <a:ext cx="12241067" cy="6051067"/>
            <a:chOff x="-12452" y="310275"/>
            <a:chExt cx="9180800" cy="4538300"/>
          </a:xfrm>
        </p:grpSpPr>
        <p:cxnSp>
          <p:nvCxnSpPr>
            <p:cNvPr id="213" name="Google Shape;213;p14"/>
            <p:cNvCxnSpPr/>
            <p:nvPr/>
          </p:nvCxnSpPr>
          <p:spPr>
            <a:xfrm>
              <a:off x="-552" y="4023430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14" name="Google Shape;214;p14"/>
            <p:cNvCxnSpPr/>
            <p:nvPr/>
          </p:nvCxnSpPr>
          <p:spPr>
            <a:xfrm>
              <a:off x="-12452" y="310275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15" name="Google Shape;215;p14"/>
            <p:cNvCxnSpPr/>
            <p:nvPr/>
          </p:nvCxnSpPr>
          <p:spPr>
            <a:xfrm>
              <a:off x="-552" y="722848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16" name="Google Shape;216;p14"/>
            <p:cNvCxnSpPr/>
            <p:nvPr/>
          </p:nvCxnSpPr>
          <p:spPr>
            <a:xfrm>
              <a:off x="-552" y="1135420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17" name="Google Shape;217;p14"/>
            <p:cNvCxnSpPr/>
            <p:nvPr/>
          </p:nvCxnSpPr>
          <p:spPr>
            <a:xfrm>
              <a:off x="-552" y="1547993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18" name="Google Shape;218;p14"/>
            <p:cNvCxnSpPr/>
            <p:nvPr/>
          </p:nvCxnSpPr>
          <p:spPr>
            <a:xfrm>
              <a:off x="-552" y="1960566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19" name="Google Shape;219;p14"/>
            <p:cNvCxnSpPr/>
            <p:nvPr/>
          </p:nvCxnSpPr>
          <p:spPr>
            <a:xfrm>
              <a:off x="-552" y="2373139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20" name="Google Shape;220;p14"/>
            <p:cNvCxnSpPr/>
            <p:nvPr/>
          </p:nvCxnSpPr>
          <p:spPr>
            <a:xfrm>
              <a:off x="-552" y="2785711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21" name="Google Shape;221;p14"/>
            <p:cNvCxnSpPr/>
            <p:nvPr/>
          </p:nvCxnSpPr>
          <p:spPr>
            <a:xfrm>
              <a:off x="-552" y="3198284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22" name="Google Shape;222;p14"/>
            <p:cNvCxnSpPr/>
            <p:nvPr/>
          </p:nvCxnSpPr>
          <p:spPr>
            <a:xfrm>
              <a:off x="-552" y="3610857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23" name="Google Shape;223;p14"/>
            <p:cNvCxnSpPr/>
            <p:nvPr/>
          </p:nvCxnSpPr>
          <p:spPr>
            <a:xfrm>
              <a:off x="-552" y="4436002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24" name="Google Shape;224;p14"/>
            <p:cNvCxnSpPr/>
            <p:nvPr/>
          </p:nvCxnSpPr>
          <p:spPr>
            <a:xfrm>
              <a:off x="-552" y="4848575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sp>
        <p:nvSpPr>
          <p:cNvPr id="225" name="Google Shape;225;p14"/>
          <p:cNvSpPr txBox="1">
            <a:spLocks noGrp="1"/>
          </p:cNvSpPr>
          <p:nvPr>
            <p:ph type="subTitle" idx="1"/>
          </p:nvPr>
        </p:nvSpPr>
        <p:spPr>
          <a:xfrm>
            <a:off x="3111900" y="3365233"/>
            <a:ext cx="2262000" cy="1056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sp>
        <p:nvSpPr>
          <p:cNvPr id="226" name="Google Shape;226;p14"/>
          <p:cNvSpPr txBox="1">
            <a:spLocks noGrp="1"/>
          </p:cNvSpPr>
          <p:nvPr>
            <p:ph type="subTitle" idx="2"/>
          </p:nvPr>
        </p:nvSpPr>
        <p:spPr>
          <a:xfrm>
            <a:off x="6818067" y="3365233"/>
            <a:ext cx="2262000" cy="1056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sp>
        <p:nvSpPr>
          <p:cNvPr id="227" name="Google Shape;227;p14"/>
          <p:cNvSpPr txBox="1">
            <a:spLocks noGrp="1"/>
          </p:cNvSpPr>
          <p:nvPr>
            <p:ph type="ctrTitle"/>
          </p:nvPr>
        </p:nvSpPr>
        <p:spPr>
          <a:xfrm>
            <a:off x="3246884" y="2327433"/>
            <a:ext cx="1992000" cy="977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228" name="Google Shape;228;p14"/>
          <p:cNvSpPr txBox="1">
            <a:spLocks noGrp="1"/>
          </p:cNvSpPr>
          <p:nvPr>
            <p:ph type="ctrTitle" idx="3"/>
          </p:nvPr>
        </p:nvSpPr>
        <p:spPr>
          <a:xfrm>
            <a:off x="6953051" y="2327433"/>
            <a:ext cx="1992000" cy="977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56132252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DESIGN 2">
  <p:cSld name="TITLE + DESIGN 2">
    <p:spTree>
      <p:nvGrpSpPr>
        <p:cNvPr id="1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0" name="Google Shape;230;p15"/>
          <p:cNvGrpSpPr/>
          <p:nvPr/>
        </p:nvGrpSpPr>
        <p:grpSpPr>
          <a:xfrm>
            <a:off x="-16603" y="413700"/>
            <a:ext cx="12241067" cy="6051067"/>
            <a:chOff x="-12452" y="310275"/>
            <a:chExt cx="9180800" cy="4538300"/>
          </a:xfrm>
        </p:grpSpPr>
        <p:cxnSp>
          <p:nvCxnSpPr>
            <p:cNvPr id="231" name="Google Shape;231;p15"/>
            <p:cNvCxnSpPr/>
            <p:nvPr/>
          </p:nvCxnSpPr>
          <p:spPr>
            <a:xfrm>
              <a:off x="-552" y="4023430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32" name="Google Shape;232;p15"/>
            <p:cNvCxnSpPr/>
            <p:nvPr/>
          </p:nvCxnSpPr>
          <p:spPr>
            <a:xfrm>
              <a:off x="-12452" y="310275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33" name="Google Shape;233;p15"/>
            <p:cNvCxnSpPr/>
            <p:nvPr/>
          </p:nvCxnSpPr>
          <p:spPr>
            <a:xfrm>
              <a:off x="-552" y="722848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34" name="Google Shape;234;p15"/>
            <p:cNvCxnSpPr/>
            <p:nvPr/>
          </p:nvCxnSpPr>
          <p:spPr>
            <a:xfrm>
              <a:off x="-552" y="1135420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35" name="Google Shape;235;p15"/>
            <p:cNvCxnSpPr/>
            <p:nvPr/>
          </p:nvCxnSpPr>
          <p:spPr>
            <a:xfrm>
              <a:off x="-552" y="1547993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36" name="Google Shape;236;p15"/>
            <p:cNvCxnSpPr/>
            <p:nvPr/>
          </p:nvCxnSpPr>
          <p:spPr>
            <a:xfrm>
              <a:off x="-552" y="1960566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37" name="Google Shape;237;p15"/>
            <p:cNvCxnSpPr/>
            <p:nvPr/>
          </p:nvCxnSpPr>
          <p:spPr>
            <a:xfrm>
              <a:off x="-552" y="2373139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38" name="Google Shape;238;p15"/>
            <p:cNvCxnSpPr/>
            <p:nvPr/>
          </p:nvCxnSpPr>
          <p:spPr>
            <a:xfrm>
              <a:off x="-552" y="2785711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39" name="Google Shape;239;p15"/>
            <p:cNvCxnSpPr/>
            <p:nvPr/>
          </p:nvCxnSpPr>
          <p:spPr>
            <a:xfrm>
              <a:off x="-552" y="3198284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40" name="Google Shape;240;p15"/>
            <p:cNvCxnSpPr/>
            <p:nvPr/>
          </p:nvCxnSpPr>
          <p:spPr>
            <a:xfrm>
              <a:off x="-552" y="3610857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41" name="Google Shape;241;p15"/>
            <p:cNvCxnSpPr/>
            <p:nvPr/>
          </p:nvCxnSpPr>
          <p:spPr>
            <a:xfrm>
              <a:off x="-552" y="4436002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42" name="Google Shape;242;p15"/>
            <p:cNvCxnSpPr/>
            <p:nvPr/>
          </p:nvCxnSpPr>
          <p:spPr>
            <a:xfrm>
              <a:off x="-552" y="4848575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sp>
        <p:nvSpPr>
          <p:cNvPr id="243" name="Google Shape;243;p15"/>
          <p:cNvSpPr txBox="1">
            <a:spLocks noGrp="1"/>
          </p:cNvSpPr>
          <p:nvPr>
            <p:ph type="ctrTitle"/>
          </p:nvPr>
        </p:nvSpPr>
        <p:spPr>
          <a:xfrm>
            <a:off x="2678400" y="689133"/>
            <a:ext cx="6835200" cy="977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400"/>
              <a:buFont typeface="Permanent Marker"/>
              <a:buNone/>
              <a:defRPr sz="3200">
                <a:latin typeface="Permanent Marker"/>
                <a:ea typeface="Permanent Marker"/>
                <a:cs typeface="Permanent Marker"/>
                <a:sym typeface="Permanent Marker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4000">
                <a:latin typeface="Permanent Marker"/>
                <a:ea typeface="Permanent Marker"/>
                <a:cs typeface="Permanent Marker"/>
                <a:sym typeface="Permanent Marker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4000">
                <a:latin typeface="Permanent Marker"/>
                <a:ea typeface="Permanent Marker"/>
                <a:cs typeface="Permanent Marker"/>
                <a:sym typeface="Permanent Marker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4000">
                <a:latin typeface="Permanent Marker"/>
                <a:ea typeface="Permanent Marker"/>
                <a:cs typeface="Permanent Marker"/>
                <a:sym typeface="Permanent Marker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4000">
                <a:latin typeface="Permanent Marker"/>
                <a:ea typeface="Permanent Marker"/>
                <a:cs typeface="Permanent Marker"/>
                <a:sym typeface="Permanent Marker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4000">
                <a:latin typeface="Permanent Marker"/>
                <a:ea typeface="Permanent Marker"/>
                <a:cs typeface="Permanent Marker"/>
                <a:sym typeface="Permanent Marker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4000">
                <a:latin typeface="Permanent Marker"/>
                <a:ea typeface="Permanent Marker"/>
                <a:cs typeface="Permanent Marker"/>
                <a:sym typeface="Permanent Marker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4000">
                <a:latin typeface="Permanent Marker"/>
                <a:ea typeface="Permanent Marker"/>
                <a:cs typeface="Permanent Marker"/>
                <a:sym typeface="Permanent Marker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4000">
                <a:latin typeface="Permanent Marker"/>
                <a:ea typeface="Permanent Marker"/>
                <a:cs typeface="Permanent Marker"/>
                <a:sym typeface="Permanent Marker"/>
              </a:defRPr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56897495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SIX COLUMNS">
  <p:cSld name="TITLE + SIX COLUMNS">
    <p:spTree>
      <p:nvGrpSpPr>
        <p:cNvPr id="1" name="Shape 2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5" name="Google Shape;245;p16"/>
          <p:cNvGrpSpPr/>
          <p:nvPr/>
        </p:nvGrpSpPr>
        <p:grpSpPr>
          <a:xfrm>
            <a:off x="-16603" y="413700"/>
            <a:ext cx="12241067" cy="6051067"/>
            <a:chOff x="-12452" y="310275"/>
            <a:chExt cx="9180800" cy="4538300"/>
          </a:xfrm>
        </p:grpSpPr>
        <p:cxnSp>
          <p:nvCxnSpPr>
            <p:cNvPr id="246" name="Google Shape;246;p16"/>
            <p:cNvCxnSpPr/>
            <p:nvPr/>
          </p:nvCxnSpPr>
          <p:spPr>
            <a:xfrm>
              <a:off x="-552" y="4023430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47" name="Google Shape;247;p16"/>
            <p:cNvCxnSpPr/>
            <p:nvPr/>
          </p:nvCxnSpPr>
          <p:spPr>
            <a:xfrm>
              <a:off x="-12452" y="310275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48" name="Google Shape;248;p16"/>
            <p:cNvCxnSpPr/>
            <p:nvPr/>
          </p:nvCxnSpPr>
          <p:spPr>
            <a:xfrm>
              <a:off x="-552" y="722848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49" name="Google Shape;249;p16"/>
            <p:cNvCxnSpPr/>
            <p:nvPr/>
          </p:nvCxnSpPr>
          <p:spPr>
            <a:xfrm>
              <a:off x="-552" y="1135420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50" name="Google Shape;250;p16"/>
            <p:cNvCxnSpPr/>
            <p:nvPr/>
          </p:nvCxnSpPr>
          <p:spPr>
            <a:xfrm>
              <a:off x="-552" y="1547993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51" name="Google Shape;251;p16"/>
            <p:cNvCxnSpPr/>
            <p:nvPr/>
          </p:nvCxnSpPr>
          <p:spPr>
            <a:xfrm>
              <a:off x="-552" y="1960566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52" name="Google Shape;252;p16"/>
            <p:cNvCxnSpPr/>
            <p:nvPr/>
          </p:nvCxnSpPr>
          <p:spPr>
            <a:xfrm>
              <a:off x="-552" y="2373139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53" name="Google Shape;253;p16"/>
            <p:cNvCxnSpPr/>
            <p:nvPr/>
          </p:nvCxnSpPr>
          <p:spPr>
            <a:xfrm>
              <a:off x="-552" y="2785711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54" name="Google Shape;254;p16"/>
            <p:cNvCxnSpPr/>
            <p:nvPr/>
          </p:nvCxnSpPr>
          <p:spPr>
            <a:xfrm>
              <a:off x="-552" y="3198284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55" name="Google Shape;255;p16"/>
            <p:cNvCxnSpPr/>
            <p:nvPr/>
          </p:nvCxnSpPr>
          <p:spPr>
            <a:xfrm>
              <a:off x="-552" y="3610857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56" name="Google Shape;256;p16"/>
            <p:cNvCxnSpPr/>
            <p:nvPr/>
          </p:nvCxnSpPr>
          <p:spPr>
            <a:xfrm>
              <a:off x="-552" y="4436002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57" name="Google Shape;257;p16"/>
            <p:cNvCxnSpPr/>
            <p:nvPr/>
          </p:nvCxnSpPr>
          <p:spPr>
            <a:xfrm>
              <a:off x="-552" y="4848575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sp>
        <p:nvSpPr>
          <p:cNvPr id="258" name="Google Shape;258;p16"/>
          <p:cNvSpPr txBox="1">
            <a:spLocks noGrp="1"/>
          </p:cNvSpPr>
          <p:nvPr>
            <p:ph type="subTitle" idx="1"/>
          </p:nvPr>
        </p:nvSpPr>
        <p:spPr>
          <a:xfrm>
            <a:off x="1974803" y="2844533"/>
            <a:ext cx="2252400" cy="1056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sp>
        <p:nvSpPr>
          <p:cNvPr id="259" name="Google Shape;259;p16"/>
          <p:cNvSpPr txBox="1">
            <a:spLocks noGrp="1"/>
          </p:cNvSpPr>
          <p:nvPr>
            <p:ph type="subTitle" idx="2"/>
          </p:nvPr>
        </p:nvSpPr>
        <p:spPr>
          <a:xfrm>
            <a:off x="4969788" y="2844533"/>
            <a:ext cx="2252400" cy="1056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sp>
        <p:nvSpPr>
          <p:cNvPr id="260" name="Google Shape;260;p16"/>
          <p:cNvSpPr txBox="1">
            <a:spLocks noGrp="1"/>
          </p:cNvSpPr>
          <p:nvPr>
            <p:ph type="subTitle" idx="3"/>
          </p:nvPr>
        </p:nvSpPr>
        <p:spPr>
          <a:xfrm>
            <a:off x="7964777" y="2844533"/>
            <a:ext cx="2252400" cy="1056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sp>
        <p:nvSpPr>
          <p:cNvPr id="261" name="Google Shape;261;p16"/>
          <p:cNvSpPr txBox="1">
            <a:spLocks noGrp="1"/>
          </p:cNvSpPr>
          <p:nvPr>
            <p:ph type="ctrTitle"/>
          </p:nvPr>
        </p:nvSpPr>
        <p:spPr>
          <a:xfrm>
            <a:off x="1885017" y="1765733"/>
            <a:ext cx="2432000" cy="977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262" name="Google Shape;262;p16"/>
          <p:cNvSpPr txBox="1">
            <a:spLocks noGrp="1"/>
          </p:cNvSpPr>
          <p:nvPr>
            <p:ph type="ctrTitle" idx="4"/>
          </p:nvPr>
        </p:nvSpPr>
        <p:spPr>
          <a:xfrm>
            <a:off x="4880020" y="1765733"/>
            <a:ext cx="2432000" cy="977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263" name="Google Shape;263;p16"/>
          <p:cNvSpPr txBox="1">
            <a:spLocks noGrp="1"/>
          </p:cNvSpPr>
          <p:nvPr>
            <p:ph type="ctrTitle" idx="5"/>
          </p:nvPr>
        </p:nvSpPr>
        <p:spPr>
          <a:xfrm>
            <a:off x="7874997" y="1765733"/>
            <a:ext cx="2432000" cy="977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264" name="Google Shape;264;p16"/>
          <p:cNvSpPr txBox="1">
            <a:spLocks noGrp="1"/>
          </p:cNvSpPr>
          <p:nvPr>
            <p:ph type="subTitle" idx="6"/>
          </p:nvPr>
        </p:nvSpPr>
        <p:spPr>
          <a:xfrm>
            <a:off x="1974803" y="4990833"/>
            <a:ext cx="2252400" cy="1056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sp>
        <p:nvSpPr>
          <p:cNvPr id="265" name="Google Shape;265;p16"/>
          <p:cNvSpPr txBox="1">
            <a:spLocks noGrp="1"/>
          </p:cNvSpPr>
          <p:nvPr>
            <p:ph type="subTitle" idx="7"/>
          </p:nvPr>
        </p:nvSpPr>
        <p:spPr>
          <a:xfrm>
            <a:off x="4969788" y="4990833"/>
            <a:ext cx="2252400" cy="1056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sp>
        <p:nvSpPr>
          <p:cNvPr id="266" name="Google Shape;266;p16"/>
          <p:cNvSpPr txBox="1">
            <a:spLocks noGrp="1"/>
          </p:cNvSpPr>
          <p:nvPr>
            <p:ph type="subTitle" idx="8"/>
          </p:nvPr>
        </p:nvSpPr>
        <p:spPr>
          <a:xfrm>
            <a:off x="7964760" y="4990833"/>
            <a:ext cx="2252400" cy="1056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sp>
        <p:nvSpPr>
          <p:cNvPr id="267" name="Google Shape;267;p16"/>
          <p:cNvSpPr txBox="1">
            <a:spLocks noGrp="1"/>
          </p:cNvSpPr>
          <p:nvPr>
            <p:ph type="ctrTitle" idx="9"/>
          </p:nvPr>
        </p:nvSpPr>
        <p:spPr>
          <a:xfrm>
            <a:off x="1885000" y="3912033"/>
            <a:ext cx="2432000" cy="977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268" name="Google Shape;268;p16"/>
          <p:cNvSpPr txBox="1">
            <a:spLocks noGrp="1"/>
          </p:cNvSpPr>
          <p:nvPr>
            <p:ph type="ctrTitle" idx="13"/>
          </p:nvPr>
        </p:nvSpPr>
        <p:spPr>
          <a:xfrm>
            <a:off x="4880004" y="3912033"/>
            <a:ext cx="2432000" cy="977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269" name="Google Shape;269;p16"/>
          <p:cNvSpPr txBox="1">
            <a:spLocks noGrp="1"/>
          </p:cNvSpPr>
          <p:nvPr>
            <p:ph type="ctrTitle" idx="14"/>
          </p:nvPr>
        </p:nvSpPr>
        <p:spPr>
          <a:xfrm>
            <a:off x="7874981" y="3912033"/>
            <a:ext cx="2432000" cy="977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270" name="Google Shape;270;p16"/>
          <p:cNvSpPr txBox="1">
            <a:spLocks noGrp="1"/>
          </p:cNvSpPr>
          <p:nvPr>
            <p:ph type="ctrTitle" idx="15"/>
          </p:nvPr>
        </p:nvSpPr>
        <p:spPr>
          <a:xfrm>
            <a:off x="2678400" y="689133"/>
            <a:ext cx="6835200" cy="977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400"/>
              <a:buFont typeface="Permanent Marker"/>
              <a:buNone/>
              <a:defRPr sz="3200">
                <a:latin typeface="Permanent Marker"/>
                <a:ea typeface="Permanent Marker"/>
                <a:cs typeface="Permanent Marker"/>
                <a:sym typeface="Permanent Marker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4000">
                <a:latin typeface="Permanent Marker"/>
                <a:ea typeface="Permanent Marker"/>
                <a:cs typeface="Permanent Marker"/>
                <a:sym typeface="Permanent Marker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4000">
                <a:latin typeface="Permanent Marker"/>
                <a:ea typeface="Permanent Marker"/>
                <a:cs typeface="Permanent Marker"/>
                <a:sym typeface="Permanent Marker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4000">
                <a:latin typeface="Permanent Marker"/>
                <a:ea typeface="Permanent Marker"/>
                <a:cs typeface="Permanent Marker"/>
                <a:sym typeface="Permanent Marker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4000">
                <a:latin typeface="Permanent Marker"/>
                <a:ea typeface="Permanent Marker"/>
                <a:cs typeface="Permanent Marker"/>
                <a:sym typeface="Permanent Marker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4000">
                <a:latin typeface="Permanent Marker"/>
                <a:ea typeface="Permanent Marker"/>
                <a:cs typeface="Permanent Marker"/>
                <a:sym typeface="Permanent Marker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4000">
                <a:latin typeface="Permanent Marker"/>
                <a:ea typeface="Permanent Marker"/>
                <a:cs typeface="Permanent Marker"/>
                <a:sym typeface="Permanent Marker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4000">
                <a:latin typeface="Permanent Marker"/>
                <a:ea typeface="Permanent Marker"/>
                <a:cs typeface="Permanent Marker"/>
                <a:sym typeface="Permanent Marker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4000">
                <a:latin typeface="Permanent Marker"/>
                <a:ea typeface="Permanent Marker"/>
                <a:cs typeface="Permanent Marker"/>
                <a:sym typeface="Permanent Marker"/>
              </a:defRPr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179580747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HANKS &amp; CREDITS">
  <p:cSld name="THANKS &amp; CREDITS">
    <p:spTree>
      <p:nvGrpSpPr>
        <p:cNvPr id="1" name="Shape 2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2" name="Google Shape;272;p17"/>
          <p:cNvGrpSpPr/>
          <p:nvPr/>
        </p:nvGrpSpPr>
        <p:grpSpPr>
          <a:xfrm>
            <a:off x="-16603" y="413700"/>
            <a:ext cx="12241067" cy="6051067"/>
            <a:chOff x="-12452" y="310275"/>
            <a:chExt cx="9180800" cy="4538300"/>
          </a:xfrm>
        </p:grpSpPr>
        <p:cxnSp>
          <p:nvCxnSpPr>
            <p:cNvPr id="273" name="Google Shape;273;p17"/>
            <p:cNvCxnSpPr/>
            <p:nvPr/>
          </p:nvCxnSpPr>
          <p:spPr>
            <a:xfrm>
              <a:off x="-552" y="4023430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74" name="Google Shape;274;p17"/>
            <p:cNvCxnSpPr/>
            <p:nvPr/>
          </p:nvCxnSpPr>
          <p:spPr>
            <a:xfrm>
              <a:off x="-12452" y="310275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75" name="Google Shape;275;p17"/>
            <p:cNvCxnSpPr/>
            <p:nvPr/>
          </p:nvCxnSpPr>
          <p:spPr>
            <a:xfrm>
              <a:off x="-552" y="722848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76" name="Google Shape;276;p17"/>
            <p:cNvCxnSpPr/>
            <p:nvPr/>
          </p:nvCxnSpPr>
          <p:spPr>
            <a:xfrm>
              <a:off x="-552" y="1135420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77" name="Google Shape;277;p17"/>
            <p:cNvCxnSpPr/>
            <p:nvPr/>
          </p:nvCxnSpPr>
          <p:spPr>
            <a:xfrm>
              <a:off x="-552" y="1547993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78" name="Google Shape;278;p17"/>
            <p:cNvCxnSpPr/>
            <p:nvPr/>
          </p:nvCxnSpPr>
          <p:spPr>
            <a:xfrm>
              <a:off x="-552" y="1960566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79" name="Google Shape;279;p17"/>
            <p:cNvCxnSpPr/>
            <p:nvPr/>
          </p:nvCxnSpPr>
          <p:spPr>
            <a:xfrm>
              <a:off x="-552" y="2373139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80" name="Google Shape;280;p17"/>
            <p:cNvCxnSpPr/>
            <p:nvPr/>
          </p:nvCxnSpPr>
          <p:spPr>
            <a:xfrm>
              <a:off x="-552" y="2785711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81" name="Google Shape;281;p17"/>
            <p:cNvCxnSpPr/>
            <p:nvPr/>
          </p:nvCxnSpPr>
          <p:spPr>
            <a:xfrm>
              <a:off x="-552" y="3198284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82" name="Google Shape;282;p17"/>
            <p:cNvCxnSpPr/>
            <p:nvPr/>
          </p:nvCxnSpPr>
          <p:spPr>
            <a:xfrm>
              <a:off x="-552" y="3610857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83" name="Google Shape;283;p17"/>
            <p:cNvCxnSpPr/>
            <p:nvPr/>
          </p:nvCxnSpPr>
          <p:spPr>
            <a:xfrm>
              <a:off x="-552" y="4436002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84" name="Google Shape;284;p17"/>
            <p:cNvCxnSpPr/>
            <p:nvPr/>
          </p:nvCxnSpPr>
          <p:spPr>
            <a:xfrm>
              <a:off x="-552" y="4848575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sp>
        <p:nvSpPr>
          <p:cNvPr id="285" name="Google Shape;285;p17"/>
          <p:cNvSpPr txBox="1">
            <a:spLocks noGrp="1"/>
          </p:cNvSpPr>
          <p:nvPr>
            <p:ph type="ctrTitle"/>
          </p:nvPr>
        </p:nvSpPr>
        <p:spPr>
          <a:xfrm>
            <a:off x="1252700" y="1197133"/>
            <a:ext cx="6835200" cy="977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600"/>
              <a:buFont typeface="Permanent Marker"/>
              <a:buNone/>
              <a:defRPr sz="4800">
                <a:latin typeface="Permanent Marker"/>
                <a:ea typeface="Permanent Marker"/>
                <a:cs typeface="Permanent Marker"/>
                <a:sym typeface="Permanent Marker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4000">
                <a:latin typeface="Permanent Marker"/>
                <a:ea typeface="Permanent Marker"/>
                <a:cs typeface="Permanent Marker"/>
                <a:sym typeface="Permanent Marker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4000">
                <a:latin typeface="Permanent Marker"/>
                <a:ea typeface="Permanent Marker"/>
                <a:cs typeface="Permanent Marker"/>
                <a:sym typeface="Permanent Marker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4000">
                <a:latin typeface="Permanent Marker"/>
                <a:ea typeface="Permanent Marker"/>
                <a:cs typeface="Permanent Marker"/>
                <a:sym typeface="Permanent Marker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4000">
                <a:latin typeface="Permanent Marker"/>
                <a:ea typeface="Permanent Marker"/>
                <a:cs typeface="Permanent Marker"/>
                <a:sym typeface="Permanent Marker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4000">
                <a:latin typeface="Permanent Marker"/>
                <a:ea typeface="Permanent Marker"/>
                <a:cs typeface="Permanent Marker"/>
                <a:sym typeface="Permanent Marker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4000">
                <a:latin typeface="Permanent Marker"/>
                <a:ea typeface="Permanent Marker"/>
                <a:cs typeface="Permanent Marker"/>
                <a:sym typeface="Permanent Marker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4000">
                <a:latin typeface="Permanent Marker"/>
                <a:ea typeface="Permanent Marker"/>
                <a:cs typeface="Permanent Marker"/>
                <a:sym typeface="Permanent Marker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4000">
                <a:latin typeface="Permanent Marker"/>
                <a:ea typeface="Permanent Marker"/>
                <a:cs typeface="Permanent Marker"/>
                <a:sym typeface="Permanent Marker"/>
              </a:defRPr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286" name="Google Shape;286;p17"/>
          <p:cNvSpPr txBox="1">
            <a:spLocks noGrp="1"/>
          </p:cNvSpPr>
          <p:nvPr>
            <p:ph type="subTitle" idx="1"/>
          </p:nvPr>
        </p:nvSpPr>
        <p:spPr>
          <a:xfrm>
            <a:off x="1252700" y="2739400"/>
            <a:ext cx="3888000" cy="1056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sp>
        <p:nvSpPr>
          <p:cNvPr id="287" name="Google Shape;287;p17"/>
          <p:cNvSpPr txBox="1"/>
          <p:nvPr/>
        </p:nvSpPr>
        <p:spPr>
          <a:xfrm>
            <a:off x="1252700" y="4710800"/>
            <a:ext cx="4138000" cy="135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marL="0" lvl="0" indent="0" algn="l" rtl="0">
              <a:spcBef>
                <a:spcPts val="400"/>
              </a:spcBef>
              <a:spcAft>
                <a:spcPts val="0"/>
              </a:spcAft>
              <a:buNone/>
            </a:pPr>
            <a:r>
              <a:rPr lang="en" sz="1067">
                <a:latin typeface="Comfortaa"/>
                <a:ea typeface="Comfortaa"/>
                <a:cs typeface="Comfortaa"/>
                <a:sym typeface="Comfortaa"/>
              </a:rPr>
              <a:t>CREDITS: This presentation template was created by </a:t>
            </a:r>
            <a:r>
              <a:rPr lang="en" sz="1067" b="1">
                <a:uFill>
                  <a:noFill/>
                </a:uFill>
                <a:latin typeface="Comfortaa"/>
                <a:ea typeface="Comfortaa"/>
                <a:cs typeface="Comfortaa"/>
                <a:sym typeface="Comfortaa"/>
                <a:hlinkClick r:id="rId2"/>
              </a:rPr>
              <a:t>Slidesgo</a:t>
            </a:r>
            <a:r>
              <a:rPr lang="en" sz="1067">
                <a:latin typeface="Comfortaa"/>
                <a:ea typeface="Comfortaa"/>
                <a:cs typeface="Comfortaa"/>
                <a:sym typeface="Comfortaa"/>
              </a:rPr>
              <a:t>, including icons by </a:t>
            </a:r>
            <a:r>
              <a:rPr lang="en" sz="1067" b="1">
                <a:uFill>
                  <a:noFill/>
                </a:uFill>
                <a:latin typeface="Comfortaa"/>
                <a:ea typeface="Comfortaa"/>
                <a:cs typeface="Comfortaa"/>
                <a:sym typeface="Comfortaa"/>
                <a:hlinkClick r:id="rId3"/>
              </a:rPr>
              <a:t>Flatico</a:t>
            </a:r>
            <a:r>
              <a:rPr lang="en" sz="1067">
                <a:uFill>
                  <a:noFill/>
                </a:uFill>
                <a:latin typeface="Comfortaa"/>
                <a:ea typeface="Comfortaa"/>
                <a:cs typeface="Comfortaa"/>
                <a:sym typeface="Comfortaa"/>
                <a:hlinkClick r:id="rId3"/>
              </a:rPr>
              <a:t>n</a:t>
            </a:r>
            <a:r>
              <a:rPr lang="en" sz="1067">
                <a:latin typeface="Comfortaa"/>
                <a:ea typeface="Comfortaa"/>
                <a:cs typeface="Comfortaa"/>
                <a:sym typeface="Comfortaa"/>
              </a:rPr>
              <a:t>, and infographics &amp; images by </a:t>
            </a:r>
            <a:r>
              <a:rPr lang="en" sz="1067" b="1">
                <a:uFill>
                  <a:noFill/>
                </a:uFill>
                <a:latin typeface="Comfortaa"/>
                <a:ea typeface="Comfortaa"/>
                <a:cs typeface="Comfortaa"/>
                <a:sym typeface="Comfortaa"/>
                <a:hlinkClick r:id="rId4"/>
              </a:rPr>
              <a:t>Freepik</a:t>
            </a:r>
            <a:r>
              <a:rPr lang="en" sz="1067">
                <a:latin typeface="Comfortaa"/>
                <a:ea typeface="Comfortaa"/>
                <a:cs typeface="Comfortaa"/>
                <a:sym typeface="Comfortaa"/>
              </a:rPr>
              <a:t>. </a:t>
            </a:r>
            <a:endParaRPr sz="1067">
              <a:latin typeface="Comfortaa"/>
              <a:ea typeface="Comfortaa"/>
              <a:cs typeface="Comfortaa"/>
              <a:sym typeface="Comfortaa"/>
            </a:endParaRPr>
          </a:p>
          <a:p>
            <a:pPr marL="0" lvl="0" indent="0" algn="l" rtl="0">
              <a:spcBef>
                <a:spcPts val="400"/>
              </a:spcBef>
              <a:spcAft>
                <a:spcPts val="0"/>
              </a:spcAft>
              <a:buNone/>
            </a:pPr>
            <a:endParaRPr sz="1067">
              <a:latin typeface="Comfortaa"/>
              <a:ea typeface="Comfortaa"/>
              <a:cs typeface="Comfortaa"/>
              <a:sym typeface="Comfortaa"/>
            </a:endParaRPr>
          </a:p>
        </p:txBody>
      </p:sp>
    </p:spTree>
    <p:extLst>
      <p:ext uri="{BB962C8B-B14F-4D97-AF65-F5344CB8AC3E}">
        <p14:creationId xmlns:p14="http://schemas.microsoft.com/office/powerpoint/2010/main" val="130288534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BULLET POINTS">
  <p:cSld name="1_TITLE + BULLET POINTS">
    <p:spTree>
      <p:nvGrpSpPr>
        <p:cNvPr id="1" name="Shape 2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9" name="Google Shape;289;p18"/>
          <p:cNvGrpSpPr/>
          <p:nvPr/>
        </p:nvGrpSpPr>
        <p:grpSpPr>
          <a:xfrm>
            <a:off x="-16603" y="413700"/>
            <a:ext cx="12241067" cy="6051067"/>
            <a:chOff x="-12452" y="310275"/>
            <a:chExt cx="9180800" cy="4538300"/>
          </a:xfrm>
        </p:grpSpPr>
        <p:cxnSp>
          <p:nvCxnSpPr>
            <p:cNvPr id="290" name="Google Shape;290;p18"/>
            <p:cNvCxnSpPr/>
            <p:nvPr/>
          </p:nvCxnSpPr>
          <p:spPr>
            <a:xfrm>
              <a:off x="-552" y="4023430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91" name="Google Shape;291;p18"/>
            <p:cNvCxnSpPr/>
            <p:nvPr/>
          </p:nvCxnSpPr>
          <p:spPr>
            <a:xfrm>
              <a:off x="-12452" y="310275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92" name="Google Shape;292;p18"/>
            <p:cNvCxnSpPr/>
            <p:nvPr/>
          </p:nvCxnSpPr>
          <p:spPr>
            <a:xfrm>
              <a:off x="-552" y="722848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93" name="Google Shape;293;p18"/>
            <p:cNvCxnSpPr/>
            <p:nvPr/>
          </p:nvCxnSpPr>
          <p:spPr>
            <a:xfrm>
              <a:off x="-552" y="1135420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94" name="Google Shape;294;p18"/>
            <p:cNvCxnSpPr/>
            <p:nvPr/>
          </p:nvCxnSpPr>
          <p:spPr>
            <a:xfrm>
              <a:off x="-552" y="1547993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95" name="Google Shape;295;p18"/>
            <p:cNvCxnSpPr/>
            <p:nvPr/>
          </p:nvCxnSpPr>
          <p:spPr>
            <a:xfrm>
              <a:off x="-552" y="1960566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96" name="Google Shape;296;p18"/>
            <p:cNvCxnSpPr/>
            <p:nvPr/>
          </p:nvCxnSpPr>
          <p:spPr>
            <a:xfrm>
              <a:off x="-552" y="2373139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97" name="Google Shape;297;p18"/>
            <p:cNvCxnSpPr/>
            <p:nvPr/>
          </p:nvCxnSpPr>
          <p:spPr>
            <a:xfrm>
              <a:off x="-552" y="2785711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98" name="Google Shape;298;p18"/>
            <p:cNvCxnSpPr/>
            <p:nvPr/>
          </p:nvCxnSpPr>
          <p:spPr>
            <a:xfrm>
              <a:off x="-552" y="3198284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99" name="Google Shape;299;p18"/>
            <p:cNvCxnSpPr/>
            <p:nvPr/>
          </p:nvCxnSpPr>
          <p:spPr>
            <a:xfrm>
              <a:off x="-552" y="3610857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00" name="Google Shape;300;p18"/>
            <p:cNvCxnSpPr/>
            <p:nvPr/>
          </p:nvCxnSpPr>
          <p:spPr>
            <a:xfrm>
              <a:off x="-552" y="4436002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01" name="Google Shape;301;p18"/>
            <p:cNvCxnSpPr/>
            <p:nvPr/>
          </p:nvCxnSpPr>
          <p:spPr>
            <a:xfrm>
              <a:off x="-552" y="4848575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sp>
        <p:nvSpPr>
          <p:cNvPr id="302" name="Google Shape;302;p18"/>
          <p:cNvSpPr txBox="1">
            <a:spLocks noGrp="1"/>
          </p:cNvSpPr>
          <p:nvPr>
            <p:ph type="ctrTitle"/>
          </p:nvPr>
        </p:nvSpPr>
        <p:spPr>
          <a:xfrm>
            <a:off x="2678400" y="689133"/>
            <a:ext cx="6835200" cy="977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400"/>
              <a:buFont typeface="Permanent Marker"/>
              <a:buNone/>
              <a:defRPr sz="3200">
                <a:latin typeface="Permanent Marker"/>
                <a:ea typeface="Permanent Marker"/>
                <a:cs typeface="Permanent Marker"/>
                <a:sym typeface="Permanent Marker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4000">
                <a:latin typeface="Permanent Marker"/>
                <a:ea typeface="Permanent Marker"/>
                <a:cs typeface="Permanent Marker"/>
                <a:sym typeface="Permanent Marker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4000">
                <a:latin typeface="Permanent Marker"/>
                <a:ea typeface="Permanent Marker"/>
                <a:cs typeface="Permanent Marker"/>
                <a:sym typeface="Permanent Marker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4000">
                <a:latin typeface="Permanent Marker"/>
                <a:ea typeface="Permanent Marker"/>
                <a:cs typeface="Permanent Marker"/>
                <a:sym typeface="Permanent Marker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4000">
                <a:latin typeface="Permanent Marker"/>
                <a:ea typeface="Permanent Marker"/>
                <a:cs typeface="Permanent Marker"/>
                <a:sym typeface="Permanent Marker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4000">
                <a:latin typeface="Permanent Marker"/>
                <a:ea typeface="Permanent Marker"/>
                <a:cs typeface="Permanent Marker"/>
                <a:sym typeface="Permanent Marker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4000">
                <a:latin typeface="Permanent Marker"/>
                <a:ea typeface="Permanent Marker"/>
                <a:cs typeface="Permanent Marker"/>
                <a:sym typeface="Permanent Marker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4000">
                <a:latin typeface="Permanent Marker"/>
                <a:ea typeface="Permanent Marker"/>
                <a:cs typeface="Permanent Marker"/>
                <a:sym typeface="Permanent Marker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4000">
                <a:latin typeface="Permanent Marker"/>
                <a:ea typeface="Permanent Marker"/>
                <a:cs typeface="Permanent Marker"/>
                <a:sym typeface="Permanent Marker"/>
              </a:defRPr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03" name="Google Shape;303;p18"/>
          <p:cNvSpPr txBox="1">
            <a:spLocks noGrp="1"/>
          </p:cNvSpPr>
          <p:nvPr>
            <p:ph type="body" idx="1"/>
          </p:nvPr>
        </p:nvSpPr>
        <p:spPr>
          <a:xfrm>
            <a:off x="1479551" y="2057400"/>
            <a:ext cx="4419600" cy="4161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609585" lvl="0" indent="-397923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Font typeface="Comfortaa"/>
              <a:buChar char="●"/>
              <a:defRPr sz="1467">
                <a:latin typeface="Comfortaa"/>
                <a:ea typeface="Comfortaa"/>
                <a:cs typeface="Comfortaa"/>
                <a:sym typeface="Comfortaa"/>
              </a:defRPr>
            </a:lvl1pPr>
            <a:lvl2pPr marL="1219170" lvl="1" indent="-397923" rtl="0">
              <a:lnSpc>
                <a:spcPct val="115000"/>
              </a:lnSpc>
              <a:spcBef>
                <a:spcPts val="2133"/>
              </a:spcBef>
              <a:spcAft>
                <a:spcPts val="0"/>
              </a:spcAft>
              <a:buSzPts val="1100"/>
              <a:buFont typeface="Comfortaa"/>
              <a:buChar char="○"/>
              <a:defRPr sz="1467">
                <a:latin typeface="Comfortaa"/>
                <a:ea typeface="Comfortaa"/>
                <a:cs typeface="Comfortaa"/>
                <a:sym typeface="Comfortaa"/>
              </a:defRPr>
            </a:lvl2pPr>
            <a:lvl3pPr marL="1828754" lvl="2" indent="-397923" rtl="0">
              <a:lnSpc>
                <a:spcPct val="115000"/>
              </a:lnSpc>
              <a:spcBef>
                <a:spcPts val="2133"/>
              </a:spcBef>
              <a:spcAft>
                <a:spcPts val="0"/>
              </a:spcAft>
              <a:buSzPts val="1100"/>
              <a:buFont typeface="Comfortaa"/>
              <a:buChar char="■"/>
              <a:defRPr sz="1467">
                <a:latin typeface="Comfortaa"/>
                <a:ea typeface="Comfortaa"/>
                <a:cs typeface="Comfortaa"/>
                <a:sym typeface="Comfortaa"/>
              </a:defRPr>
            </a:lvl3pPr>
            <a:lvl4pPr marL="2438339" lvl="3" indent="-397923" rtl="0">
              <a:lnSpc>
                <a:spcPct val="115000"/>
              </a:lnSpc>
              <a:spcBef>
                <a:spcPts val="2133"/>
              </a:spcBef>
              <a:spcAft>
                <a:spcPts val="0"/>
              </a:spcAft>
              <a:buSzPts val="1100"/>
              <a:buFont typeface="Comfortaa"/>
              <a:buChar char="●"/>
              <a:defRPr sz="1467">
                <a:latin typeface="Comfortaa"/>
                <a:ea typeface="Comfortaa"/>
                <a:cs typeface="Comfortaa"/>
                <a:sym typeface="Comfortaa"/>
              </a:defRPr>
            </a:lvl4pPr>
            <a:lvl5pPr marL="3047924" lvl="4" indent="-397923" rtl="0">
              <a:lnSpc>
                <a:spcPct val="115000"/>
              </a:lnSpc>
              <a:spcBef>
                <a:spcPts val="2133"/>
              </a:spcBef>
              <a:spcAft>
                <a:spcPts val="0"/>
              </a:spcAft>
              <a:buSzPts val="1100"/>
              <a:buFont typeface="Comfortaa"/>
              <a:buChar char="○"/>
              <a:defRPr sz="1467">
                <a:latin typeface="Comfortaa"/>
                <a:ea typeface="Comfortaa"/>
                <a:cs typeface="Comfortaa"/>
                <a:sym typeface="Comfortaa"/>
              </a:defRPr>
            </a:lvl5pPr>
            <a:lvl6pPr marL="3657509" lvl="5" indent="-397923" rtl="0">
              <a:lnSpc>
                <a:spcPct val="115000"/>
              </a:lnSpc>
              <a:spcBef>
                <a:spcPts val="2133"/>
              </a:spcBef>
              <a:spcAft>
                <a:spcPts val="0"/>
              </a:spcAft>
              <a:buSzPts val="1100"/>
              <a:buFont typeface="Comfortaa"/>
              <a:buChar char="■"/>
              <a:defRPr sz="1467">
                <a:latin typeface="Comfortaa"/>
                <a:ea typeface="Comfortaa"/>
                <a:cs typeface="Comfortaa"/>
                <a:sym typeface="Comfortaa"/>
              </a:defRPr>
            </a:lvl6pPr>
            <a:lvl7pPr marL="4267093" lvl="6" indent="-397923" rtl="0">
              <a:lnSpc>
                <a:spcPct val="115000"/>
              </a:lnSpc>
              <a:spcBef>
                <a:spcPts val="2133"/>
              </a:spcBef>
              <a:spcAft>
                <a:spcPts val="0"/>
              </a:spcAft>
              <a:buSzPts val="1100"/>
              <a:buFont typeface="Comfortaa"/>
              <a:buChar char="●"/>
              <a:defRPr sz="1467">
                <a:latin typeface="Comfortaa"/>
                <a:ea typeface="Comfortaa"/>
                <a:cs typeface="Comfortaa"/>
                <a:sym typeface="Comfortaa"/>
              </a:defRPr>
            </a:lvl7pPr>
            <a:lvl8pPr marL="4876678" lvl="7" indent="-397923" rtl="0">
              <a:lnSpc>
                <a:spcPct val="115000"/>
              </a:lnSpc>
              <a:spcBef>
                <a:spcPts val="2133"/>
              </a:spcBef>
              <a:spcAft>
                <a:spcPts val="0"/>
              </a:spcAft>
              <a:buSzPts val="1100"/>
              <a:buFont typeface="Comfortaa"/>
              <a:buChar char="○"/>
              <a:defRPr sz="1467">
                <a:latin typeface="Comfortaa"/>
                <a:ea typeface="Comfortaa"/>
                <a:cs typeface="Comfortaa"/>
                <a:sym typeface="Comfortaa"/>
              </a:defRPr>
            </a:lvl8pPr>
            <a:lvl9pPr marL="5486263" lvl="8" indent="-397923" rtl="0">
              <a:lnSpc>
                <a:spcPct val="115000"/>
              </a:lnSpc>
              <a:spcBef>
                <a:spcPts val="2133"/>
              </a:spcBef>
              <a:spcAft>
                <a:spcPts val="2133"/>
              </a:spcAft>
              <a:buSzPts val="1100"/>
              <a:buFont typeface="Comfortaa"/>
              <a:buChar char="■"/>
              <a:defRPr sz="1467">
                <a:latin typeface="Comfortaa"/>
                <a:ea typeface="Comfortaa"/>
                <a:cs typeface="Comfortaa"/>
                <a:sym typeface="Comfortaa"/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04" name="Google Shape;304;p18"/>
          <p:cNvSpPr txBox="1">
            <a:spLocks noGrp="1"/>
          </p:cNvSpPr>
          <p:nvPr>
            <p:ph type="body" idx="2"/>
          </p:nvPr>
        </p:nvSpPr>
        <p:spPr>
          <a:xfrm>
            <a:off x="6292851" y="2057400"/>
            <a:ext cx="4419600" cy="4161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609585" lvl="0" indent="-397923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Font typeface="Comfortaa"/>
              <a:buChar char="●"/>
              <a:defRPr sz="1467">
                <a:latin typeface="Comfortaa"/>
                <a:ea typeface="Comfortaa"/>
                <a:cs typeface="Comfortaa"/>
                <a:sym typeface="Comfortaa"/>
              </a:defRPr>
            </a:lvl1pPr>
            <a:lvl2pPr marL="1219170" lvl="1" indent="-397923" rtl="0">
              <a:lnSpc>
                <a:spcPct val="115000"/>
              </a:lnSpc>
              <a:spcBef>
                <a:spcPts val="2133"/>
              </a:spcBef>
              <a:spcAft>
                <a:spcPts val="0"/>
              </a:spcAft>
              <a:buSzPts val="1100"/>
              <a:buFont typeface="Comfortaa"/>
              <a:buChar char="○"/>
              <a:defRPr sz="1467">
                <a:latin typeface="Comfortaa"/>
                <a:ea typeface="Comfortaa"/>
                <a:cs typeface="Comfortaa"/>
                <a:sym typeface="Comfortaa"/>
              </a:defRPr>
            </a:lvl2pPr>
            <a:lvl3pPr marL="1828754" lvl="2" indent="-397923" rtl="0">
              <a:lnSpc>
                <a:spcPct val="115000"/>
              </a:lnSpc>
              <a:spcBef>
                <a:spcPts val="2133"/>
              </a:spcBef>
              <a:spcAft>
                <a:spcPts val="0"/>
              </a:spcAft>
              <a:buSzPts val="1100"/>
              <a:buFont typeface="Comfortaa"/>
              <a:buChar char="■"/>
              <a:defRPr sz="1467">
                <a:latin typeface="Comfortaa"/>
                <a:ea typeface="Comfortaa"/>
                <a:cs typeface="Comfortaa"/>
                <a:sym typeface="Comfortaa"/>
              </a:defRPr>
            </a:lvl3pPr>
            <a:lvl4pPr marL="2438339" lvl="3" indent="-397923" rtl="0">
              <a:lnSpc>
                <a:spcPct val="115000"/>
              </a:lnSpc>
              <a:spcBef>
                <a:spcPts val="2133"/>
              </a:spcBef>
              <a:spcAft>
                <a:spcPts val="0"/>
              </a:spcAft>
              <a:buSzPts val="1100"/>
              <a:buFont typeface="Comfortaa"/>
              <a:buChar char="●"/>
              <a:defRPr sz="1467">
                <a:latin typeface="Comfortaa"/>
                <a:ea typeface="Comfortaa"/>
                <a:cs typeface="Comfortaa"/>
                <a:sym typeface="Comfortaa"/>
              </a:defRPr>
            </a:lvl4pPr>
            <a:lvl5pPr marL="3047924" lvl="4" indent="-397923" rtl="0">
              <a:lnSpc>
                <a:spcPct val="115000"/>
              </a:lnSpc>
              <a:spcBef>
                <a:spcPts val="2133"/>
              </a:spcBef>
              <a:spcAft>
                <a:spcPts val="0"/>
              </a:spcAft>
              <a:buSzPts val="1100"/>
              <a:buFont typeface="Comfortaa"/>
              <a:buChar char="○"/>
              <a:defRPr sz="1467">
                <a:latin typeface="Comfortaa"/>
                <a:ea typeface="Comfortaa"/>
                <a:cs typeface="Comfortaa"/>
                <a:sym typeface="Comfortaa"/>
              </a:defRPr>
            </a:lvl5pPr>
            <a:lvl6pPr marL="3657509" lvl="5" indent="-397923" rtl="0">
              <a:lnSpc>
                <a:spcPct val="115000"/>
              </a:lnSpc>
              <a:spcBef>
                <a:spcPts val="2133"/>
              </a:spcBef>
              <a:spcAft>
                <a:spcPts val="0"/>
              </a:spcAft>
              <a:buSzPts val="1100"/>
              <a:buFont typeface="Comfortaa"/>
              <a:buChar char="■"/>
              <a:defRPr sz="1467">
                <a:latin typeface="Comfortaa"/>
                <a:ea typeface="Comfortaa"/>
                <a:cs typeface="Comfortaa"/>
                <a:sym typeface="Comfortaa"/>
              </a:defRPr>
            </a:lvl6pPr>
            <a:lvl7pPr marL="4267093" lvl="6" indent="-397923" rtl="0">
              <a:lnSpc>
                <a:spcPct val="115000"/>
              </a:lnSpc>
              <a:spcBef>
                <a:spcPts val="2133"/>
              </a:spcBef>
              <a:spcAft>
                <a:spcPts val="0"/>
              </a:spcAft>
              <a:buSzPts val="1100"/>
              <a:buFont typeface="Comfortaa"/>
              <a:buChar char="●"/>
              <a:defRPr sz="1467">
                <a:latin typeface="Comfortaa"/>
                <a:ea typeface="Comfortaa"/>
                <a:cs typeface="Comfortaa"/>
                <a:sym typeface="Comfortaa"/>
              </a:defRPr>
            </a:lvl7pPr>
            <a:lvl8pPr marL="4876678" lvl="7" indent="-397923" rtl="0">
              <a:lnSpc>
                <a:spcPct val="115000"/>
              </a:lnSpc>
              <a:spcBef>
                <a:spcPts val="2133"/>
              </a:spcBef>
              <a:spcAft>
                <a:spcPts val="0"/>
              </a:spcAft>
              <a:buSzPts val="1100"/>
              <a:buFont typeface="Comfortaa"/>
              <a:buChar char="○"/>
              <a:defRPr sz="1467">
                <a:latin typeface="Comfortaa"/>
                <a:ea typeface="Comfortaa"/>
                <a:cs typeface="Comfortaa"/>
                <a:sym typeface="Comfortaa"/>
              </a:defRPr>
            </a:lvl8pPr>
            <a:lvl9pPr marL="5486263" lvl="8" indent="-397923" rtl="0">
              <a:lnSpc>
                <a:spcPct val="115000"/>
              </a:lnSpc>
              <a:spcBef>
                <a:spcPts val="2133"/>
              </a:spcBef>
              <a:spcAft>
                <a:spcPts val="2133"/>
              </a:spcAft>
              <a:buSzPts val="1100"/>
              <a:buFont typeface="Comfortaa"/>
              <a:buChar char="■"/>
              <a:defRPr sz="1467">
                <a:latin typeface="Comfortaa"/>
                <a:ea typeface="Comfortaa"/>
                <a:cs typeface="Comfortaa"/>
                <a:sym typeface="Comfortaa"/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99767699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">
  <p:cSld name="BACKGROUND">
    <p:spTree>
      <p:nvGrpSpPr>
        <p:cNvPr id="1" name="Shape 3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6" name="Google Shape;306;p19"/>
          <p:cNvGrpSpPr/>
          <p:nvPr/>
        </p:nvGrpSpPr>
        <p:grpSpPr>
          <a:xfrm>
            <a:off x="-16603" y="413700"/>
            <a:ext cx="12241067" cy="6051067"/>
            <a:chOff x="-12452" y="310275"/>
            <a:chExt cx="9180800" cy="4538300"/>
          </a:xfrm>
        </p:grpSpPr>
        <p:cxnSp>
          <p:nvCxnSpPr>
            <p:cNvPr id="307" name="Google Shape;307;p19"/>
            <p:cNvCxnSpPr/>
            <p:nvPr/>
          </p:nvCxnSpPr>
          <p:spPr>
            <a:xfrm>
              <a:off x="-552" y="4023430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08" name="Google Shape;308;p19"/>
            <p:cNvCxnSpPr/>
            <p:nvPr/>
          </p:nvCxnSpPr>
          <p:spPr>
            <a:xfrm>
              <a:off x="-12452" y="310275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09" name="Google Shape;309;p19"/>
            <p:cNvCxnSpPr/>
            <p:nvPr/>
          </p:nvCxnSpPr>
          <p:spPr>
            <a:xfrm>
              <a:off x="-552" y="722848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10" name="Google Shape;310;p19"/>
            <p:cNvCxnSpPr/>
            <p:nvPr/>
          </p:nvCxnSpPr>
          <p:spPr>
            <a:xfrm>
              <a:off x="-552" y="1135420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11" name="Google Shape;311;p19"/>
            <p:cNvCxnSpPr/>
            <p:nvPr/>
          </p:nvCxnSpPr>
          <p:spPr>
            <a:xfrm>
              <a:off x="-552" y="1547993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12" name="Google Shape;312;p19"/>
            <p:cNvCxnSpPr/>
            <p:nvPr/>
          </p:nvCxnSpPr>
          <p:spPr>
            <a:xfrm>
              <a:off x="-552" y="1960566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13" name="Google Shape;313;p19"/>
            <p:cNvCxnSpPr/>
            <p:nvPr/>
          </p:nvCxnSpPr>
          <p:spPr>
            <a:xfrm>
              <a:off x="-552" y="2373139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14" name="Google Shape;314;p19"/>
            <p:cNvCxnSpPr/>
            <p:nvPr/>
          </p:nvCxnSpPr>
          <p:spPr>
            <a:xfrm>
              <a:off x="-552" y="2785711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15" name="Google Shape;315;p19"/>
            <p:cNvCxnSpPr/>
            <p:nvPr/>
          </p:nvCxnSpPr>
          <p:spPr>
            <a:xfrm>
              <a:off x="-552" y="3198284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16" name="Google Shape;316;p19"/>
            <p:cNvCxnSpPr/>
            <p:nvPr/>
          </p:nvCxnSpPr>
          <p:spPr>
            <a:xfrm>
              <a:off x="-552" y="3610857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17" name="Google Shape;317;p19"/>
            <p:cNvCxnSpPr/>
            <p:nvPr/>
          </p:nvCxnSpPr>
          <p:spPr>
            <a:xfrm>
              <a:off x="-552" y="4436002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18" name="Google Shape;318;p19"/>
            <p:cNvCxnSpPr/>
            <p:nvPr/>
          </p:nvCxnSpPr>
          <p:spPr>
            <a:xfrm>
              <a:off x="-552" y="4848575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</p:spTree>
    <p:extLst>
      <p:ext uri="{BB962C8B-B14F-4D97-AF65-F5344CB8AC3E}">
        <p14:creationId xmlns:p14="http://schemas.microsoft.com/office/powerpoint/2010/main" val="234879315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SLIDE">
  <p:cSld name="BLANK SLIDE">
    <p:spTree>
      <p:nvGrpSpPr>
        <p:cNvPr id="1" name="Shape 319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907227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BULLET POINTS">
  <p:cSld name="TITLE + BULLET POINTS"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Google Shape;25;p3"/>
          <p:cNvGrpSpPr/>
          <p:nvPr/>
        </p:nvGrpSpPr>
        <p:grpSpPr>
          <a:xfrm>
            <a:off x="-16603" y="413700"/>
            <a:ext cx="12241067" cy="6051067"/>
            <a:chOff x="-12452" y="310275"/>
            <a:chExt cx="9180800" cy="4538300"/>
          </a:xfrm>
        </p:grpSpPr>
        <p:cxnSp>
          <p:nvCxnSpPr>
            <p:cNvPr id="26" name="Google Shape;26;p3"/>
            <p:cNvCxnSpPr/>
            <p:nvPr/>
          </p:nvCxnSpPr>
          <p:spPr>
            <a:xfrm>
              <a:off x="-552" y="4023430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7" name="Google Shape;27;p3"/>
            <p:cNvCxnSpPr/>
            <p:nvPr/>
          </p:nvCxnSpPr>
          <p:spPr>
            <a:xfrm>
              <a:off x="-12452" y="310275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8" name="Google Shape;28;p3"/>
            <p:cNvCxnSpPr/>
            <p:nvPr/>
          </p:nvCxnSpPr>
          <p:spPr>
            <a:xfrm>
              <a:off x="-552" y="722848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9" name="Google Shape;29;p3"/>
            <p:cNvCxnSpPr/>
            <p:nvPr/>
          </p:nvCxnSpPr>
          <p:spPr>
            <a:xfrm>
              <a:off x="-552" y="1135420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0" name="Google Shape;30;p3"/>
            <p:cNvCxnSpPr/>
            <p:nvPr/>
          </p:nvCxnSpPr>
          <p:spPr>
            <a:xfrm>
              <a:off x="-552" y="1547993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1" name="Google Shape;31;p3"/>
            <p:cNvCxnSpPr/>
            <p:nvPr/>
          </p:nvCxnSpPr>
          <p:spPr>
            <a:xfrm>
              <a:off x="-552" y="1960566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2" name="Google Shape;32;p3"/>
            <p:cNvCxnSpPr/>
            <p:nvPr/>
          </p:nvCxnSpPr>
          <p:spPr>
            <a:xfrm>
              <a:off x="-552" y="2373139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3" name="Google Shape;33;p3"/>
            <p:cNvCxnSpPr/>
            <p:nvPr/>
          </p:nvCxnSpPr>
          <p:spPr>
            <a:xfrm>
              <a:off x="-552" y="2785711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4" name="Google Shape;34;p3"/>
            <p:cNvCxnSpPr/>
            <p:nvPr/>
          </p:nvCxnSpPr>
          <p:spPr>
            <a:xfrm>
              <a:off x="-552" y="3198284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5" name="Google Shape;35;p3"/>
            <p:cNvCxnSpPr/>
            <p:nvPr/>
          </p:nvCxnSpPr>
          <p:spPr>
            <a:xfrm>
              <a:off x="-552" y="3610857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6" name="Google Shape;36;p3"/>
            <p:cNvCxnSpPr/>
            <p:nvPr/>
          </p:nvCxnSpPr>
          <p:spPr>
            <a:xfrm>
              <a:off x="-552" y="4436002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7" name="Google Shape;37;p3"/>
            <p:cNvCxnSpPr/>
            <p:nvPr/>
          </p:nvCxnSpPr>
          <p:spPr>
            <a:xfrm>
              <a:off x="-552" y="4848575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sp>
        <p:nvSpPr>
          <p:cNvPr id="38" name="Google Shape;38;p3"/>
          <p:cNvSpPr txBox="1">
            <a:spLocks noGrp="1"/>
          </p:cNvSpPr>
          <p:nvPr>
            <p:ph type="ctrTitle"/>
          </p:nvPr>
        </p:nvSpPr>
        <p:spPr>
          <a:xfrm>
            <a:off x="1252700" y="689133"/>
            <a:ext cx="9720400" cy="977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Font typeface="Permanent Marker"/>
              <a:buNone/>
              <a:defRPr sz="3200">
                <a:latin typeface="Permanent Marker"/>
                <a:ea typeface="Permanent Marker"/>
                <a:cs typeface="Permanent Marker"/>
                <a:sym typeface="Permanent Marker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4000">
                <a:latin typeface="Permanent Marker"/>
                <a:ea typeface="Permanent Marker"/>
                <a:cs typeface="Permanent Marker"/>
                <a:sym typeface="Permanent Marker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4000">
                <a:latin typeface="Permanent Marker"/>
                <a:ea typeface="Permanent Marker"/>
                <a:cs typeface="Permanent Marker"/>
                <a:sym typeface="Permanent Marker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4000">
                <a:latin typeface="Permanent Marker"/>
                <a:ea typeface="Permanent Marker"/>
                <a:cs typeface="Permanent Marker"/>
                <a:sym typeface="Permanent Marker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4000">
                <a:latin typeface="Permanent Marker"/>
                <a:ea typeface="Permanent Marker"/>
                <a:cs typeface="Permanent Marker"/>
                <a:sym typeface="Permanent Marker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4000">
                <a:latin typeface="Permanent Marker"/>
                <a:ea typeface="Permanent Marker"/>
                <a:cs typeface="Permanent Marker"/>
                <a:sym typeface="Permanent Marker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4000">
                <a:latin typeface="Permanent Marker"/>
                <a:ea typeface="Permanent Marker"/>
                <a:cs typeface="Permanent Marker"/>
                <a:sym typeface="Permanent Marker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4000">
                <a:latin typeface="Permanent Marker"/>
                <a:ea typeface="Permanent Marker"/>
                <a:cs typeface="Permanent Marker"/>
                <a:sym typeface="Permanent Marker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4000">
                <a:latin typeface="Permanent Marker"/>
                <a:ea typeface="Permanent Marker"/>
                <a:cs typeface="Permanent Marker"/>
                <a:sym typeface="Permanent Marker"/>
              </a:defRPr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9" name="Google Shape;39;p3"/>
          <p:cNvSpPr txBox="1">
            <a:spLocks noGrp="1"/>
          </p:cNvSpPr>
          <p:nvPr>
            <p:ph type="body" idx="1"/>
          </p:nvPr>
        </p:nvSpPr>
        <p:spPr>
          <a:xfrm>
            <a:off x="1252700" y="1968500"/>
            <a:ext cx="8085200" cy="4064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609585" lvl="0" indent="-389457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Comfortaa"/>
              <a:buChar char="●"/>
              <a:defRPr sz="1333">
                <a:latin typeface="Comfortaa"/>
                <a:ea typeface="Comfortaa"/>
                <a:cs typeface="Comfortaa"/>
                <a:sym typeface="Comfortaa"/>
              </a:defRPr>
            </a:lvl1pPr>
            <a:lvl2pPr marL="1219170" lvl="1" indent="-389457" rtl="0">
              <a:lnSpc>
                <a:spcPct val="115000"/>
              </a:lnSpc>
              <a:spcBef>
                <a:spcPts val="2133"/>
              </a:spcBef>
              <a:spcAft>
                <a:spcPts val="0"/>
              </a:spcAft>
              <a:buSzPts val="1000"/>
              <a:buFont typeface="Comfortaa"/>
              <a:buChar char="○"/>
              <a:defRPr sz="1333">
                <a:latin typeface="Comfortaa"/>
                <a:ea typeface="Comfortaa"/>
                <a:cs typeface="Comfortaa"/>
                <a:sym typeface="Comfortaa"/>
              </a:defRPr>
            </a:lvl2pPr>
            <a:lvl3pPr marL="1828754" lvl="2" indent="-389457" rtl="0">
              <a:lnSpc>
                <a:spcPct val="115000"/>
              </a:lnSpc>
              <a:spcBef>
                <a:spcPts val="2133"/>
              </a:spcBef>
              <a:spcAft>
                <a:spcPts val="0"/>
              </a:spcAft>
              <a:buSzPts val="1000"/>
              <a:buFont typeface="Comfortaa"/>
              <a:buChar char="■"/>
              <a:defRPr sz="1333">
                <a:latin typeface="Comfortaa"/>
                <a:ea typeface="Comfortaa"/>
                <a:cs typeface="Comfortaa"/>
                <a:sym typeface="Comfortaa"/>
              </a:defRPr>
            </a:lvl3pPr>
            <a:lvl4pPr marL="2438339" lvl="3" indent="-389457" rtl="0">
              <a:lnSpc>
                <a:spcPct val="115000"/>
              </a:lnSpc>
              <a:spcBef>
                <a:spcPts val="2133"/>
              </a:spcBef>
              <a:spcAft>
                <a:spcPts val="0"/>
              </a:spcAft>
              <a:buSzPts val="1000"/>
              <a:buFont typeface="Comfortaa"/>
              <a:buChar char="●"/>
              <a:defRPr sz="1333">
                <a:latin typeface="Comfortaa"/>
                <a:ea typeface="Comfortaa"/>
                <a:cs typeface="Comfortaa"/>
                <a:sym typeface="Comfortaa"/>
              </a:defRPr>
            </a:lvl4pPr>
            <a:lvl5pPr marL="3047924" lvl="4" indent="-389457" rtl="0">
              <a:lnSpc>
                <a:spcPct val="115000"/>
              </a:lnSpc>
              <a:spcBef>
                <a:spcPts val="2133"/>
              </a:spcBef>
              <a:spcAft>
                <a:spcPts val="0"/>
              </a:spcAft>
              <a:buSzPts val="1000"/>
              <a:buFont typeface="Comfortaa"/>
              <a:buChar char="○"/>
              <a:defRPr sz="1333">
                <a:latin typeface="Comfortaa"/>
                <a:ea typeface="Comfortaa"/>
                <a:cs typeface="Comfortaa"/>
                <a:sym typeface="Comfortaa"/>
              </a:defRPr>
            </a:lvl5pPr>
            <a:lvl6pPr marL="3657509" lvl="5" indent="-389457" rtl="0">
              <a:lnSpc>
                <a:spcPct val="115000"/>
              </a:lnSpc>
              <a:spcBef>
                <a:spcPts val="2133"/>
              </a:spcBef>
              <a:spcAft>
                <a:spcPts val="0"/>
              </a:spcAft>
              <a:buSzPts val="1000"/>
              <a:buFont typeface="Comfortaa"/>
              <a:buChar char="■"/>
              <a:defRPr sz="1333">
                <a:latin typeface="Comfortaa"/>
                <a:ea typeface="Comfortaa"/>
                <a:cs typeface="Comfortaa"/>
                <a:sym typeface="Comfortaa"/>
              </a:defRPr>
            </a:lvl6pPr>
            <a:lvl7pPr marL="4267093" lvl="6" indent="-389457" rtl="0">
              <a:lnSpc>
                <a:spcPct val="115000"/>
              </a:lnSpc>
              <a:spcBef>
                <a:spcPts val="2133"/>
              </a:spcBef>
              <a:spcAft>
                <a:spcPts val="0"/>
              </a:spcAft>
              <a:buSzPts val="1000"/>
              <a:buFont typeface="Comfortaa"/>
              <a:buChar char="●"/>
              <a:defRPr sz="1333">
                <a:latin typeface="Comfortaa"/>
                <a:ea typeface="Comfortaa"/>
                <a:cs typeface="Comfortaa"/>
                <a:sym typeface="Comfortaa"/>
              </a:defRPr>
            </a:lvl7pPr>
            <a:lvl8pPr marL="4876678" lvl="7" indent="-389457" rtl="0">
              <a:lnSpc>
                <a:spcPct val="115000"/>
              </a:lnSpc>
              <a:spcBef>
                <a:spcPts val="2133"/>
              </a:spcBef>
              <a:spcAft>
                <a:spcPts val="0"/>
              </a:spcAft>
              <a:buSzPts val="1000"/>
              <a:buFont typeface="Comfortaa"/>
              <a:buChar char="○"/>
              <a:defRPr sz="1333">
                <a:latin typeface="Comfortaa"/>
                <a:ea typeface="Comfortaa"/>
                <a:cs typeface="Comfortaa"/>
                <a:sym typeface="Comfortaa"/>
              </a:defRPr>
            </a:lvl8pPr>
            <a:lvl9pPr marL="5486263" lvl="8" indent="-389457" rtl="0">
              <a:lnSpc>
                <a:spcPct val="115000"/>
              </a:lnSpc>
              <a:spcBef>
                <a:spcPts val="2133"/>
              </a:spcBef>
              <a:spcAft>
                <a:spcPts val="2133"/>
              </a:spcAft>
              <a:buSzPts val="1000"/>
              <a:buFont typeface="Comfortaa"/>
              <a:buChar char="■"/>
              <a:defRPr sz="1333">
                <a:latin typeface="Comfortaa"/>
                <a:ea typeface="Comfortaa"/>
                <a:cs typeface="Comfortaa"/>
                <a:sym typeface="Comfortaa"/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8260570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5FC48E3-B4F9-4A13-A811-970D136E2B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93C9D8-B2D4-47A0-98D4-F96309ABADD3}" type="datetimeFigureOut">
              <a:rPr lang="en-US" smtClean="0"/>
              <a:t>6/5/2020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D8C9C30-408F-4996-83FA-A3E5ADF6A6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7DA7940-3309-4B20-9C58-7102665AA6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CF3FF5-7AC2-4B73-8C63-9CBC91D614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365171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slide" type="blank" preserve="1">
  <p:cSld name="Blank slide">
    <p:spTree>
      <p:nvGrpSpPr>
        <p:cNvPr id="1" name="Shape 323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1096797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F68E2-58F2-4D09-BE8B-E3BD06533059}" type="datetimeFigureOut">
              <a:rPr lang="en-US" smtClean="0"/>
              <a:t>6/5/2020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666860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FC5F6-F338-4AE4-BB23-26385BCFC423}" type="datetimeFigureOut">
              <a:rPr lang="en-US" smtClean="0"/>
              <a:t>6/5/2020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3E31D-E2AB-40D1-8B51-AFA5AFEF393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033325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EBB0C4-6273-4C6E-B9BD-2EDC30F1CD52}" type="datetimeFigureOut">
              <a:rPr lang="en-US" smtClean="0"/>
              <a:t>6/5/2020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683189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AB4D41-86C1-4908-B66A-0B50CEB3BF29}" type="datetimeFigureOut">
              <a:rPr lang="en-US" smtClean="0"/>
              <a:t>6/5/2020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588240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0EA64-D806-43AC-9DF2-F8C432F32B4C}" type="datetimeFigureOut">
              <a:rPr lang="en-US" smtClean="0"/>
              <a:t>6/5/2020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8A7A6979-0714-4377-B894-6BE4C2D6E20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612251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C39B41-D8B5-4052-B551-9B5525EAA8B6}" type="datetimeFigureOut">
              <a:rPr lang="en-US" smtClean="0"/>
              <a:t>6/5/2020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926492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93C9D8-B2D4-47A0-98D4-F96309ABADD3}" type="datetimeFigureOut">
              <a:rPr lang="en-US" smtClean="0"/>
              <a:t>6/5/2020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CF3FF5-7AC2-4B73-8C63-9CBC91D614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833912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ABBEA6-7C60-4B02-AE87-00D78D8422AF}" type="datetimeFigureOut">
              <a:rPr lang="en-US" smtClean="0"/>
              <a:t>6/5/2020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5150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LE OF CONTENTS">
  <p:cSld name="TABLE OF CONTENTS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1" name="Google Shape;41;p4"/>
          <p:cNvGrpSpPr/>
          <p:nvPr/>
        </p:nvGrpSpPr>
        <p:grpSpPr>
          <a:xfrm>
            <a:off x="-16603" y="413700"/>
            <a:ext cx="12241067" cy="6051067"/>
            <a:chOff x="-12452" y="310275"/>
            <a:chExt cx="9180800" cy="4538300"/>
          </a:xfrm>
        </p:grpSpPr>
        <p:cxnSp>
          <p:nvCxnSpPr>
            <p:cNvPr id="42" name="Google Shape;42;p4"/>
            <p:cNvCxnSpPr/>
            <p:nvPr/>
          </p:nvCxnSpPr>
          <p:spPr>
            <a:xfrm>
              <a:off x="-552" y="4023430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43" name="Google Shape;43;p4"/>
            <p:cNvCxnSpPr/>
            <p:nvPr/>
          </p:nvCxnSpPr>
          <p:spPr>
            <a:xfrm>
              <a:off x="-12452" y="310275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44" name="Google Shape;44;p4"/>
            <p:cNvCxnSpPr/>
            <p:nvPr/>
          </p:nvCxnSpPr>
          <p:spPr>
            <a:xfrm>
              <a:off x="-552" y="722848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45" name="Google Shape;45;p4"/>
            <p:cNvCxnSpPr/>
            <p:nvPr/>
          </p:nvCxnSpPr>
          <p:spPr>
            <a:xfrm>
              <a:off x="-552" y="1135420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46" name="Google Shape;46;p4"/>
            <p:cNvCxnSpPr/>
            <p:nvPr/>
          </p:nvCxnSpPr>
          <p:spPr>
            <a:xfrm>
              <a:off x="-552" y="1547993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47" name="Google Shape;47;p4"/>
            <p:cNvCxnSpPr/>
            <p:nvPr/>
          </p:nvCxnSpPr>
          <p:spPr>
            <a:xfrm>
              <a:off x="-552" y="1960566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48" name="Google Shape;48;p4"/>
            <p:cNvCxnSpPr/>
            <p:nvPr/>
          </p:nvCxnSpPr>
          <p:spPr>
            <a:xfrm>
              <a:off x="-552" y="2373139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49" name="Google Shape;49;p4"/>
            <p:cNvCxnSpPr/>
            <p:nvPr/>
          </p:nvCxnSpPr>
          <p:spPr>
            <a:xfrm>
              <a:off x="-552" y="2785711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0" name="Google Shape;50;p4"/>
            <p:cNvCxnSpPr/>
            <p:nvPr/>
          </p:nvCxnSpPr>
          <p:spPr>
            <a:xfrm>
              <a:off x="-552" y="3198284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1" name="Google Shape;51;p4"/>
            <p:cNvCxnSpPr/>
            <p:nvPr/>
          </p:nvCxnSpPr>
          <p:spPr>
            <a:xfrm>
              <a:off x="-552" y="3610857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2" name="Google Shape;52;p4"/>
            <p:cNvCxnSpPr/>
            <p:nvPr/>
          </p:nvCxnSpPr>
          <p:spPr>
            <a:xfrm>
              <a:off x="-552" y="4436002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3" name="Google Shape;53;p4"/>
            <p:cNvCxnSpPr/>
            <p:nvPr/>
          </p:nvCxnSpPr>
          <p:spPr>
            <a:xfrm>
              <a:off x="-552" y="4848575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sp>
        <p:nvSpPr>
          <p:cNvPr id="54" name="Google Shape;54;p4"/>
          <p:cNvSpPr txBox="1">
            <a:spLocks noGrp="1"/>
          </p:cNvSpPr>
          <p:nvPr>
            <p:ph type="title" hasCustomPrompt="1"/>
          </p:nvPr>
        </p:nvSpPr>
        <p:spPr>
          <a:xfrm>
            <a:off x="1895117" y="3121800"/>
            <a:ext cx="1245600" cy="769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9pPr>
          </a:lstStyle>
          <a:p>
            <a:r>
              <a:t>xx%</a:t>
            </a:r>
          </a:p>
        </p:txBody>
      </p:sp>
      <p:sp>
        <p:nvSpPr>
          <p:cNvPr id="55" name="Google Shape;55;p4"/>
          <p:cNvSpPr txBox="1">
            <a:spLocks noGrp="1"/>
          </p:cNvSpPr>
          <p:nvPr>
            <p:ph type="title" idx="2" hasCustomPrompt="1"/>
          </p:nvPr>
        </p:nvSpPr>
        <p:spPr>
          <a:xfrm>
            <a:off x="4280505" y="3121800"/>
            <a:ext cx="1245600" cy="769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9pPr>
          </a:lstStyle>
          <a:p>
            <a:r>
              <a:t>xx%</a:t>
            </a:r>
          </a:p>
        </p:txBody>
      </p:sp>
      <p:sp>
        <p:nvSpPr>
          <p:cNvPr id="56" name="Google Shape;56;p4"/>
          <p:cNvSpPr txBox="1">
            <a:spLocks noGrp="1"/>
          </p:cNvSpPr>
          <p:nvPr>
            <p:ph type="title" idx="3" hasCustomPrompt="1"/>
          </p:nvPr>
        </p:nvSpPr>
        <p:spPr>
          <a:xfrm>
            <a:off x="6665895" y="3121800"/>
            <a:ext cx="1245600" cy="769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9pPr>
          </a:lstStyle>
          <a:p>
            <a:r>
              <a:t>xx%</a:t>
            </a:r>
          </a:p>
        </p:txBody>
      </p:sp>
      <p:sp>
        <p:nvSpPr>
          <p:cNvPr id="57" name="Google Shape;57;p4"/>
          <p:cNvSpPr txBox="1">
            <a:spLocks noGrp="1"/>
          </p:cNvSpPr>
          <p:nvPr>
            <p:ph type="title" idx="4" hasCustomPrompt="1"/>
          </p:nvPr>
        </p:nvSpPr>
        <p:spPr>
          <a:xfrm>
            <a:off x="9051284" y="3121800"/>
            <a:ext cx="1245600" cy="769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9pPr>
          </a:lstStyle>
          <a:p>
            <a:r>
              <a:t>xx%</a:t>
            </a:r>
          </a:p>
        </p:txBody>
      </p:sp>
      <p:sp>
        <p:nvSpPr>
          <p:cNvPr id="58" name="Google Shape;58;p4"/>
          <p:cNvSpPr txBox="1">
            <a:spLocks noGrp="1"/>
          </p:cNvSpPr>
          <p:nvPr>
            <p:ph type="ctrTitle" idx="5"/>
          </p:nvPr>
        </p:nvSpPr>
        <p:spPr>
          <a:xfrm>
            <a:off x="415600" y="824767"/>
            <a:ext cx="11360800" cy="977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800"/>
              <a:buFont typeface="Permanent Marker"/>
              <a:buNone/>
              <a:defRPr sz="2400">
                <a:latin typeface="Permanent Marker"/>
                <a:ea typeface="Permanent Marker"/>
                <a:cs typeface="Permanent Marker"/>
                <a:sym typeface="Permanent Marker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400"/>
              <a:buFont typeface="Permanent Marker"/>
              <a:buNone/>
              <a:defRPr sz="3200">
                <a:latin typeface="Permanent Marker"/>
                <a:ea typeface="Permanent Marker"/>
                <a:cs typeface="Permanent Marker"/>
                <a:sym typeface="Permanent Marker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400"/>
              <a:buFont typeface="Permanent Marker"/>
              <a:buNone/>
              <a:defRPr sz="3200">
                <a:latin typeface="Permanent Marker"/>
                <a:ea typeface="Permanent Marker"/>
                <a:cs typeface="Permanent Marker"/>
                <a:sym typeface="Permanent Marker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400"/>
              <a:buFont typeface="Permanent Marker"/>
              <a:buNone/>
              <a:defRPr sz="3200">
                <a:latin typeface="Permanent Marker"/>
                <a:ea typeface="Permanent Marker"/>
                <a:cs typeface="Permanent Marker"/>
                <a:sym typeface="Permanent Marker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400"/>
              <a:buFont typeface="Permanent Marker"/>
              <a:buNone/>
              <a:defRPr sz="3200">
                <a:latin typeface="Permanent Marker"/>
                <a:ea typeface="Permanent Marker"/>
                <a:cs typeface="Permanent Marker"/>
                <a:sym typeface="Permanent Marker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400"/>
              <a:buFont typeface="Permanent Marker"/>
              <a:buNone/>
              <a:defRPr sz="3200">
                <a:latin typeface="Permanent Marker"/>
                <a:ea typeface="Permanent Marker"/>
                <a:cs typeface="Permanent Marker"/>
                <a:sym typeface="Permanent Marker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400"/>
              <a:buFont typeface="Permanent Marker"/>
              <a:buNone/>
              <a:defRPr sz="3200">
                <a:latin typeface="Permanent Marker"/>
                <a:ea typeface="Permanent Marker"/>
                <a:cs typeface="Permanent Marker"/>
                <a:sym typeface="Permanent Marker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400"/>
              <a:buFont typeface="Permanent Marker"/>
              <a:buNone/>
              <a:defRPr sz="3200">
                <a:latin typeface="Permanent Marker"/>
                <a:ea typeface="Permanent Marker"/>
                <a:cs typeface="Permanent Marker"/>
                <a:sym typeface="Permanent Marker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400"/>
              <a:buFont typeface="Permanent Marker"/>
              <a:buNone/>
              <a:defRPr sz="3200">
                <a:latin typeface="Permanent Marker"/>
                <a:ea typeface="Permanent Marker"/>
                <a:cs typeface="Permanent Marker"/>
                <a:sym typeface="Permanent Marker"/>
              </a:defRPr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59" name="Google Shape;59;p4"/>
          <p:cNvSpPr txBox="1">
            <a:spLocks noGrp="1"/>
          </p:cNvSpPr>
          <p:nvPr>
            <p:ph type="subTitle" idx="1"/>
          </p:nvPr>
        </p:nvSpPr>
        <p:spPr>
          <a:xfrm>
            <a:off x="1521933" y="4952733"/>
            <a:ext cx="1992000" cy="1056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/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sp>
        <p:nvSpPr>
          <p:cNvPr id="60" name="Google Shape;60;p4"/>
          <p:cNvSpPr txBox="1">
            <a:spLocks noGrp="1"/>
          </p:cNvSpPr>
          <p:nvPr>
            <p:ph type="subTitle" idx="6"/>
          </p:nvPr>
        </p:nvSpPr>
        <p:spPr>
          <a:xfrm>
            <a:off x="3907300" y="4952733"/>
            <a:ext cx="1992000" cy="1056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/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sp>
        <p:nvSpPr>
          <p:cNvPr id="61" name="Google Shape;61;p4"/>
          <p:cNvSpPr txBox="1">
            <a:spLocks noGrp="1"/>
          </p:cNvSpPr>
          <p:nvPr>
            <p:ph type="subTitle" idx="7"/>
          </p:nvPr>
        </p:nvSpPr>
        <p:spPr>
          <a:xfrm>
            <a:off x="6292667" y="4952733"/>
            <a:ext cx="1992000" cy="1056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/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sp>
        <p:nvSpPr>
          <p:cNvPr id="62" name="Google Shape;62;p4"/>
          <p:cNvSpPr txBox="1">
            <a:spLocks noGrp="1"/>
          </p:cNvSpPr>
          <p:nvPr>
            <p:ph type="subTitle" idx="8"/>
          </p:nvPr>
        </p:nvSpPr>
        <p:spPr>
          <a:xfrm>
            <a:off x="8678100" y="4910133"/>
            <a:ext cx="1992000" cy="1056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/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sp>
        <p:nvSpPr>
          <p:cNvPr id="63" name="Google Shape;63;p4"/>
          <p:cNvSpPr txBox="1">
            <a:spLocks noGrp="1"/>
          </p:cNvSpPr>
          <p:nvPr>
            <p:ph type="subTitle" idx="9"/>
          </p:nvPr>
        </p:nvSpPr>
        <p:spPr>
          <a:xfrm>
            <a:off x="6292700" y="4952733"/>
            <a:ext cx="1992000" cy="1056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/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4279338986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CAD897-D46E-4AD2-BD9B-49DD3E640873}" type="datetimeFigureOut">
              <a:rPr lang="en-US" smtClean="0"/>
              <a:t>6/5/2020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0784770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0EA64-D806-43AC-9DF2-F8C432F32B4C}" type="datetimeFigureOut">
              <a:rPr lang="en-US" smtClean="0"/>
              <a:t>6/5/2020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8A7A6979-0714-4377-B894-6BE4C2D6E20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091775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0EA64-D806-43AC-9DF2-F8C432F32B4C}" type="datetimeFigureOut">
              <a:rPr lang="en-US" smtClean="0"/>
              <a:t>6/5/2020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8A7A6979-0714-4377-B894-6BE4C2D6E20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13777352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0EA64-D806-43AC-9DF2-F8C432F32B4C}" type="datetimeFigureOut">
              <a:rPr lang="en-US" smtClean="0"/>
              <a:t>6/5/2020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8A7A6979-0714-4377-B894-6BE4C2D6E20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6901315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0EA64-D806-43AC-9DF2-F8C432F32B4C}" type="datetimeFigureOut">
              <a:rPr lang="en-US" smtClean="0"/>
              <a:t>6/5/2020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8A7A6979-0714-4377-B894-6BE4C2D6E20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397143972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0EA64-D806-43AC-9DF2-F8C432F32B4C}" type="datetimeFigureOut">
              <a:rPr lang="en-US" smtClean="0"/>
              <a:t>6/5/2020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8A7A6979-0714-4377-B894-6BE4C2D6E20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8899975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2D6473-DF6D-4702-B328-E0DD40540A4E}" type="datetimeFigureOut">
              <a:rPr lang="en-US" smtClean="0"/>
              <a:t>6/5/2020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280656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6F7E3A-B166-407D-9866-32884E7D5B37}" type="datetimeFigureOut">
              <a:rPr lang="en-US" smtClean="0"/>
              <a:t>6/5/2020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62448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TEXT">
  <p:cSld name="TITLE + TEXT"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5" name="Google Shape;65;p5"/>
          <p:cNvGrpSpPr/>
          <p:nvPr/>
        </p:nvGrpSpPr>
        <p:grpSpPr>
          <a:xfrm>
            <a:off x="-16603" y="413700"/>
            <a:ext cx="12241067" cy="6051067"/>
            <a:chOff x="-12452" y="310275"/>
            <a:chExt cx="9180800" cy="4538300"/>
          </a:xfrm>
        </p:grpSpPr>
        <p:cxnSp>
          <p:nvCxnSpPr>
            <p:cNvPr id="66" name="Google Shape;66;p5"/>
            <p:cNvCxnSpPr/>
            <p:nvPr/>
          </p:nvCxnSpPr>
          <p:spPr>
            <a:xfrm>
              <a:off x="-552" y="4023430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7" name="Google Shape;67;p5"/>
            <p:cNvCxnSpPr/>
            <p:nvPr/>
          </p:nvCxnSpPr>
          <p:spPr>
            <a:xfrm>
              <a:off x="-12452" y="310275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8" name="Google Shape;68;p5"/>
            <p:cNvCxnSpPr/>
            <p:nvPr/>
          </p:nvCxnSpPr>
          <p:spPr>
            <a:xfrm>
              <a:off x="-552" y="722848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9" name="Google Shape;69;p5"/>
            <p:cNvCxnSpPr/>
            <p:nvPr/>
          </p:nvCxnSpPr>
          <p:spPr>
            <a:xfrm>
              <a:off x="-552" y="1135420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70" name="Google Shape;70;p5"/>
            <p:cNvCxnSpPr/>
            <p:nvPr/>
          </p:nvCxnSpPr>
          <p:spPr>
            <a:xfrm>
              <a:off x="-552" y="1547993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71" name="Google Shape;71;p5"/>
            <p:cNvCxnSpPr/>
            <p:nvPr/>
          </p:nvCxnSpPr>
          <p:spPr>
            <a:xfrm>
              <a:off x="-552" y="1960566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72" name="Google Shape;72;p5"/>
            <p:cNvCxnSpPr/>
            <p:nvPr/>
          </p:nvCxnSpPr>
          <p:spPr>
            <a:xfrm>
              <a:off x="-552" y="2373139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73" name="Google Shape;73;p5"/>
            <p:cNvCxnSpPr/>
            <p:nvPr/>
          </p:nvCxnSpPr>
          <p:spPr>
            <a:xfrm>
              <a:off x="-552" y="2785711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74" name="Google Shape;74;p5"/>
            <p:cNvCxnSpPr/>
            <p:nvPr/>
          </p:nvCxnSpPr>
          <p:spPr>
            <a:xfrm>
              <a:off x="-552" y="3198284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75" name="Google Shape;75;p5"/>
            <p:cNvCxnSpPr/>
            <p:nvPr/>
          </p:nvCxnSpPr>
          <p:spPr>
            <a:xfrm>
              <a:off x="-552" y="3610857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76" name="Google Shape;76;p5"/>
            <p:cNvCxnSpPr/>
            <p:nvPr/>
          </p:nvCxnSpPr>
          <p:spPr>
            <a:xfrm>
              <a:off x="-552" y="4436002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77" name="Google Shape;77;p5"/>
            <p:cNvCxnSpPr/>
            <p:nvPr/>
          </p:nvCxnSpPr>
          <p:spPr>
            <a:xfrm>
              <a:off x="-552" y="4848575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sp>
        <p:nvSpPr>
          <p:cNvPr id="78" name="Google Shape;78;p5"/>
          <p:cNvSpPr txBox="1">
            <a:spLocks noGrp="1"/>
          </p:cNvSpPr>
          <p:nvPr>
            <p:ph type="subTitle" idx="1"/>
          </p:nvPr>
        </p:nvSpPr>
        <p:spPr>
          <a:xfrm>
            <a:off x="1252700" y="2739400"/>
            <a:ext cx="3888000" cy="1056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sp>
        <p:nvSpPr>
          <p:cNvPr id="79" name="Google Shape;79;p5"/>
          <p:cNvSpPr txBox="1">
            <a:spLocks noGrp="1"/>
          </p:cNvSpPr>
          <p:nvPr>
            <p:ph type="ctrTitle"/>
          </p:nvPr>
        </p:nvSpPr>
        <p:spPr>
          <a:xfrm>
            <a:off x="1252700" y="689133"/>
            <a:ext cx="9720400" cy="977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Font typeface="Permanent Marker"/>
              <a:buNone/>
              <a:defRPr sz="3200">
                <a:latin typeface="Permanent Marker"/>
                <a:ea typeface="Permanent Marker"/>
                <a:cs typeface="Permanent Marker"/>
                <a:sym typeface="Permanent Marker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4000">
                <a:latin typeface="Permanent Marker"/>
                <a:ea typeface="Permanent Marker"/>
                <a:cs typeface="Permanent Marker"/>
                <a:sym typeface="Permanent Marker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4000">
                <a:latin typeface="Permanent Marker"/>
                <a:ea typeface="Permanent Marker"/>
                <a:cs typeface="Permanent Marker"/>
                <a:sym typeface="Permanent Marker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4000">
                <a:latin typeface="Permanent Marker"/>
                <a:ea typeface="Permanent Marker"/>
                <a:cs typeface="Permanent Marker"/>
                <a:sym typeface="Permanent Marker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4000">
                <a:latin typeface="Permanent Marker"/>
                <a:ea typeface="Permanent Marker"/>
                <a:cs typeface="Permanent Marker"/>
                <a:sym typeface="Permanent Marker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4000">
                <a:latin typeface="Permanent Marker"/>
                <a:ea typeface="Permanent Marker"/>
                <a:cs typeface="Permanent Marker"/>
                <a:sym typeface="Permanent Marker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4000">
                <a:latin typeface="Permanent Marker"/>
                <a:ea typeface="Permanent Marker"/>
                <a:cs typeface="Permanent Marker"/>
                <a:sym typeface="Permanent Marker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4000">
                <a:latin typeface="Permanent Marker"/>
                <a:ea typeface="Permanent Marker"/>
                <a:cs typeface="Permanent Marker"/>
                <a:sym typeface="Permanent Marker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4000">
                <a:latin typeface="Permanent Marker"/>
                <a:ea typeface="Permanent Marker"/>
                <a:cs typeface="Permanent Marker"/>
                <a:sym typeface="Permanent Marker"/>
              </a:defRPr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4003944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QUOTE">
  <p:cSld name="QUOTE"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1" name="Google Shape;81;p6"/>
          <p:cNvGrpSpPr/>
          <p:nvPr/>
        </p:nvGrpSpPr>
        <p:grpSpPr>
          <a:xfrm>
            <a:off x="-16603" y="413700"/>
            <a:ext cx="12241067" cy="6051067"/>
            <a:chOff x="-12452" y="310275"/>
            <a:chExt cx="9180800" cy="4538300"/>
          </a:xfrm>
        </p:grpSpPr>
        <p:cxnSp>
          <p:nvCxnSpPr>
            <p:cNvPr id="82" name="Google Shape;82;p6"/>
            <p:cNvCxnSpPr/>
            <p:nvPr/>
          </p:nvCxnSpPr>
          <p:spPr>
            <a:xfrm>
              <a:off x="-552" y="4023430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83" name="Google Shape;83;p6"/>
            <p:cNvCxnSpPr/>
            <p:nvPr/>
          </p:nvCxnSpPr>
          <p:spPr>
            <a:xfrm>
              <a:off x="-12452" y="310275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84" name="Google Shape;84;p6"/>
            <p:cNvCxnSpPr/>
            <p:nvPr/>
          </p:nvCxnSpPr>
          <p:spPr>
            <a:xfrm>
              <a:off x="-552" y="722848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85" name="Google Shape;85;p6"/>
            <p:cNvCxnSpPr/>
            <p:nvPr/>
          </p:nvCxnSpPr>
          <p:spPr>
            <a:xfrm>
              <a:off x="-552" y="1135420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86" name="Google Shape;86;p6"/>
            <p:cNvCxnSpPr/>
            <p:nvPr/>
          </p:nvCxnSpPr>
          <p:spPr>
            <a:xfrm>
              <a:off x="-552" y="1547993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87" name="Google Shape;87;p6"/>
            <p:cNvCxnSpPr/>
            <p:nvPr/>
          </p:nvCxnSpPr>
          <p:spPr>
            <a:xfrm>
              <a:off x="-552" y="1960566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88" name="Google Shape;88;p6"/>
            <p:cNvCxnSpPr/>
            <p:nvPr/>
          </p:nvCxnSpPr>
          <p:spPr>
            <a:xfrm>
              <a:off x="-552" y="2373139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89" name="Google Shape;89;p6"/>
            <p:cNvCxnSpPr/>
            <p:nvPr/>
          </p:nvCxnSpPr>
          <p:spPr>
            <a:xfrm>
              <a:off x="-552" y="2785711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90" name="Google Shape;90;p6"/>
            <p:cNvCxnSpPr/>
            <p:nvPr/>
          </p:nvCxnSpPr>
          <p:spPr>
            <a:xfrm>
              <a:off x="-552" y="3198284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91" name="Google Shape;91;p6"/>
            <p:cNvCxnSpPr/>
            <p:nvPr/>
          </p:nvCxnSpPr>
          <p:spPr>
            <a:xfrm>
              <a:off x="-552" y="3610857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92" name="Google Shape;92;p6"/>
            <p:cNvCxnSpPr/>
            <p:nvPr/>
          </p:nvCxnSpPr>
          <p:spPr>
            <a:xfrm>
              <a:off x="-552" y="4436002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93" name="Google Shape;93;p6"/>
            <p:cNvCxnSpPr/>
            <p:nvPr/>
          </p:nvCxnSpPr>
          <p:spPr>
            <a:xfrm>
              <a:off x="-552" y="4848575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sp>
        <p:nvSpPr>
          <p:cNvPr id="94" name="Google Shape;94;p6"/>
          <p:cNvSpPr txBox="1">
            <a:spLocks noGrp="1"/>
          </p:cNvSpPr>
          <p:nvPr>
            <p:ph type="ctrTitle"/>
          </p:nvPr>
        </p:nvSpPr>
        <p:spPr>
          <a:xfrm>
            <a:off x="2678400" y="5196051"/>
            <a:ext cx="6835200" cy="510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100"/>
              <a:buFont typeface="Comfortaa"/>
              <a:buNone/>
              <a:defRPr sz="1467">
                <a:latin typeface="Comfortaa"/>
                <a:ea typeface="Comfortaa"/>
                <a:cs typeface="Comfortaa"/>
                <a:sym typeface="Comforta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Font typeface="Comfortaa"/>
              <a:buNone/>
              <a:defRPr sz="4000">
                <a:latin typeface="Comfortaa"/>
                <a:ea typeface="Comfortaa"/>
                <a:cs typeface="Comfortaa"/>
                <a:sym typeface="Comfortaa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Font typeface="Comfortaa"/>
              <a:buNone/>
              <a:defRPr sz="4000">
                <a:latin typeface="Comfortaa"/>
                <a:ea typeface="Comfortaa"/>
                <a:cs typeface="Comfortaa"/>
                <a:sym typeface="Comfortaa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Font typeface="Comfortaa"/>
              <a:buNone/>
              <a:defRPr sz="4000">
                <a:latin typeface="Comfortaa"/>
                <a:ea typeface="Comfortaa"/>
                <a:cs typeface="Comfortaa"/>
                <a:sym typeface="Comfortaa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Font typeface="Comfortaa"/>
              <a:buNone/>
              <a:defRPr sz="4000">
                <a:latin typeface="Comfortaa"/>
                <a:ea typeface="Comfortaa"/>
                <a:cs typeface="Comfortaa"/>
                <a:sym typeface="Comfortaa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Font typeface="Comfortaa"/>
              <a:buNone/>
              <a:defRPr sz="4000">
                <a:latin typeface="Comfortaa"/>
                <a:ea typeface="Comfortaa"/>
                <a:cs typeface="Comfortaa"/>
                <a:sym typeface="Comfortaa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Font typeface="Comfortaa"/>
              <a:buNone/>
              <a:defRPr sz="4000">
                <a:latin typeface="Comfortaa"/>
                <a:ea typeface="Comfortaa"/>
                <a:cs typeface="Comfortaa"/>
                <a:sym typeface="Comfortaa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Font typeface="Comfortaa"/>
              <a:buNone/>
              <a:defRPr sz="4000">
                <a:latin typeface="Comfortaa"/>
                <a:ea typeface="Comfortaa"/>
                <a:cs typeface="Comfortaa"/>
                <a:sym typeface="Comfortaa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Font typeface="Comfortaa"/>
              <a:buNone/>
              <a:defRPr sz="4000">
                <a:latin typeface="Comfortaa"/>
                <a:ea typeface="Comfortaa"/>
                <a:cs typeface="Comfortaa"/>
                <a:sym typeface="Comfortaa"/>
              </a:defRPr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95" name="Google Shape;95;p6"/>
          <p:cNvSpPr txBox="1">
            <a:spLocks noGrp="1"/>
          </p:cNvSpPr>
          <p:nvPr>
            <p:ph type="subTitle" idx="1"/>
          </p:nvPr>
        </p:nvSpPr>
        <p:spPr>
          <a:xfrm>
            <a:off x="2553000" y="1869300"/>
            <a:ext cx="7086000" cy="1056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Permanent Marker"/>
              <a:buNone/>
              <a:defRPr sz="3200">
                <a:latin typeface="Permanent Marker"/>
                <a:ea typeface="Permanent Marker"/>
                <a:cs typeface="Permanent Marker"/>
                <a:sym typeface="Permanent Marker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35867198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TEXT 2">
  <p:cSld name="TITLE + TEXT 2"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7" name="Google Shape;97;p7"/>
          <p:cNvGrpSpPr/>
          <p:nvPr/>
        </p:nvGrpSpPr>
        <p:grpSpPr>
          <a:xfrm>
            <a:off x="-16603" y="413700"/>
            <a:ext cx="12241067" cy="6051067"/>
            <a:chOff x="-12452" y="310275"/>
            <a:chExt cx="9180800" cy="4538300"/>
          </a:xfrm>
        </p:grpSpPr>
        <p:cxnSp>
          <p:nvCxnSpPr>
            <p:cNvPr id="98" name="Google Shape;98;p7"/>
            <p:cNvCxnSpPr/>
            <p:nvPr/>
          </p:nvCxnSpPr>
          <p:spPr>
            <a:xfrm>
              <a:off x="-552" y="4023430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99" name="Google Shape;99;p7"/>
            <p:cNvCxnSpPr/>
            <p:nvPr/>
          </p:nvCxnSpPr>
          <p:spPr>
            <a:xfrm>
              <a:off x="-12452" y="310275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00" name="Google Shape;100;p7"/>
            <p:cNvCxnSpPr/>
            <p:nvPr/>
          </p:nvCxnSpPr>
          <p:spPr>
            <a:xfrm>
              <a:off x="-552" y="722848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01" name="Google Shape;101;p7"/>
            <p:cNvCxnSpPr/>
            <p:nvPr/>
          </p:nvCxnSpPr>
          <p:spPr>
            <a:xfrm>
              <a:off x="-552" y="1135420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02" name="Google Shape;102;p7"/>
            <p:cNvCxnSpPr/>
            <p:nvPr/>
          </p:nvCxnSpPr>
          <p:spPr>
            <a:xfrm>
              <a:off x="-552" y="1547993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03" name="Google Shape;103;p7"/>
            <p:cNvCxnSpPr/>
            <p:nvPr/>
          </p:nvCxnSpPr>
          <p:spPr>
            <a:xfrm>
              <a:off x="-552" y="1960566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04" name="Google Shape;104;p7"/>
            <p:cNvCxnSpPr/>
            <p:nvPr/>
          </p:nvCxnSpPr>
          <p:spPr>
            <a:xfrm>
              <a:off x="-552" y="2373139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05" name="Google Shape;105;p7"/>
            <p:cNvCxnSpPr/>
            <p:nvPr/>
          </p:nvCxnSpPr>
          <p:spPr>
            <a:xfrm>
              <a:off x="-552" y="2785711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06" name="Google Shape;106;p7"/>
            <p:cNvCxnSpPr/>
            <p:nvPr/>
          </p:nvCxnSpPr>
          <p:spPr>
            <a:xfrm>
              <a:off x="-552" y="3198284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07" name="Google Shape;107;p7"/>
            <p:cNvCxnSpPr/>
            <p:nvPr/>
          </p:nvCxnSpPr>
          <p:spPr>
            <a:xfrm>
              <a:off x="-552" y="3610857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08" name="Google Shape;108;p7"/>
            <p:cNvCxnSpPr/>
            <p:nvPr/>
          </p:nvCxnSpPr>
          <p:spPr>
            <a:xfrm>
              <a:off x="-552" y="4436002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09" name="Google Shape;109;p7"/>
            <p:cNvCxnSpPr/>
            <p:nvPr/>
          </p:nvCxnSpPr>
          <p:spPr>
            <a:xfrm>
              <a:off x="-552" y="4848575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sp>
        <p:nvSpPr>
          <p:cNvPr id="110" name="Google Shape;110;p7"/>
          <p:cNvSpPr txBox="1">
            <a:spLocks noGrp="1"/>
          </p:cNvSpPr>
          <p:nvPr>
            <p:ph type="ctrTitle"/>
          </p:nvPr>
        </p:nvSpPr>
        <p:spPr>
          <a:xfrm>
            <a:off x="2678400" y="689133"/>
            <a:ext cx="6835200" cy="977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400"/>
              <a:buFont typeface="Permanent Marker"/>
              <a:buNone/>
              <a:defRPr sz="3200">
                <a:latin typeface="Permanent Marker"/>
                <a:ea typeface="Permanent Marker"/>
                <a:cs typeface="Permanent Marker"/>
                <a:sym typeface="Permanent Marker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4000">
                <a:latin typeface="Permanent Marker"/>
                <a:ea typeface="Permanent Marker"/>
                <a:cs typeface="Permanent Marker"/>
                <a:sym typeface="Permanent Marker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4000">
                <a:latin typeface="Permanent Marker"/>
                <a:ea typeface="Permanent Marker"/>
                <a:cs typeface="Permanent Marker"/>
                <a:sym typeface="Permanent Marker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4000">
                <a:latin typeface="Permanent Marker"/>
                <a:ea typeface="Permanent Marker"/>
                <a:cs typeface="Permanent Marker"/>
                <a:sym typeface="Permanent Marker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4000">
                <a:latin typeface="Permanent Marker"/>
                <a:ea typeface="Permanent Marker"/>
                <a:cs typeface="Permanent Marker"/>
                <a:sym typeface="Permanent Marker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4000">
                <a:latin typeface="Permanent Marker"/>
                <a:ea typeface="Permanent Marker"/>
                <a:cs typeface="Permanent Marker"/>
                <a:sym typeface="Permanent Marker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4000">
                <a:latin typeface="Permanent Marker"/>
                <a:ea typeface="Permanent Marker"/>
                <a:cs typeface="Permanent Marker"/>
                <a:sym typeface="Permanent Marker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4000">
                <a:latin typeface="Permanent Marker"/>
                <a:ea typeface="Permanent Marker"/>
                <a:cs typeface="Permanent Marker"/>
                <a:sym typeface="Permanent Marker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4000">
                <a:latin typeface="Permanent Marker"/>
                <a:ea typeface="Permanent Marker"/>
                <a:cs typeface="Permanent Marker"/>
                <a:sym typeface="Permanent Marker"/>
              </a:defRPr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111" name="Google Shape;111;p7"/>
          <p:cNvSpPr txBox="1">
            <a:spLocks noGrp="1"/>
          </p:cNvSpPr>
          <p:nvPr>
            <p:ph type="subTitle" idx="1"/>
          </p:nvPr>
        </p:nvSpPr>
        <p:spPr>
          <a:xfrm>
            <a:off x="4152000" y="2739400"/>
            <a:ext cx="3888000" cy="1056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31607004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TITLE">
  <p:cSld name="BIG TITLE"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8"/>
          <p:cNvSpPr txBox="1">
            <a:spLocks noGrp="1"/>
          </p:cNvSpPr>
          <p:nvPr>
            <p:ph type="ctrTitle"/>
          </p:nvPr>
        </p:nvSpPr>
        <p:spPr>
          <a:xfrm>
            <a:off x="4145000" y="2940400"/>
            <a:ext cx="3902000" cy="977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400"/>
              <a:buFont typeface="Permanent Marker"/>
              <a:buNone/>
              <a:defRPr sz="3200">
                <a:latin typeface="Permanent Marker"/>
                <a:ea typeface="Permanent Marker"/>
                <a:cs typeface="Permanent Marker"/>
                <a:sym typeface="Permanent Marker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4000">
                <a:latin typeface="Permanent Marker"/>
                <a:ea typeface="Permanent Marker"/>
                <a:cs typeface="Permanent Marker"/>
                <a:sym typeface="Permanent Marker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4000">
                <a:latin typeface="Permanent Marker"/>
                <a:ea typeface="Permanent Marker"/>
                <a:cs typeface="Permanent Marker"/>
                <a:sym typeface="Permanent Marker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4000">
                <a:latin typeface="Permanent Marker"/>
                <a:ea typeface="Permanent Marker"/>
                <a:cs typeface="Permanent Marker"/>
                <a:sym typeface="Permanent Marker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4000">
                <a:latin typeface="Permanent Marker"/>
                <a:ea typeface="Permanent Marker"/>
                <a:cs typeface="Permanent Marker"/>
                <a:sym typeface="Permanent Marker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4000">
                <a:latin typeface="Permanent Marker"/>
                <a:ea typeface="Permanent Marker"/>
                <a:cs typeface="Permanent Marker"/>
                <a:sym typeface="Permanent Marker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4000">
                <a:latin typeface="Permanent Marker"/>
                <a:ea typeface="Permanent Marker"/>
                <a:cs typeface="Permanent Marker"/>
                <a:sym typeface="Permanent Marker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4000">
                <a:latin typeface="Permanent Marker"/>
                <a:ea typeface="Permanent Marker"/>
                <a:cs typeface="Permanent Marker"/>
                <a:sym typeface="Permanent Marker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4000">
                <a:latin typeface="Permanent Marker"/>
                <a:ea typeface="Permanent Marker"/>
                <a:cs typeface="Permanent Marker"/>
                <a:sym typeface="Permanent Marker"/>
              </a:defRPr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6884497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FOUR COLUMNS" type="blank">
  <p:cSld name="TITLE + FOUR COLUMNS"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5" name="Google Shape;115;p9"/>
          <p:cNvGrpSpPr/>
          <p:nvPr/>
        </p:nvGrpSpPr>
        <p:grpSpPr>
          <a:xfrm>
            <a:off x="-16603" y="413700"/>
            <a:ext cx="12241067" cy="6051067"/>
            <a:chOff x="-12452" y="310275"/>
            <a:chExt cx="9180800" cy="4538300"/>
          </a:xfrm>
        </p:grpSpPr>
        <p:cxnSp>
          <p:nvCxnSpPr>
            <p:cNvPr id="116" name="Google Shape;116;p9"/>
            <p:cNvCxnSpPr/>
            <p:nvPr/>
          </p:nvCxnSpPr>
          <p:spPr>
            <a:xfrm>
              <a:off x="-552" y="4023430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17" name="Google Shape;117;p9"/>
            <p:cNvCxnSpPr/>
            <p:nvPr/>
          </p:nvCxnSpPr>
          <p:spPr>
            <a:xfrm>
              <a:off x="-12452" y="310275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18" name="Google Shape;118;p9"/>
            <p:cNvCxnSpPr/>
            <p:nvPr/>
          </p:nvCxnSpPr>
          <p:spPr>
            <a:xfrm>
              <a:off x="-552" y="722848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19" name="Google Shape;119;p9"/>
            <p:cNvCxnSpPr/>
            <p:nvPr/>
          </p:nvCxnSpPr>
          <p:spPr>
            <a:xfrm>
              <a:off x="-552" y="1135420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20" name="Google Shape;120;p9"/>
            <p:cNvCxnSpPr/>
            <p:nvPr/>
          </p:nvCxnSpPr>
          <p:spPr>
            <a:xfrm>
              <a:off x="-552" y="1547993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21" name="Google Shape;121;p9"/>
            <p:cNvCxnSpPr/>
            <p:nvPr/>
          </p:nvCxnSpPr>
          <p:spPr>
            <a:xfrm>
              <a:off x="-552" y="1960566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22" name="Google Shape;122;p9"/>
            <p:cNvCxnSpPr/>
            <p:nvPr/>
          </p:nvCxnSpPr>
          <p:spPr>
            <a:xfrm>
              <a:off x="-552" y="2373139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23" name="Google Shape;123;p9"/>
            <p:cNvCxnSpPr/>
            <p:nvPr/>
          </p:nvCxnSpPr>
          <p:spPr>
            <a:xfrm>
              <a:off x="-552" y="2785711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24" name="Google Shape;124;p9"/>
            <p:cNvCxnSpPr/>
            <p:nvPr/>
          </p:nvCxnSpPr>
          <p:spPr>
            <a:xfrm>
              <a:off x="-552" y="3198284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25" name="Google Shape;125;p9"/>
            <p:cNvCxnSpPr/>
            <p:nvPr/>
          </p:nvCxnSpPr>
          <p:spPr>
            <a:xfrm>
              <a:off x="-552" y="3610857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26" name="Google Shape;126;p9"/>
            <p:cNvCxnSpPr/>
            <p:nvPr/>
          </p:nvCxnSpPr>
          <p:spPr>
            <a:xfrm>
              <a:off x="-552" y="4436002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27" name="Google Shape;127;p9"/>
            <p:cNvCxnSpPr/>
            <p:nvPr/>
          </p:nvCxnSpPr>
          <p:spPr>
            <a:xfrm>
              <a:off x="-552" y="4848575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sp>
        <p:nvSpPr>
          <p:cNvPr id="128" name="Google Shape;128;p9"/>
          <p:cNvSpPr txBox="1">
            <a:spLocks noGrp="1"/>
          </p:cNvSpPr>
          <p:nvPr>
            <p:ph type="subTitle" idx="1"/>
          </p:nvPr>
        </p:nvSpPr>
        <p:spPr>
          <a:xfrm>
            <a:off x="1521917" y="4351333"/>
            <a:ext cx="1992000" cy="1056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sp>
        <p:nvSpPr>
          <p:cNvPr id="129" name="Google Shape;129;p9"/>
          <p:cNvSpPr txBox="1">
            <a:spLocks noGrp="1"/>
          </p:cNvSpPr>
          <p:nvPr>
            <p:ph type="subTitle" idx="2"/>
          </p:nvPr>
        </p:nvSpPr>
        <p:spPr>
          <a:xfrm>
            <a:off x="3907284" y="4351333"/>
            <a:ext cx="1992000" cy="1056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sp>
        <p:nvSpPr>
          <p:cNvPr id="130" name="Google Shape;130;p9"/>
          <p:cNvSpPr txBox="1">
            <a:spLocks noGrp="1"/>
          </p:cNvSpPr>
          <p:nvPr>
            <p:ph type="subTitle" idx="3"/>
          </p:nvPr>
        </p:nvSpPr>
        <p:spPr>
          <a:xfrm>
            <a:off x="8678084" y="4351333"/>
            <a:ext cx="1992000" cy="1056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sp>
        <p:nvSpPr>
          <p:cNvPr id="131" name="Google Shape;131;p9"/>
          <p:cNvSpPr txBox="1">
            <a:spLocks noGrp="1"/>
          </p:cNvSpPr>
          <p:nvPr>
            <p:ph type="subTitle" idx="4"/>
          </p:nvPr>
        </p:nvSpPr>
        <p:spPr>
          <a:xfrm>
            <a:off x="6292684" y="4351333"/>
            <a:ext cx="1992000" cy="1056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sp>
        <p:nvSpPr>
          <p:cNvPr id="132" name="Google Shape;132;p9"/>
          <p:cNvSpPr txBox="1">
            <a:spLocks noGrp="1"/>
          </p:cNvSpPr>
          <p:nvPr>
            <p:ph type="ctrTitle"/>
          </p:nvPr>
        </p:nvSpPr>
        <p:spPr>
          <a:xfrm>
            <a:off x="1521933" y="3419633"/>
            <a:ext cx="1992000" cy="977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133" name="Google Shape;133;p9"/>
          <p:cNvSpPr txBox="1">
            <a:spLocks noGrp="1"/>
          </p:cNvSpPr>
          <p:nvPr>
            <p:ph type="ctrTitle" idx="5"/>
          </p:nvPr>
        </p:nvSpPr>
        <p:spPr>
          <a:xfrm>
            <a:off x="3907300" y="3419633"/>
            <a:ext cx="1992000" cy="977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134" name="Google Shape;134;p9"/>
          <p:cNvSpPr txBox="1">
            <a:spLocks noGrp="1"/>
          </p:cNvSpPr>
          <p:nvPr>
            <p:ph type="ctrTitle" idx="6"/>
          </p:nvPr>
        </p:nvSpPr>
        <p:spPr>
          <a:xfrm>
            <a:off x="6292700" y="3419633"/>
            <a:ext cx="1992000" cy="977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135" name="Google Shape;135;p9"/>
          <p:cNvSpPr txBox="1">
            <a:spLocks noGrp="1"/>
          </p:cNvSpPr>
          <p:nvPr>
            <p:ph type="ctrTitle" idx="7"/>
          </p:nvPr>
        </p:nvSpPr>
        <p:spPr>
          <a:xfrm>
            <a:off x="8678100" y="3419633"/>
            <a:ext cx="1992000" cy="977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136" name="Google Shape;136;p9"/>
          <p:cNvSpPr txBox="1">
            <a:spLocks noGrp="1"/>
          </p:cNvSpPr>
          <p:nvPr>
            <p:ph type="ctrTitle" idx="8"/>
          </p:nvPr>
        </p:nvSpPr>
        <p:spPr>
          <a:xfrm>
            <a:off x="2678400" y="689133"/>
            <a:ext cx="6835200" cy="977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400"/>
              <a:buFont typeface="Permanent Marker"/>
              <a:buNone/>
              <a:defRPr sz="3200">
                <a:latin typeface="Permanent Marker"/>
                <a:ea typeface="Permanent Marker"/>
                <a:cs typeface="Permanent Marker"/>
                <a:sym typeface="Permanent Marker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4000">
                <a:latin typeface="Permanent Marker"/>
                <a:ea typeface="Permanent Marker"/>
                <a:cs typeface="Permanent Marker"/>
                <a:sym typeface="Permanent Marker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4000">
                <a:latin typeface="Permanent Marker"/>
                <a:ea typeface="Permanent Marker"/>
                <a:cs typeface="Permanent Marker"/>
                <a:sym typeface="Permanent Marker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4000">
                <a:latin typeface="Permanent Marker"/>
                <a:ea typeface="Permanent Marker"/>
                <a:cs typeface="Permanent Marker"/>
                <a:sym typeface="Permanent Marker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4000">
                <a:latin typeface="Permanent Marker"/>
                <a:ea typeface="Permanent Marker"/>
                <a:cs typeface="Permanent Marker"/>
                <a:sym typeface="Permanent Marker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4000">
                <a:latin typeface="Permanent Marker"/>
                <a:ea typeface="Permanent Marker"/>
                <a:cs typeface="Permanent Marker"/>
                <a:sym typeface="Permanent Marker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4000">
                <a:latin typeface="Permanent Marker"/>
                <a:ea typeface="Permanent Marker"/>
                <a:cs typeface="Permanent Marker"/>
                <a:sym typeface="Permanent Marker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4000">
                <a:latin typeface="Permanent Marker"/>
                <a:ea typeface="Permanent Marker"/>
                <a:cs typeface="Permanent Marker"/>
                <a:sym typeface="Permanent Marker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4000">
                <a:latin typeface="Permanent Marker"/>
                <a:ea typeface="Permanent Marker"/>
                <a:cs typeface="Permanent Marker"/>
                <a:sym typeface="Permanent Marker"/>
              </a:defRPr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565093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THREE COLUMNS">
  <p:cSld name="TITLE + THREE COLUMNS"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8" name="Google Shape;138;p10"/>
          <p:cNvGrpSpPr/>
          <p:nvPr/>
        </p:nvGrpSpPr>
        <p:grpSpPr>
          <a:xfrm>
            <a:off x="-16603" y="413700"/>
            <a:ext cx="12241067" cy="6051067"/>
            <a:chOff x="-12452" y="310275"/>
            <a:chExt cx="9180800" cy="4538300"/>
          </a:xfrm>
        </p:grpSpPr>
        <p:cxnSp>
          <p:nvCxnSpPr>
            <p:cNvPr id="139" name="Google Shape;139;p10"/>
            <p:cNvCxnSpPr/>
            <p:nvPr/>
          </p:nvCxnSpPr>
          <p:spPr>
            <a:xfrm>
              <a:off x="-552" y="4023430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40" name="Google Shape;140;p10"/>
            <p:cNvCxnSpPr/>
            <p:nvPr/>
          </p:nvCxnSpPr>
          <p:spPr>
            <a:xfrm>
              <a:off x="-12452" y="310275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41" name="Google Shape;141;p10"/>
            <p:cNvCxnSpPr/>
            <p:nvPr/>
          </p:nvCxnSpPr>
          <p:spPr>
            <a:xfrm>
              <a:off x="-552" y="722848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42" name="Google Shape;142;p10"/>
            <p:cNvCxnSpPr/>
            <p:nvPr/>
          </p:nvCxnSpPr>
          <p:spPr>
            <a:xfrm>
              <a:off x="-552" y="1135420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43" name="Google Shape;143;p10"/>
            <p:cNvCxnSpPr/>
            <p:nvPr/>
          </p:nvCxnSpPr>
          <p:spPr>
            <a:xfrm>
              <a:off x="-552" y="1547993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44" name="Google Shape;144;p10"/>
            <p:cNvCxnSpPr/>
            <p:nvPr/>
          </p:nvCxnSpPr>
          <p:spPr>
            <a:xfrm>
              <a:off x="-552" y="1960566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45" name="Google Shape;145;p10"/>
            <p:cNvCxnSpPr/>
            <p:nvPr/>
          </p:nvCxnSpPr>
          <p:spPr>
            <a:xfrm>
              <a:off x="-552" y="2373139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46" name="Google Shape;146;p10"/>
            <p:cNvCxnSpPr/>
            <p:nvPr/>
          </p:nvCxnSpPr>
          <p:spPr>
            <a:xfrm>
              <a:off x="-552" y="2785711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47" name="Google Shape;147;p10"/>
            <p:cNvCxnSpPr/>
            <p:nvPr/>
          </p:nvCxnSpPr>
          <p:spPr>
            <a:xfrm>
              <a:off x="-552" y="3198284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48" name="Google Shape;148;p10"/>
            <p:cNvCxnSpPr/>
            <p:nvPr/>
          </p:nvCxnSpPr>
          <p:spPr>
            <a:xfrm>
              <a:off x="-552" y="3610857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49" name="Google Shape;149;p10"/>
            <p:cNvCxnSpPr/>
            <p:nvPr/>
          </p:nvCxnSpPr>
          <p:spPr>
            <a:xfrm>
              <a:off x="-552" y="4436002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50" name="Google Shape;150;p10"/>
            <p:cNvCxnSpPr/>
            <p:nvPr/>
          </p:nvCxnSpPr>
          <p:spPr>
            <a:xfrm>
              <a:off x="-552" y="4848575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sp>
        <p:nvSpPr>
          <p:cNvPr id="151" name="Google Shape;151;p10"/>
          <p:cNvSpPr txBox="1">
            <a:spLocks noGrp="1"/>
          </p:cNvSpPr>
          <p:nvPr>
            <p:ph type="subTitle" idx="1"/>
          </p:nvPr>
        </p:nvSpPr>
        <p:spPr>
          <a:xfrm>
            <a:off x="1665233" y="3809733"/>
            <a:ext cx="2262000" cy="1056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sp>
        <p:nvSpPr>
          <p:cNvPr id="152" name="Google Shape;152;p10"/>
          <p:cNvSpPr txBox="1">
            <a:spLocks noGrp="1"/>
          </p:cNvSpPr>
          <p:nvPr>
            <p:ph type="subTitle" idx="2"/>
          </p:nvPr>
        </p:nvSpPr>
        <p:spPr>
          <a:xfrm>
            <a:off x="4965000" y="3809733"/>
            <a:ext cx="2262000" cy="1056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sp>
        <p:nvSpPr>
          <p:cNvPr id="153" name="Google Shape;153;p10"/>
          <p:cNvSpPr txBox="1">
            <a:spLocks noGrp="1"/>
          </p:cNvSpPr>
          <p:nvPr>
            <p:ph type="subTitle" idx="3"/>
          </p:nvPr>
        </p:nvSpPr>
        <p:spPr>
          <a:xfrm>
            <a:off x="8264767" y="3809733"/>
            <a:ext cx="2262000" cy="1056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sp>
        <p:nvSpPr>
          <p:cNvPr id="154" name="Google Shape;154;p10"/>
          <p:cNvSpPr txBox="1">
            <a:spLocks noGrp="1"/>
          </p:cNvSpPr>
          <p:nvPr>
            <p:ph type="ctrTitle"/>
          </p:nvPr>
        </p:nvSpPr>
        <p:spPr>
          <a:xfrm>
            <a:off x="1800217" y="2365533"/>
            <a:ext cx="1992000" cy="977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155" name="Google Shape;155;p10"/>
          <p:cNvSpPr txBox="1">
            <a:spLocks noGrp="1"/>
          </p:cNvSpPr>
          <p:nvPr>
            <p:ph type="ctrTitle" idx="4"/>
          </p:nvPr>
        </p:nvSpPr>
        <p:spPr>
          <a:xfrm>
            <a:off x="5099984" y="2365533"/>
            <a:ext cx="1992000" cy="977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156" name="Google Shape;156;p10"/>
          <p:cNvSpPr txBox="1">
            <a:spLocks noGrp="1"/>
          </p:cNvSpPr>
          <p:nvPr>
            <p:ph type="ctrTitle" idx="5"/>
          </p:nvPr>
        </p:nvSpPr>
        <p:spPr>
          <a:xfrm>
            <a:off x="8399784" y="2365533"/>
            <a:ext cx="1992000" cy="977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157" name="Google Shape;157;p10"/>
          <p:cNvSpPr txBox="1">
            <a:spLocks noGrp="1"/>
          </p:cNvSpPr>
          <p:nvPr>
            <p:ph type="ctrTitle" idx="6"/>
          </p:nvPr>
        </p:nvSpPr>
        <p:spPr>
          <a:xfrm>
            <a:off x="2678400" y="689133"/>
            <a:ext cx="6835200" cy="977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400"/>
              <a:buFont typeface="Permanent Marker"/>
              <a:buNone/>
              <a:defRPr sz="3200">
                <a:latin typeface="Permanent Marker"/>
                <a:ea typeface="Permanent Marker"/>
                <a:cs typeface="Permanent Marker"/>
                <a:sym typeface="Permanent Marker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4000">
                <a:latin typeface="Permanent Marker"/>
                <a:ea typeface="Permanent Marker"/>
                <a:cs typeface="Permanent Marker"/>
                <a:sym typeface="Permanent Marker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4000">
                <a:latin typeface="Permanent Marker"/>
                <a:ea typeface="Permanent Marker"/>
                <a:cs typeface="Permanent Marker"/>
                <a:sym typeface="Permanent Marker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4000">
                <a:latin typeface="Permanent Marker"/>
                <a:ea typeface="Permanent Marker"/>
                <a:cs typeface="Permanent Marker"/>
                <a:sym typeface="Permanent Marker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4000">
                <a:latin typeface="Permanent Marker"/>
                <a:ea typeface="Permanent Marker"/>
                <a:cs typeface="Permanent Marker"/>
                <a:sym typeface="Permanent Marker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4000">
                <a:latin typeface="Permanent Marker"/>
                <a:ea typeface="Permanent Marker"/>
                <a:cs typeface="Permanent Marker"/>
                <a:sym typeface="Permanent Marker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4000">
                <a:latin typeface="Permanent Marker"/>
                <a:ea typeface="Permanent Marker"/>
                <a:cs typeface="Permanent Marker"/>
                <a:sym typeface="Permanent Marker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4000">
                <a:latin typeface="Permanent Marker"/>
                <a:ea typeface="Permanent Marker"/>
                <a:cs typeface="Permanent Marker"/>
                <a:sym typeface="Permanent Marker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4000">
                <a:latin typeface="Permanent Marker"/>
                <a:ea typeface="Permanent Marker"/>
                <a:cs typeface="Permanent Marker"/>
                <a:sym typeface="Permanent Marker"/>
              </a:defRPr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13850359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9.xml"/><Relationship Id="rId13" Type="http://schemas.openxmlformats.org/officeDocument/2006/relationships/slideLayout" Target="../slideLayouts/slideLayout34.xml"/><Relationship Id="rId3" Type="http://schemas.openxmlformats.org/officeDocument/2006/relationships/slideLayout" Target="../slideLayouts/slideLayout24.xml"/><Relationship Id="rId7" Type="http://schemas.openxmlformats.org/officeDocument/2006/relationships/slideLayout" Target="../slideLayouts/slideLayout28.xml"/><Relationship Id="rId12" Type="http://schemas.openxmlformats.org/officeDocument/2006/relationships/slideLayout" Target="../slideLayouts/slideLayout33.xml"/><Relationship Id="rId17" Type="http://schemas.openxmlformats.org/officeDocument/2006/relationships/theme" Target="../theme/theme3.xml"/><Relationship Id="rId2" Type="http://schemas.openxmlformats.org/officeDocument/2006/relationships/slideLayout" Target="../slideLayouts/slideLayout23.xml"/><Relationship Id="rId16" Type="http://schemas.openxmlformats.org/officeDocument/2006/relationships/slideLayout" Target="../slideLayouts/slideLayout37.xml"/><Relationship Id="rId1" Type="http://schemas.openxmlformats.org/officeDocument/2006/relationships/slideLayout" Target="../slideLayouts/slideLayout22.xml"/><Relationship Id="rId6" Type="http://schemas.openxmlformats.org/officeDocument/2006/relationships/slideLayout" Target="../slideLayouts/slideLayout27.xml"/><Relationship Id="rId11" Type="http://schemas.openxmlformats.org/officeDocument/2006/relationships/slideLayout" Target="../slideLayouts/slideLayout32.xml"/><Relationship Id="rId5" Type="http://schemas.openxmlformats.org/officeDocument/2006/relationships/slideLayout" Target="../slideLayouts/slideLayout26.xml"/><Relationship Id="rId15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31.xml"/><Relationship Id="rId4" Type="http://schemas.openxmlformats.org/officeDocument/2006/relationships/slideLayout" Target="../slideLayouts/slideLayout25.xml"/><Relationship Id="rId9" Type="http://schemas.openxmlformats.org/officeDocument/2006/relationships/slideLayout" Target="../slideLayouts/slideLayout30.xml"/><Relationship Id="rId14" Type="http://schemas.openxmlformats.org/officeDocument/2006/relationships/slideLayout" Target="../slideLayouts/slideLayout3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800" cy="76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Font typeface="Permanent Marker"/>
              <a:buNone/>
              <a:defRPr sz="2800">
                <a:latin typeface="Permanent Marker"/>
                <a:ea typeface="Permanent Marker"/>
                <a:cs typeface="Permanent Marker"/>
                <a:sym typeface="Permanent Marker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800" cy="45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Font typeface="Comfortaa"/>
              <a:buChar char="●"/>
              <a:defRPr sz="1100">
                <a:latin typeface="Comfortaa"/>
                <a:ea typeface="Comfortaa"/>
                <a:cs typeface="Comfortaa"/>
                <a:sym typeface="Comfortaa"/>
              </a:defRPr>
            </a:lvl1pPr>
            <a:lvl2pPr marL="914400" lvl="1" indent="-29845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100"/>
              <a:buFont typeface="Comfortaa"/>
              <a:buChar char="○"/>
              <a:defRPr sz="1100">
                <a:latin typeface="Comfortaa"/>
                <a:ea typeface="Comfortaa"/>
                <a:cs typeface="Comfortaa"/>
                <a:sym typeface="Comfortaa"/>
              </a:defRPr>
            </a:lvl2pPr>
            <a:lvl3pPr marL="1371600" lvl="2" indent="-29845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100"/>
              <a:buFont typeface="Comfortaa"/>
              <a:buChar char="■"/>
              <a:defRPr sz="1100">
                <a:latin typeface="Comfortaa"/>
                <a:ea typeface="Comfortaa"/>
                <a:cs typeface="Comfortaa"/>
                <a:sym typeface="Comfortaa"/>
              </a:defRPr>
            </a:lvl3pPr>
            <a:lvl4pPr marL="1828800" lvl="3" indent="-29845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100"/>
              <a:buFont typeface="Comfortaa"/>
              <a:buChar char="●"/>
              <a:defRPr sz="1100">
                <a:latin typeface="Comfortaa"/>
                <a:ea typeface="Comfortaa"/>
                <a:cs typeface="Comfortaa"/>
                <a:sym typeface="Comfortaa"/>
              </a:defRPr>
            </a:lvl4pPr>
            <a:lvl5pPr marL="2286000" lvl="4" indent="-29845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100"/>
              <a:buFont typeface="Comfortaa"/>
              <a:buChar char="○"/>
              <a:defRPr sz="1100">
                <a:latin typeface="Comfortaa"/>
                <a:ea typeface="Comfortaa"/>
                <a:cs typeface="Comfortaa"/>
                <a:sym typeface="Comfortaa"/>
              </a:defRPr>
            </a:lvl5pPr>
            <a:lvl6pPr marL="2743200" lvl="5" indent="-29845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100"/>
              <a:buFont typeface="Comfortaa"/>
              <a:buChar char="■"/>
              <a:defRPr sz="1100">
                <a:latin typeface="Comfortaa"/>
                <a:ea typeface="Comfortaa"/>
                <a:cs typeface="Comfortaa"/>
                <a:sym typeface="Comfortaa"/>
              </a:defRPr>
            </a:lvl6pPr>
            <a:lvl7pPr marL="3200400" lvl="6" indent="-29845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100"/>
              <a:buFont typeface="Comfortaa"/>
              <a:buChar char="●"/>
              <a:defRPr sz="1100">
                <a:latin typeface="Comfortaa"/>
                <a:ea typeface="Comfortaa"/>
                <a:cs typeface="Comfortaa"/>
                <a:sym typeface="Comfortaa"/>
              </a:defRPr>
            </a:lvl7pPr>
            <a:lvl8pPr marL="3657600" lvl="7" indent="-29845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100"/>
              <a:buFont typeface="Comfortaa"/>
              <a:buChar char="○"/>
              <a:defRPr sz="1100">
                <a:latin typeface="Comfortaa"/>
                <a:ea typeface="Comfortaa"/>
                <a:cs typeface="Comfortaa"/>
                <a:sym typeface="Comfortaa"/>
              </a:defRPr>
            </a:lvl8pPr>
            <a:lvl9pPr marL="4114800" lvl="8" indent="-29845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100"/>
              <a:buFont typeface="Comfortaa"/>
              <a:buChar char="■"/>
              <a:defRPr sz="1100">
                <a:latin typeface="Comfortaa"/>
                <a:ea typeface="Comfortaa"/>
                <a:cs typeface="Comfortaa"/>
                <a:sym typeface="Comfortaa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718381855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  <p:sldLayoutId id="2147483679" r:id="rId19"/>
    <p:sldLayoutId id="2147483680" r:id="rId20"/>
  </p:sldLayoutIdLst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0E2A47"/>
        </a:solidFill>
        <a:effectLst/>
      </p:bgPr>
    </p:bg>
    <p:spTree>
      <p:nvGrpSpPr>
        <p:cNvPr id="1" name="Shape 3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1" name="Google Shape;321;p21"/>
          <p:cNvSpPr txBox="1">
            <a:spLocks noGrp="1"/>
          </p:cNvSpPr>
          <p:nvPr>
            <p:ph type="title"/>
          </p:nvPr>
        </p:nvSpPr>
        <p:spPr>
          <a:xfrm>
            <a:off x="1424133" y="1244600"/>
            <a:ext cx="9396400" cy="64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9pPr>
          </a:lstStyle>
          <a:p>
            <a:endParaRPr/>
          </a:p>
        </p:txBody>
      </p:sp>
      <p:sp>
        <p:nvSpPr>
          <p:cNvPr id="322" name="Google Shape;322;p21"/>
          <p:cNvSpPr txBox="1">
            <a:spLocks noGrp="1"/>
          </p:cNvSpPr>
          <p:nvPr>
            <p:ph type="body" idx="1"/>
          </p:nvPr>
        </p:nvSpPr>
        <p:spPr>
          <a:xfrm>
            <a:off x="1424133" y="2260600"/>
            <a:ext cx="9396400" cy="333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●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marL="914400" lvl="1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○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marL="1371600" lvl="2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■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marL="1828800" lvl="3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●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marL="2286000" lvl="4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○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marL="2743200" lvl="5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■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marL="3200400" lvl="6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●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marL="3657600" lvl="7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○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marL="4114800" lvl="8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■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387477210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82" r:id="rId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6/5/2020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557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  <p:sldLayoutId id="2147483719" r:id="rId12"/>
    <p:sldLayoutId id="2147483720" r:id="rId13"/>
    <p:sldLayoutId id="2147483721" r:id="rId14"/>
    <p:sldLayoutId id="2147483722" r:id="rId15"/>
    <p:sldLayoutId id="2147483723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walter-fendt.de/html5/phen/ohmslaw_en.htm" TargetMode="External"/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2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2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gif"/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28.xml"/><Relationship Id="rId5" Type="http://schemas.openxmlformats.org/officeDocument/2006/relationships/image" Target="../media/image20.emf"/><Relationship Id="rId4" Type="http://schemas.openxmlformats.org/officeDocument/2006/relationships/image" Target="../media/image19.gi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walter-fendt.de/html5/phen/combinationresistors_en.htm" TargetMode="External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walter-fendt.de/html5/phen/combinationresistors_en.htm" TargetMode="External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8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2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7" Type="http://schemas.openxmlformats.org/officeDocument/2006/relationships/image" Target="../media/image6.emf"/><Relationship Id="rId2" Type="http://schemas.openxmlformats.org/officeDocument/2006/relationships/slideLayout" Target="../slideLayouts/slideLayout28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5.emf"/><Relationship Id="rId5" Type="http://schemas.openxmlformats.org/officeDocument/2006/relationships/image" Target="../media/image3.wmf"/><Relationship Id="rId4" Type="http://schemas.openxmlformats.org/officeDocument/2006/relationships/oleObject" Target="../embeddings/oleObject1.bin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8.xml"/><Relationship Id="rId5" Type="http://schemas.openxmlformats.org/officeDocument/2006/relationships/image" Target="../media/image10.emf"/><Relationship Id="rId4" Type="http://schemas.openxmlformats.org/officeDocument/2006/relationships/image" Target="../media/image9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8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3.jpg"/><Relationship Id="rId5" Type="http://schemas.openxmlformats.org/officeDocument/2006/relationships/image" Target="../media/image12.emf"/><Relationship Id="rId4" Type="http://schemas.openxmlformats.org/officeDocument/2006/relationships/image" Target="../media/image11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2">
            <a:extLst>
              <a:ext uri="{FF2B5EF4-FFF2-40B4-BE49-F238E27FC236}">
                <a16:creationId xmlns:a16="http://schemas.microsoft.com/office/drawing/2014/main" id="{E5C0B0D2-BDD2-42CD-940D-7F93E16EBAD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31921" y="0"/>
            <a:ext cx="3749744" cy="646331"/>
          </a:xfrm>
          <a:prstGeom prst="rect">
            <a:avLst/>
          </a:prstGeom>
          <a:solidFill>
            <a:srgbClr val="FFFF99"/>
          </a:solidFill>
          <a:ln w="9525">
            <a:solidFill>
              <a:schemeClr val="hlink"/>
            </a:solidFill>
            <a:miter lim="800000"/>
            <a:headEnd/>
            <a:tailEnd/>
          </a:ln>
          <a:effectLst>
            <a:outerShdw blurRad="63500" dist="38099" dir="2700000" algn="ctr" rotWithShape="0">
              <a:schemeClr val="bg2">
                <a:alpha val="74997"/>
              </a:schemeClr>
            </a:outerShdw>
          </a:effec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US" sz="36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Electrical Energy</a:t>
            </a:r>
          </a:p>
        </p:txBody>
      </p:sp>
      <p:sp>
        <p:nvSpPr>
          <p:cNvPr id="4" name="Text Box 3">
            <a:extLst>
              <a:ext uri="{FF2B5EF4-FFF2-40B4-BE49-F238E27FC236}">
                <a16:creationId xmlns:a16="http://schemas.microsoft.com/office/drawing/2014/main" id="{526DE29A-A3CC-44E7-BB31-1890B36F669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73680" y="3592531"/>
            <a:ext cx="5751342" cy="2677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dirty="0">
                <a:solidFill>
                  <a:schemeClr val="tx2"/>
                </a:solidFill>
              </a:rPr>
              <a:t>Key concepts:</a:t>
            </a:r>
          </a:p>
          <a:p>
            <a:pPr marL="342900" indent="-342900" eaLnBrk="1" hangingPunct="1">
              <a:buFont typeface="Wingdings" panose="05000000000000000000" pitchFamily="2" charset="2"/>
              <a:buChar char="v"/>
            </a:pPr>
            <a:r>
              <a:rPr lang="en-US" dirty="0">
                <a:solidFill>
                  <a:schemeClr val="tx2"/>
                </a:solidFill>
              </a:rPr>
              <a:t>Electric charge and charge conservation</a:t>
            </a:r>
          </a:p>
          <a:p>
            <a:pPr marL="342900" indent="-342900" eaLnBrk="1" hangingPunct="1">
              <a:buFont typeface="Wingdings" panose="05000000000000000000" pitchFamily="2" charset="2"/>
              <a:buChar char="v"/>
            </a:pPr>
            <a:r>
              <a:rPr lang="en-US" dirty="0">
                <a:solidFill>
                  <a:schemeClr val="tx2"/>
                </a:solidFill>
              </a:rPr>
              <a:t>Electric force and fields</a:t>
            </a:r>
          </a:p>
          <a:p>
            <a:pPr marL="342900" indent="-342900" eaLnBrk="1" hangingPunct="1">
              <a:buFont typeface="Wingdings" panose="05000000000000000000" pitchFamily="2" charset="2"/>
              <a:buChar char="v"/>
            </a:pPr>
            <a:r>
              <a:rPr lang="en-US" dirty="0">
                <a:solidFill>
                  <a:schemeClr val="tx2"/>
                </a:solidFill>
              </a:rPr>
              <a:t>Voltage, Current and Resistance</a:t>
            </a:r>
          </a:p>
          <a:p>
            <a:pPr marL="342900" indent="-342900" eaLnBrk="1" hangingPunct="1">
              <a:buFont typeface="Wingdings" panose="05000000000000000000" pitchFamily="2" charset="2"/>
              <a:buChar char="v"/>
            </a:pPr>
            <a:r>
              <a:rPr lang="en-US" dirty="0">
                <a:solidFill>
                  <a:schemeClr val="tx2"/>
                </a:solidFill>
              </a:rPr>
              <a:t>Ohm’s law</a:t>
            </a:r>
          </a:p>
          <a:p>
            <a:pPr marL="342900" indent="-342900" eaLnBrk="1" hangingPunct="1">
              <a:buFont typeface="Wingdings" panose="05000000000000000000" pitchFamily="2" charset="2"/>
              <a:buChar char="v"/>
            </a:pPr>
            <a:r>
              <a:rPr lang="en-US" dirty="0">
                <a:solidFill>
                  <a:schemeClr val="tx2"/>
                </a:solidFill>
              </a:rPr>
              <a:t>Electric Power</a:t>
            </a:r>
          </a:p>
          <a:p>
            <a:pPr marL="342900" indent="-342900" eaLnBrk="1" hangingPunct="1">
              <a:buFont typeface="Wingdings" panose="05000000000000000000" pitchFamily="2" charset="2"/>
              <a:buChar char="v"/>
            </a:pPr>
            <a:r>
              <a:rPr lang="en-US" dirty="0">
                <a:solidFill>
                  <a:schemeClr val="tx2"/>
                </a:solidFill>
              </a:rPr>
              <a:t>Series and Parallel Circuit</a:t>
            </a:r>
          </a:p>
        </p:txBody>
      </p:sp>
      <p:sp>
        <p:nvSpPr>
          <p:cNvPr id="5" name="Text Box 4">
            <a:extLst>
              <a:ext uri="{FF2B5EF4-FFF2-40B4-BE49-F238E27FC236}">
                <a16:creationId xmlns:a16="http://schemas.microsoft.com/office/drawing/2014/main" id="{D2F8AB8E-5FE2-43A2-BE16-C6D117045F0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73680" y="1451499"/>
            <a:ext cx="9418320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US" sz="3200" b="1" dirty="0">
                <a:solidFill>
                  <a:schemeClr val="tx2"/>
                </a:solidFill>
              </a:rPr>
              <a:t>Objective: Learning about Electric Force, Electric Field, Ohm’s Law, Simple Circuits and Electric Power.</a:t>
            </a:r>
            <a:endParaRPr lang="en-US" sz="32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351752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979F5D11-C6B2-4902-AF9F-FEF60CAE91B0}"/>
              </a:ext>
            </a:extLst>
          </p:cNvPr>
          <p:cNvSpPr/>
          <p:nvPr/>
        </p:nvSpPr>
        <p:spPr>
          <a:xfrm>
            <a:off x="2338316" y="788749"/>
            <a:ext cx="9521588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>
              <a:buFontTx/>
              <a:buNone/>
              <a:defRPr/>
            </a:pPr>
            <a:r>
              <a:rPr lang="en-US" sz="2400" dirty="0">
                <a:solidFill>
                  <a:schemeClr val="accent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Relationship between voltage, current and resistance is called Ohm's Law:  </a:t>
            </a:r>
          </a:p>
          <a:p>
            <a:pPr marL="0" indent="0">
              <a:buFontTx/>
              <a:buNone/>
              <a:defRPr/>
            </a:pPr>
            <a:endParaRPr lang="en-US" altLang="en-US" sz="2400" dirty="0">
              <a:solidFill>
                <a:schemeClr val="accent4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FontTx/>
              <a:buNone/>
              <a:defRPr/>
            </a:pPr>
            <a:endParaRPr lang="en-US" altLang="en-US" sz="2400" dirty="0">
              <a:solidFill>
                <a:schemeClr val="accent4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defRPr/>
            </a:pPr>
            <a:r>
              <a:rPr lang="en-US" altLang="en-US" sz="2400" dirty="0">
                <a:solidFill>
                  <a:schemeClr val="accent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(A) </a:t>
            </a:r>
            <a:r>
              <a:rPr lang="en-US" sz="2400" dirty="0">
                <a:solidFill>
                  <a:schemeClr val="accent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Relationship between current and voltage </a:t>
            </a:r>
            <a:r>
              <a:rPr lang="en-US" altLang="en-US" sz="2400" dirty="0">
                <a:solidFill>
                  <a:schemeClr val="accent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is 		</a:t>
            </a:r>
          </a:p>
          <a:p>
            <a:pPr marL="457200" indent="-457200">
              <a:buFontTx/>
              <a:buAutoNum type="alphaUcParenBoth"/>
              <a:defRPr/>
            </a:pPr>
            <a:endParaRPr lang="en-US" altLang="en-US" sz="2400" dirty="0">
              <a:solidFill>
                <a:schemeClr val="accent4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FontTx/>
              <a:buNone/>
              <a:defRPr/>
            </a:pPr>
            <a:r>
              <a:rPr lang="en-US" altLang="en-US" sz="2400" dirty="0">
                <a:solidFill>
                  <a:schemeClr val="accent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(B) </a:t>
            </a:r>
            <a:r>
              <a:rPr lang="en-US" sz="2400" dirty="0">
                <a:solidFill>
                  <a:schemeClr val="accent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Relationship between current and resistance </a:t>
            </a:r>
            <a:r>
              <a:rPr lang="en-US" altLang="en-US" sz="2400" dirty="0">
                <a:solidFill>
                  <a:schemeClr val="accent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is	</a:t>
            </a:r>
          </a:p>
          <a:p>
            <a:pPr marL="0" indent="0">
              <a:buFontTx/>
              <a:buNone/>
              <a:defRPr/>
            </a:pPr>
            <a:endParaRPr lang="en-US" altLang="en-US" sz="2400" dirty="0">
              <a:solidFill>
                <a:schemeClr val="accent4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FontTx/>
              <a:buNone/>
              <a:defRPr/>
            </a:pPr>
            <a:r>
              <a:rPr lang="en-US" altLang="en-US" sz="2400" dirty="0">
                <a:solidFill>
                  <a:schemeClr val="accent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(C) </a:t>
            </a:r>
            <a:r>
              <a:rPr lang="en-US" sz="2400" dirty="0">
                <a:solidFill>
                  <a:schemeClr val="accent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Relationship between voltage and resistance is</a:t>
            </a:r>
          </a:p>
          <a:p>
            <a:pPr marL="0" indent="0">
              <a:buFontTx/>
              <a:buNone/>
              <a:defRPr/>
            </a:pPr>
            <a:endParaRPr lang="en-US" altLang="en-US" sz="2400" dirty="0">
              <a:solidFill>
                <a:schemeClr val="accent4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FontTx/>
              <a:buNone/>
              <a:defRPr/>
            </a:pPr>
            <a:endParaRPr lang="en-US" altLang="en-US" sz="2400" dirty="0">
              <a:solidFill>
                <a:schemeClr val="accent4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FontTx/>
              <a:buNone/>
              <a:defRPr/>
            </a:pPr>
            <a:r>
              <a:rPr lang="en-US" altLang="en-US" sz="2400" dirty="0">
                <a:solidFill>
                  <a:schemeClr val="accent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(D) If you double the voltage, the current will be times ____</a:t>
            </a:r>
          </a:p>
          <a:p>
            <a:pPr marL="0" indent="0">
              <a:buFontTx/>
              <a:buNone/>
              <a:defRPr/>
            </a:pPr>
            <a:endParaRPr lang="en-US" altLang="en-US" sz="2400" dirty="0">
              <a:solidFill>
                <a:schemeClr val="accent4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FontTx/>
              <a:buNone/>
              <a:defRPr/>
            </a:pPr>
            <a:endParaRPr lang="en-US" altLang="en-US" sz="2400" dirty="0">
              <a:solidFill>
                <a:schemeClr val="accent4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defRPr/>
            </a:pPr>
            <a:r>
              <a:rPr lang="en-US" altLang="en-US" sz="2400" dirty="0">
                <a:solidFill>
                  <a:schemeClr val="accent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(E) If you double the resistance, the current will be times ____		</a:t>
            </a:r>
          </a:p>
        </p:txBody>
      </p:sp>
      <p:sp>
        <p:nvSpPr>
          <p:cNvPr id="3" name="Text Box 2">
            <a:extLst>
              <a:ext uri="{FF2B5EF4-FFF2-40B4-BE49-F238E27FC236}">
                <a16:creationId xmlns:a16="http://schemas.microsoft.com/office/drawing/2014/main" id="{BBE8E174-4926-4808-86FB-741AA2DB135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32861" y="-13648"/>
            <a:ext cx="2505814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36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Ohm’s Law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8228705-271C-4C9B-BE98-E402B520FA5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38118" y="1231214"/>
            <a:ext cx="1095299" cy="759030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0D3BEDA0-684A-427A-9CAD-A1C86CC331DD}"/>
              </a:ext>
            </a:extLst>
          </p:cNvPr>
          <p:cNvSpPr/>
          <p:nvPr/>
        </p:nvSpPr>
        <p:spPr>
          <a:xfrm>
            <a:off x="2232073" y="6309527"/>
            <a:ext cx="952158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en-US" sz="1800" dirty="0">
                <a:solidFill>
                  <a:schemeClr val="accent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** </a:t>
            </a:r>
            <a:r>
              <a:rPr lang="en-US" altLang="en-US" dirty="0">
                <a:solidFill>
                  <a:schemeClr val="accent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Try the tutorial to verify your understanding </a:t>
            </a:r>
            <a:r>
              <a:rPr lang="en-US" altLang="en-US" dirty="0">
                <a:solidFill>
                  <a:schemeClr val="accent4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https://www.walter-fendt.de/html5/phen/ohmslaw_en.htm</a:t>
            </a:r>
            <a:r>
              <a:rPr lang="en-US" altLang="en-US" dirty="0">
                <a:solidFill>
                  <a:schemeClr val="accent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58742455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2B27F605-ED7B-4BF6-9954-BD3DA4356C5E}"/>
              </a:ext>
            </a:extLst>
          </p:cNvPr>
          <p:cNvSpPr/>
          <p:nvPr/>
        </p:nvSpPr>
        <p:spPr>
          <a:xfrm>
            <a:off x="1901587" y="801610"/>
            <a:ext cx="9917373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>
              <a:buFontTx/>
              <a:buNone/>
              <a:defRPr/>
            </a:pPr>
            <a:r>
              <a:rPr lang="en-US" alt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Practice problems:</a:t>
            </a:r>
            <a:endParaRPr lang="en-US" alt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FontTx/>
              <a:buNone/>
              <a:defRPr/>
            </a:pPr>
            <a:r>
              <a:rPr lang="en-US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</a:p>
          <a:p>
            <a:pPr marL="457200" indent="-457200">
              <a:buFontTx/>
              <a:buAutoNum type="alphaUcParenBoth"/>
              <a:defRPr/>
            </a:pPr>
            <a:r>
              <a:rPr lang="en-US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How much current flows through a 12 V radio speaker having a resistance of 8 </a:t>
            </a:r>
            <a:r>
              <a:rPr lang="el-GR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Ω</a:t>
            </a:r>
            <a:r>
              <a:rPr lang="en-US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</a:p>
          <a:p>
            <a:pPr marL="0" indent="0">
              <a:buFontTx/>
              <a:buNone/>
              <a:defRPr/>
            </a:pPr>
            <a:endParaRPr lang="en-US" alt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FontTx/>
              <a:buNone/>
              <a:defRPr/>
            </a:pPr>
            <a:endParaRPr lang="en-US" alt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FontTx/>
              <a:buNone/>
              <a:defRPr/>
            </a:pPr>
            <a:endParaRPr lang="en-US" alt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FontTx/>
              <a:buNone/>
              <a:defRPr/>
            </a:pPr>
            <a:endParaRPr lang="en-US" alt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FontTx/>
              <a:buNone/>
              <a:defRPr/>
            </a:pPr>
            <a:r>
              <a:rPr lang="en-US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(B) If an appliance draws a current of 20 A running off of a 120 V line, what is its resistance?</a:t>
            </a:r>
          </a:p>
          <a:p>
            <a:pPr marL="0" indent="0">
              <a:buFontTx/>
              <a:buNone/>
              <a:defRPr/>
            </a:pPr>
            <a:endParaRPr lang="en-US" alt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67F9AB54-07E7-4297-ACB6-F54755473E7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5136" y="801610"/>
            <a:ext cx="2206629" cy="6550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 Box 2">
            <a:extLst>
              <a:ext uri="{FF2B5EF4-FFF2-40B4-BE49-F238E27FC236}">
                <a16:creationId xmlns:a16="http://schemas.microsoft.com/office/drawing/2014/main" id="{4275B119-B450-41CF-B9A7-335C0A28C6F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32861" y="-13648"/>
            <a:ext cx="2505814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36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Ohm’s Law</a:t>
            </a:r>
          </a:p>
        </p:txBody>
      </p:sp>
    </p:spTree>
    <p:extLst>
      <p:ext uri="{BB962C8B-B14F-4D97-AF65-F5344CB8AC3E}">
        <p14:creationId xmlns:p14="http://schemas.microsoft.com/office/powerpoint/2010/main" val="279476434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BA1DA137-9803-473C-9653-28116F77C835}"/>
              </a:ext>
            </a:extLst>
          </p:cNvPr>
          <p:cNvSpPr/>
          <p:nvPr/>
        </p:nvSpPr>
        <p:spPr>
          <a:xfrm>
            <a:off x="2406554" y="729665"/>
            <a:ext cx="9785445" cy="6370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en-US" sz="24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Electric Power</a:t>
            </a:r>
            <a:r>
              <a:rPr lang="en-US" altLang="en-US" sz="2400" dirty="0">
                <a:solidFill>
                  <a:schemeClr val="accent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Rate of doing work. </a:t>
            </a:r>
          </a:p>
          <a:p>
            <a:pPr>
              <a:defRPr/>
            </a:pPr>
            <a:endParaRPr lang="en-US" altLang="en-US" sz="2400" dirty="0">
              <a:solidFill>
                <a:schemeClr val="accent4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400" dirty="0">
                <a:solidFill>
                  <a:schemeClr val="accent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Relationship between electric power, voltage and current is:  </a:t>
            </a:r>
            <a:r>
              <a:rPr lang="en-US" altLang="en-US" sz="24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 = IV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endParaRPr lang="en-US" altLang="en-US" sz="2400" dirty="0">
              <a:solidFill>
                <a:schemeClr val="accent4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endParaRPr lang="en-US" altLang="en-US" sz="2400" dirty="0">
              <a:solidFill>
                <a:schemeClr val="accent4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endParaRPr lang="en-US" altLang="en-US" sz="2400" dirty="0">
              <a:solidFill>
                <a:schemeClr val="accent4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endParaRPr lang="en-US" altLang="en-US" sz="2400" dirty="0">
              <a:solidFill>
                <a:schemeClr val="accent4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endParaRPr lang="en-US" altLang="en-US" sz="2000" dirty="0">
              <a:solidFill>
                <a:schemeClr val="accent4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400" dirty="0">
                <a:solidFill>
                  <a:schemeClr val="accent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SI Unit for power: </a:t>
            </a:r>
            <a:r>
              <a:rPr lang="en-US" altLang="en-US" sz="24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Watts</a:t>
            </a:r>
            <a:r>
              <a:rPr lang="en-US" altLang="en-US" sz="2400" dirty="0">
                <a:solidFill>
                  <a:schemeClr val="accent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(W) = amperes (A) x volts (V)</a:t>
            </a:r>
          </a:p>
          <a:p>
            <a:pPr marL="0" indent="0">
              <a:buFontTx/>
              <a:buNone/>
              <a:defRPr/>
            </a:pPr>
            <a:endParaRPr lang="en-US" altLang="en-US" sz="2400" dirty="0">
              <a:solidFill>
                <a:schemeClr val="accent4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FontTx/>
              <a:buNone/>
              <a:defRPr/>
            </a:pPr>
            <a:r>
              <a:rPr lang="en-US" altLang="en-US" sz="2400" dirty="0">
                <a:solidFill>
                  <a:schemeClr val="accent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(A) </a:t>
            </a:r>
            <a:r>
              <a:rPr lang="en-US" sz="2400" dirty="0">
                <a:solidFill>
                  <a:schemeClr val="accent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Relationship between power and current is </a:t>
            </a:r>
            <a:r>
              <a:rPr lang="en-US" altLang="en-US" sz="2400" dirty="0">
                <a:solidFill>
                  <a:schemeClr val="accent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</a:p>
          <a:p>
            <a:pPr marL="0" indent="0">
              <a:buFontTx/>
              <a:buNone/>
              <a:defRPr/>
            </a:pPr>
            <a:endParaRPr lang="en-US" altLang="en-US" sz="2400" dirty="0">
              <a:solidFill>
                <a:schemeClr val="accent4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FontTx/>
              <a:buNone/>
              <a:defRPr/>
            </a:pPr>
            <a:r>
              <a:rPr lang="en-US" altLang="en-US" sz="2400" dirty="0">
                <a:solidFill>
                  <a:schemeClr val="accent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(B) </a:t>
            </a:r>
            <a:r>
              <a:rPr lang="en-US" sz="2400" dirty="0">
                <a:solidFill>
                  <a:schemeClr val="accent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Relationship between power and voltage is	 </a:t>
            </a:r>
            <a:r>
              <a:rPr lang="en-US" altLang="en-US" sz="2400" dirty="0">
                <a:solidFill>
                  <a:schemeClr val="accent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	</a:t>
            </a:r>
          </a:p>
          <a:p>
            <a:pPr marL="0" indent="0">
              <a:buFontTx/>
              <a:buNone/>
              <a:defRPr/>
            </a:pPr>
            <a:endParaRPr lang="en-US" altLang="en-US" sz="2400" dirty="0">
              <a:solidFill>
                <a:schemeClr val="accent4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FontTx/>
              <a:buNone/>
              <a:defRPr/>
            </a:pPr>
            <a:endParaRPr lang="en-US" altLang="en-US" sz="2400" dirty="0">
              <a:solidFill>
                <a:schemeClr val="accent4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FontTx/>
              <a:buNone/>
              <a:defRPr/>
            </a:pPr>
            <a:r>
              <a:rPr lang="en-US" altLang="en-US" sz="2400" dirty="0">
                <a:solidFill>
                  <a:schemeClr val="accent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If you triple the voltage, the power will be times ____</a:t>
            </a:r>
          </a:p>
          <a:p>
            <a:pPr marL="0" indent="0">
              <a:buFontTx/>
              <a:buNone/>
              <a:defRPr/>
            </a:pPr>
            <a:r>
              <a:rPr lang="en-US" altLang="en-US" sz="2400" dirty="0">
                <a:solidFill>
                  <a:schemeClr val="accent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	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93BF9171-CB1F-490E-ACA3-8955FC5A4B83}"/>
              </a:ext>
            </a:extLst>
          </p:cNvPr>
          <p:cNvSpPr/>
          <p:nvPr/>
        </p:nvSpPr>
        <p:spPr>
          <a:xfrm>
            <a:off x="4291660" y="0"/>
            <a:ext cx="309571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Electric Power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7912390-C23B-4499-9BB2-460A641CFB7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16208" y="1981790"/>
            <a:ext cx="1159584" cy="15290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534177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3FFEAAC-25F8-4E3D-8360-BCF1A4655398}"/>
              </a:ext>
            </a:extLst>
          </p:cNvPr>
          <p:cNvSpPr txBox="1">
            <a:spLocks/>
          </p:cNvSpPr>
          <p:nvPr/>
        </p:nvSpPr>
        <p:spPr>
          <a:xfrm>
            <a:off x="2033516" y="818866"/>
            <a:ext cx="10158484" cy="5767316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Tx/>
              <a:buNone/>
            </a:pPr>
            <a:r>
              <a:rPr lang="en-US" alt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Practice problems</a:t>
            </a:r>
            <a:endParaRPr lang="en-US" alt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FontTx/>
              <a:buNone/>
            </a:pPr>
            <a:r>
              <a:rPr lang="en-US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					 </a:t>
            </a:r>
            <a:r>
              <a:rPr lang="en-US" altLang="en-US" sz="24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 = IV </a:t>
            </a:r>
          </a:p>
          <a:p>
            <a:pPr marL="0" indent="0">
              <a:buFontTx/>
              <a:buNone/>
            </a:pPr>
            <a:r>
              <a:rPr lang="en-US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(A) A 50 W light bulb draws 0.40 A current. What is the voltage?</a:t>
            </a:r>
          </a:p>
          <a:p>
            <a:pPr marL="0" indent="0">
              <a:buFontTx/>
              <a:buNone/>
            </a:pPr>
            <a:endParaRPr lang="en-US" alt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FontTx/>
              <a:buNone/>
            </a:pPr>
            <a:endParaRPr lang="en-US" alt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FontTx/>
              <a:buNone/>
            </a:pPr>
            <a:endParaRPr lang="en-US" alt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FontTx/>
              <a:buNone/>
            </a:pPr>
            <a:r>
              <a:rPr lang="en-US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(B) A 6 V appliance draws 2 A of current. What is the power usage of this appliance?</a:t>
            </a:r>
          </a:p>
          <a:p>
            <a:pPr marL="0" indent="0">
              <a:buFontTx/>
              <a:buNone/>
            </a:pPr>
            <a:endParaRPr lang="en-US" alt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35FE5BC0-0BB2-43C7-B1B9-B9F2BD88D4CA}"/>
              </a:ext>
            </a:extLst>
          </p:cNvPr>
          <p:cNvSpPr/>
          <p:nvPr/>
        </p:nvSpPr>
        <p:spPr>
          <a:xfrm>
            <a:off x="4291660" y="0"/>
            <a:ext cx="309571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Electric Power</a:t>
            </a:r>
          </a:p>
        </p:txBody>
      </p:sp>
    </p:spTree>
    <p:extLst>
      <p:ext uri="{BB962C8B-B14F-4D97-AF65-F5344CB8AC3E}">
        <p14:creationId xmlns:p14="http://schemas.microsoft.com/office/powerpoint/2010/main" val="109431268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">
            <a:extLst>
              <a:ext uri="{FF2B5EF4-FFF2-40B4-BE49-F238E27FC236}">
                <a16:creationId xmlns:a16="http://schemas.microsoft.com/office/drawing/2014/main" id="{D13250A2-34E3-48E4-844F-0CF663502BA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17863" y="8997"/>
            <a:ext cx="7353295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defRPr/>
            </a:pPr>
            <a:r>
              <a:rPr lang="en-US" altLang="en-US" sz="36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Electric circuits – series and parallel</a:t>
            </a:r>
          </a:p>
        </p:txBody>
      </p:sp>
      <p:sp>
        <p:nvSpPr>
          <p:cNvPr id="37" name="Text Box 48">
            <a:extLst>
              <a:ext uri="{FF2B5EF4-FFF2-40B4-BE49-F238E27FC236}">
                <a16:creationId xmlns:a16="http://schemas.microsoft.com/office/drawing/2014/main" id="{A41F1AAB-82BA-4F79-A210-92903710B86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16226" y="3068051"/>
            <a:ext cx="9620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 b="1" dirty="0">
                <a:solidFill>
                  <a:srgbClr val="0033CC"/>
                </a:solidFill>
              </a:rPr>
              <a:t>Series</a:t>
            </a:r>
          </a:p>
        </p:txBody>
      </p:sp>
      <p:sp>
        <p:nvSpPr>
          <p:cNvPr id="38" name="Text Box 49">
            <a:extLst>
              <a:ext uri="{FF2B5EF4-FFF2-40B4-BE49-F238E27FC236}">
                <a16:creationId xmlns:a16="http://schemas.microsoft.com/office/drawing/2014/main" id="{2ABF2857-B3BE-43E1-A33F-8A8BF96A8CE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60532" y="3142662"/>
            <a:ext cx="11969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 b="1" dirty="0">
                <a:solidFill>
                  <a:srgbClr val="006600"/>
                </a:solidFill>
              </a:rPr>
              <a:t>Parallel</a:t>
            </a:r>
          </a:p>
        </p:txBody>
      </p:sp>
      <p:sp>
        <p:nvSpPr>
          <p:cNvPr id="41" name="Text Box 55">
            <a:extLst>
              <a:ext uri="{FF2B5EF4-FFF2-40B4-BE49-F238E27FC236}">
                <a16:creationId xmlns:a16="http://schemas.microsoft.com/office/drawing/2014/main" id="{E391B009-F937-4641-B82A-EF3D209CAE0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073804" y="3873367"/>
            <a:ext cx="1118196" cy="1477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 dirty="0"/>
              <a:t>*At home we have more parallel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 dirty="0"/>
              <a:t>circuits</a:t>
            </a: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68B463CC-BA53-4A18-8169-96FAF029D134}"/>
              </a:ext>
            </a:extLst>
          </p:cNvPr>
          <p:cNvSpPr/>
          <p:nvPr/>
        </p:nvSpPr>
        <p:spPr>
          <a:xfrm>
            <a:off x="2456597" y="928150"/>
            <a:ext cx="9362355" cy="21544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>
                <a:solidFill>
                  <a:schemeClr val="accent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Most electric circuits are series, parallel or a combination of them.</a:t>
            </a:r>
          </a:p>
          <a:p>
            <a:br>
              <a:rPr lang="en-US" sz="1600" dirty="0">
                <a:solidFill>
                  <a:schemeClr val="accent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000" dirty="0">
                <a:solidFill>
                  <a:schemeClr val="accent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Series: Only one path for the current to flow.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Same current passes through all series resistors</a:t>
            </a:r>
            <a:endParaRPr lang="en-US" sz="2000" dirty="0">
              <a:solidFill>
                <a:schemeClr val="accent4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1600" dirty="0">
              <a:solidFill>
                <a:schemeClr val="accent4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000" dirty="0">
                <a:solidFill>
                  <a:schemeClr val="accent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Parallel: More than one path for the current to flow.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Same voltage difference between opposite end of each parallel path.</a:t>
            </a:r>
          </a:p>
        </p:txBody>
      </p:sp>
      <p:pic>
        <p:nvPicPr>
          <p:cNvPr id="43" name="Picture 42">
            <a:extLst>
              <a:ext uri="{FF2B5EF4-FFF2-40B4-BE49-F238E27FC236}">
                <a16:creationId xmlns:a16="http://schemas.microsoft.com/office/drawing/2014/main" id="{64714056-2029-4FE5-9D16-9FF23F8E9C5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13624" y="3082586"/>
            <a:ext cx="2590698" cy="445005"/>
          </a:xfrm>
          <a:prstGeom prst="rect">
            <a:avLst/>
          </a:prstGeom>
        </p:spPr>
      </p:pic>
      <p:pic>
        <p:nvPicPr>
          <p:cNvPr id="46" name="Picture 45" descr="A close up of a map&#10;&#10;Description automatically generated">
            <a:extLst>
              <a:ext uri="{FF2B5EF4-FFF2-40B4-BE49-F238E27FC236}">
                <a16:creationId xmlns:a16="http://schemas.microsoft.com/office/drawing/2014/main" id="{137E3F1B-FDEE-4C0F-9FBC-3B7C2157460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0532" y="3856517"/>
            <a:ext cx="3440500" cy="2996615"/>
          </a:xfrm>
          <a:prstGeom prst="rect">
            <a:avLst/>
          </a:prstGeom>
        </p:spPr>
      </p:pic>
      <p:pic>
        <p:nvPicPr>
          <p:cNvPr id="50" name="Picture 49" descr="A picture containing object, clock&#10;&#10;Description automatically generated">
            <a:extLst>
              <a:ext uri="{FF2B5EF4-FFF2-40B4-BE49-F238E27FC236}">
                <a16:creationId xmlns:a16="http://schemas.microsoft.com/office/drawing/2014/main" id="{20CB6F71-6B96-483A-A225-55B3D3C9D66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6597" y="3525251"/>
            <a:ext cx="2374872" cy="3307239"/>
          </a:xfrm>
          <a:prstGeom prst="rect">
            <a:avLst/>
          </a:prstGeom>
        </p:spPr>
      </p:pic>
      <p:sp>
        <p:nvSpPr>
          <p:cNvPr id="51" name="Arrow: Right 50">
            <a:extLst>
              <a:ext uri="{FF2B5EF4-FFF2-40B4-BE49-F238E27FC236}">
                <a16:creationId xmlns:a16="http://schemas.microsoft.com/office/drawing/2014/main" id="{D652400E-CBAA-4CEF-BC5D-8DC3A0120F13}"/>
              </a:ext>
            </a:extLst>
          </p:cNvPr>
          <p:cNvSpPr/>
          <p:nvPr/>
        </p:nvSpPr>
        <p:spPr>
          <a:xfrm>
            <a:off x="3419275" y="3238913"/>
            <a:ext cx="224758" cy="13234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Arrow: Right 51">
            <a:extLst>
              <a:ext uri="{FF2B5EF4-FFF2-40B4-BE49-F238E27FC236}">
                <a16:creationId xmlns:a16="http://schemas.microsoft.com/office/drawing/2014/main" id="{E8D5D8A5-45CB-40B2-A438-4A055C3BCAF1}"/>
              </a:ext>
            </a:extLst>
          </p:cNvPr>
          <p:cNvSpPr/>
          <p:nvPr/>
        </p:nvSpPr>
        <p:spPr>
          <a:xfrm>
            <a:off x="8871105" y="3296651"/>
            <a:ext cx="224758" cy="13234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3" name="Picture 52">
            <a:extLst>
              <a:ext uri="{FF2B5EF4-FFF2-40B4-BE49-F238E27FC236}">
                <a16:creationId xmlns:a16="http://schemas.microsoft.com/office/drawing/2014/main" id="{180FB927-E217-4201-81DE-A56EA934649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197620" y="2999542"/>
            <a:ext cx="2374871" cy="7559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017021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ECEB9D1-DA8B-4A59-9C25-E5025F146FBC}"/>
              </a:ext>
            </a:extLst>
          </p:cNvPr>
          <p:cNvSpPr txBox="1">
            <a:spLocks/>
          </p:cNvSpPr>
          <p:nvPr/>
        </p:nvSpPr>
        <p:spPr bwMode="auto">
          <a:xfrm>
            <a:off x="2915977" y="949490"/>
            <a:ext cx="7763112" cy="7521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2000" dirty="0">
                <a:solidFill>
                  <a:srgbClr val="000000"/>
                </a:solidFill>
                <a:ea typeface="Times" panose="02020603050405020304" pitchFamily="18" charset="0"/>
                <a:cs typeface="Times New Roman" panose="02020603050405020304" pitchFamily="18" charset="0"/>
              </a:rPr>
              <a:t>First, </a:t>
            </a:r>
            <a:r>
              <a:rPr lang="en-US" altLang="en-US" sz="2000" b="1" dirty="0">
                <a:ea typeface="Times" panose="02020603050405020304" pitchFamily="18" charset="0"/>
                <a:cs typeface="Times New Roman" panose="02020603050405020304" pitchFamily="18" charset="0"/>
              </a:rPr>
              <a:t>Find the Total Resistance   =   _________</a:t>
            </a:r>
            <a:endParaRPr lang="en-US" altLang="en-US" sz="2000" dirty="0">
              <a:solidFill>
                <a:srgbClr val="000000"/>
              </a:solidFill>
              <a:ea typeface="Times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Picture 4" descr="circuit-series">
            <a:extLst>
              <a:ext uri="{FF2B5EF4-FFF2-40B4-BE49-F238E27FC236}">
                <a16:creationId xmlns:a16="http://schemas.microsoft.com/office/drawing/2014/main" id="{A7F83F44-BEC3-49A1-8387-7191D0DF0F0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5008" y="1945613"/>
            <a:ext cx="3692525" cy="2517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1">
            <a:extLst>
              <a:ext uri="{FF2B5EF4-FFF2-40B4-BE49-F238E27FC236}">
                <a16:creationId xmlns:a16="http://schemas.microsoft.com/office/drawing/2014/main" id="{1CEB1855-6AF6-49E7-B806-51551D33B43A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60583" y="4919663"/>
            <a:ext cx="70739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2000"/>
              <a:t>Second, </a:t>
            </a:r>
            <a:r>
              <a:rPr lang="en-US" altLang="en-US" sz="2000" b="1"/>
              <a:t>Find the Net Current  =  I  =   ___________</a:t>
            </a:r>
            <a:endParaRPr lang="en-US" altLang="en-US" sz="200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14F8FE5A-736E-49FE-B938-1EEEE3306FF6}"/>
              </a:ext>
            </a:extLst>
          </p:cNvPr>
          <p:cNvSpPr/>
          <p:nvPr/>
        </p:nvSpPr>
        <p:spPr>
          <a:xfrm>
            <a:off x="3626636" y="0"/>
            <a:ext cx="521168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36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" panose="02020603050405020304" pitchFamily="18" charset="0"/>
                <a:cs typeface="Times New Roman" panose="02020603050405020304" pitchFamily="18" charset="0"/>
              </a:rPr>
              <a:t>SERIES Circuit Example</a:t>
            </a:r>
            <a:endParaRPr lang="en-US" altLang="en-US" sz="3600" dirty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Times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71898AF-D73E-4CBB-8D02-5E600E5D1600}"/>
              </a:ext>
            </a:extLst>
          </p:cNvPr>
          <p:cNvSpPr/>
          <p:nvPr/>
        </p:nvSpPr>
        <p:spPr>
          <a:xfrm>
            <a:off x="1926394" y="6457890"/>
            <a:ext cx="1025534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en-US" sz="2000" dirty="0">
                <a:solidFill>
                  <a:schemeClr val="accent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** </a:t>
            </a:r>
            <a:r>
              <a:rPr lang="en-US" altLang="en-US" sz="1600" dirty="0">
                <a:solidFill>
                  <a:schemeClr val="accent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Try the tutorial to verify your understanding </a:t>
            </a:r>
            <a:r>
              <a:rPr lang="en-US" altLang="en-US" sz="1600" dirty="0">
                <a:solidFill>
                  <a:schemeClr val="accent4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https://www.walter-fendt.de/html5/phen/combinationresistors_en.htm</a:t>
            </a:r>
            <a:r>
              <a:rPr lang="en-US" altLang="en-US" sz="1600" dirty="0">
                <a:solidFill>
                  <a:schemeClr val="accent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87374011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F9FD12D8-7908-46D8-9C75-FBD4353F6FFA}"/>
              </a:ext>
            </a:extLst>
          </p:cNvPr>
          <p:cNvSpPr/>
          <p:nvPr/>
        </p:nvSpPr>
        <p:spPr>
          <a:xfrm>
            <a:off x="3677931" y="0"/>
            <a:ext cx="510909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36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" panose="02020603050405020304" pitchFamily="18" charset="0"/>
                <a:cs typeface="Times New Roman" panose="02020603050405020304" pitchFamily="18" charset="0"/>
              </a:rPr>
              <a:t>Parallel Circuit Example</a:t>
            </a:r>
            <a:endParaRPr lang="en-US" altLang="en-US" sz="3600" dirty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Times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Content Placeholder 1">
            <a:extLst>
              <a:ext uri="{FF2B5EF4-FFF2-40B4-BE49-F238E27FC236}">
                <a16:creationId xmlns:a16="http://schemas.microsoft.com/office/drawing/2014/main" id="{6409AB86-AAA3-4B94-86C7-D1F7F99EA67A}"/>
              </a:ext>
            </a:extLst>
          </p:cNvPr>
          <p:cNvSpPr txBox="1">
            <a:spLocks/>
          </p:cNvSpPr>
          <p:nvPr/>
        </p:nvSpPr>
        <p:spPr bwMode="auto">
          <a:xfrm>
            <a:off x="2720264" y="254948"/>
            <a:ext cx="7772400" cy="1866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endParaRPr lang="en-US" altLang="en-US" sz="2400" dirty="0">
              <a:solidFill>
                <a:srgbClr val="000000"/>
              </a:solidFill>
              <a:ea typeface="Times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endParaRPr lang="en-US" altLang="en-US" sz="2000" dirty="0">
              <a:solidFill>
                <a:srgbClr val="000000"/>
              </a:solidFill>
              <a:ea typeface="Times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endParaRPr lang="en-US" altLang="en-US" sz="2000" dirty="0">
              <a:solidFill>
                <a:srgbClr val="000000"/>
              </a:solidFill>
              <a:ea typeface="Times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US" sz="2000" dirty="0">
                <a:solidFill>
                  <a:srgbClr val="000000"/>
                </a:solidFill>
                <a:ea typeface="Times" panose="02020603050405020304" pitchFamily="18" charset="0"/>
                <a:cs typeface="Times New Roman" panose="02020603050405020304" pitchFamily="18" charset="0"/>
              </a:rPr>
              <a:t>First, </a:t>
            </a:r>
            <a:r>
              <a:rPr lang="en-US" altLang="en-US" sz="2000" b="1" dirty="0">
                <a:ea typeface="Times" panose="02020603050405020304" pitchFamily="18" charset="0"/>
                <a:cs typeface="Times New Roman" panose="02020603050405020304" pitchFamily="18" charset="0"/>
              </a:rPr>
              <a:t>Find I</a:t>
            </a:r>
            <a:r>
              <a:rPr lang="en-US" altLang="en-US" sz="2000" b="1" baseline="-25000" dirty="0">
                <a:ea typeface="Times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en-US" sz="2000" b="1" dirty="0">
                <a:ea typeface="Times" panose="02020603050405020304" pitchFamily="18" charset="0"/>
                <a:cs typeface="Times New Roman" panose="02020603050405020304" pitchFamily="18" charset="0"/>
              </a:rPr>
              <a:t> = ___________</a:t>
            </a:r>
            <a:endParaRPr lang="en-US" altLang="en-US" sz="2000" dirty="0">
              <a:solidFill>
                <a:srgbClr val="000000"/>
              </a:solidFill>
              <a:ea typeface="Times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US" sz="2000" dirty="0">
                <a:solidFill>
                  <a:srgbClr val="000000"/>
                </a:solidFill>
                <a:ea typeface="Times" panose="02020603050405020304" pitchFamily="18" charset="0"/>
                <a:cs typeface="Times New Roman" panose="02020603050405020304" pitchFamily="18" charset="0"/>
              </a:rPr>
              <a:t>				and also </a:t>
            </a:r>
            <a:r>
              <a:rPr lang="en-US" altLang="en-US" sz="2000" b="1" dirty="0">
                <a:ea typeface="Times" panose="02020603050405020304" pitchFamily="18" charset="0"/>
                <a:cs typeface="Times New Roman" panose="02020603050405020304" pitchFamily="18" charset="0"/>
              </a:rPr>
              <a:t>Find I</a:t>
            </a:r>
            <a:r>
              <a:rPr lang="en-US" altLang="en-US" sz="2000" b="1" baseline="-25000" dirty="0">
                <a:ea typeface="Times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en-US" sz="2000" b="1" dirty="0">
                <a:ea typeface="Times" panose="02020603050405020304" pitchFamily="18" charset="0"/>
                <a:cs typeface="Times New Roman" panose="02020603050405020304" pitchFamily="18" charset="0"/>
              </a:rPr>
              <a:t> =  ___________</a:t>
            </a:r>
            <a:endParaRPr lang="en-US" altLang="en-US" sz="2000" dirty="0">
              <a:solidFill>
                <a:srgbClr val="000000"/>
              </a:solidFill>
              <a:ea typeface="Times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2" descr="circuit-parallel">
            <a:extLst>
              <a:ext uri="{FF2B5EF4-FFF2-40B4-BE49-F238E27FC236}">
                <a16:creationId xmlns:a16="http://schemas.microsoft.com/office/drawing/2014/main" id="{B5FB24DC-5444-4BBA-A90E-3A71C289EEB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4089" y="2436173"/>
            <a:ext cx="5437188" cy="2416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1">
            <a:extLst>
              <a:ext uri="{FF2B5EF4-FFF2-40B4-BE49-F238E27FC236}">
                <a16:creationId xmlns:a16="http://schemas.microsoft.com/office/drawing/2014/main" id="{6255D1A6-6C14-411E-AA9F-DC817F2CA3D1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44089" y="5342886"/>
            <a:ext cx="6940550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2000"/>
              <a:t>Second, </a:t>
            </a:r>
            <a:r>
              <a:rPr lang="en-US" altLang="en-US" sz="2000" b="1"/>
              <a:t>Find the Net Current   =   _________</a:t>
            </a:r>
          </a:p>
          <a:p>
            <a:pPr>
              <a:spcBef>
                <a:spcPct val="0"/>
              </a:spcBef>
              <a:buFontTx/>
              <a:buNone/>
            </a:pPr>
            <a:endParaRPr lang="en-US" altLang="en-US" sz="2000"/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US" sz="2000"/>
              <a:t>	and the effective combined R = V / I =  ___________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420C5821-3152-4B43-ACEE-E602C9D0ED08}"/>
              </a:ext>
            </a:extLst>
          </p:cNvPr>
          <p:cNvSpPr/>
          <p:nvPr/>
        </p:nvSpPr>
        <p:spPr>
          <a:xfrm>
            <a:off x="2091397" y="6457890"/>
            <a:ext cx="1025534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en-US" sz="2000" dirty="0">
                <a:solidFill>
                  <a:schemeClr val="accent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** </a:t>
            </a:r>
            <a:r>
              <a:rPr lang="en-US" altLang="en-US" sz="1600" dirty="0">
                <a:solidFill>
                  <a:schemeClr val="accent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Try the tutorial to verify your understanding </a:t>
            </a:r>
            <a:r>
              <a:rPr lang="en-US" altLang="en-US" sz="1600" dirty="0">
                <a:solidFill>
                  <a:schemeClr val="accent4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https://www.walter-fendt.de/html5/phen/combinationresistors_en.htm</a:t>
            </a:r>
            <a:r>
              <a:rPr lang="en-US" altLang="en-US" sz="1600" dirty="0">
                <a:solidFill>
                  <a:schemeClr val="accent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3305828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">
            <a:extLst>
              <a:ext uri="{FF2B5EF4-FFF2-40B4-BE49-F238E27FC236}">
                <a16:creationId xmlns:a16="http://schemas.microsoft.com/office/drawing/2014/main" id="{83D1E8DB-6BFC-49C3-8F98-5835ECD1382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34948" y="9097"/>
            <a:ext cx="9623147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36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Direct current (dc) and Alternating current (ac)</a:t>
            </a:r>
          </a:p>
        </p:txBody>
      </p:sp>
      <p:grpSp>
        <p:nvGrpSpPr>
          <p:cNvPr id="3" name="Group 5">
            <a:extLst>
              <a:ext uri="{FF2B5EF4-FFF2-40B4-BE49-F238E27FC236}">
                <a16:creationId xmlns:a16="http://schemas.microsoft.com/office/drawing/2014/main" id="{EA94CB00-9213-42D5-92B3-E6A2FC6FCE05}"/>
              </a:ext>
            </a:extLst>
          </p:cNvPr>
          <p:cNvGrpSpPr>
            <a:grpSpLocks/>
          </p:cNvGrpSpPr>
          <p:nvPr/>
        </p:nvGrpSpPr>
        <p:grpSpPr bwMode="auto">
          <a:xfrm>
            <a:off x="3330180" y="1032681"/>
            <a:ext cx="3581273" cy="1571752"/>
            <a:chOff x="1824" y="960"/>
            <a:chExt cx="1824" cy="816"/>
          </a:xfrm>
        </p:grpSpPr>
        <p:sp>
          <p:nvSpPr>
            <p:cNvPr id="4" name="Line 3">
              <a:extLst>
                <a:ext uri="{FF2B5EF4-FFF2-40B4-BE49-F238E27FC236}">
                  <a16:creationId xmlns:a16="http://schemas.microsoft.com/office/drawing/2014/main" id="{1A0E4D1D-B223-4576-84A3-E03A82B6218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824" y="960"/>
              <a:ext cx="0" cy="81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5" name="Line 4">
              <a:extLst>
                <a:ext uri="{FF2B5EF4-FFF2-40B4-BE49-F238E27FC236}">
                  <a16:creationId xmlns:a16="http://schemas.microsoft.com/office/drawing/2014/main" id="{834E55D8-8756-4463-A5DC-AC754E4B40F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824" y="1776"/>
              <a:ext cx="182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en-US"/>
            </a:p>
          </p:txBody>
        </p:sp>
      </p:grpSp>
      <p:sp>
        <p:nvSpPr>
          <p:cNvPr id="6" name="Line 7">
            <a:extLst>
              <a:ext uri="{FF2B5EF4-FFF2-40B4-BE49-F238E27FC236}">
                <a16:creationId xmlns:a16="http://schemas.microsoft.com/office/drawing/2014/main" id="{6046F805-87B8-4DFA-8CCF-56216ECCB7DA}"/>
              </a:ext>
            </a:extLst>
          </p:cNvPr>
          <p:cNvSpPr>
            <a:spLocks noChangeShapeType="1"/>
          </p:cNvSpPr>
          <p:nvPr/>
        </p:nvSpPr>
        <p:spPr bwMode="auto">
          <a:xfrm>
            <a:off x="3406381" y="3242481"/>
            <a:ext cx="0" cy="157175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7" name="Line 8">
            <a:extLst>
              <a:ext uri="{FF2B5EF4-FFF2-40B4-BE49-F238E27FC236}">
                <a16:creationId xmlns:a16="http://schemas.microsoft.com/office/drawing/2014/main" id="{39E07C4B-3B2F-4F17-A912-4E01289C47C5}"/>
              </a:ext>
            </a:extLst>
          </p:cNvPr>
          <p:cNvSpPr>
            <a:spLocks noChangeShapeType="1"/>
          </p:cNvSpPr>
          <p:nvPr/>
        </p:nvSpPr>
        <p:spPr bwMode="auto">
          <a:xfrm>
            <a:off x="3406380" y="4537881"/>
            <a:ext cx="386400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8" name="Line 9">
            <a:extLst>
              <a:ext uri="{FF2B5EF4-FFF2-40B4-BE49-F238E27FC236}">
                <a16:creationId xmlns:a16="http://schemas.microsoft.com/office/drawing/2014/main" id="{111592DF-E147-45B0-86B4-7F193B6805AC}"/>
              </a:ext>
            </a:extLst>
          </p:cNvPr>
          <p:cNvSpPr>
            <a:spLocks noChangeShapeType="1"/>
          </p:cNvSpPr>
          <p:nvPr/>
        </p:nvSpPr>
        <p:spPr bwMode="auto">
          <a:xfrm>
            <a:off x="3330180" y="1642281"/>
            <a:ext cx="3392785" cy="0"/>
          </a:xfrm>
          <a:prstGeom prst="line">
            <a:avLst/>
          </a:prstGeom>
          <a:noFill/>
          <a:ln w="28575">
            <a:solidFill>
              <a:srgbClr val="CC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grpSp>
        <p:nvGrpSpPr>
          <p:cNvPr id="9" name="Group 27">
            <a:extLst>
              <a:ext uri="{FF2B5EF4-FFF2-40B4-BE49-F238E27FC236}">
                <a16:creationId xmlns:a16="http://schemas.microsoft.com/office/drawing/2014/main" id="{B677747D-6186-4729-9DAA-F2D441571F12}"/>
              </a:ext>
            </a:extLst>
          </p:cNvPr>
          <p:cNvGrpSpPr>
            <a:grpSpLocks/>
          </p:cNvGrpSpPr>
          <p:nvPr/>
        </p:nvGrpSpPr>
        <p:grpSpPr bwMode="auto">
          <a:xfrm>
            <a:off x="3406380" y="3999719"/>
            <a:ext cx="3581273" cy="1300162"/>
            <a:chOff x="1872" y="2829"/>
            <a:chExt cx="3264" cy="678"/>
          </a:xfrm>
        </p:grpSpPr>
        <p:grpSp>
          <p:nvGrpSpPr>
            <p:cNvPr id="10" name="Group 19">
              <a:extLst>
                <a:ext uri="{FF2B5EF4-FFF2-40B4-BE49-F238E27FC236}">
                  <a16:creationId xmlns:a16="http://schemas.microsoft.com/office/drawing/2014/main" id="{9E14B7A5-2C02-4500-BA0B-763D5C5DE36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872" y="2829"/>
              <a:ext cx="1632" cy="675"/>
              <a:chOff x="1872" y="2829"/>
              <a:chExt cx="2304" cy="681"/>
            </a:xfrm>
          </p:grpSpPr>
          <p:grpSp>
            <p:nvGrpSpPr>
              <p:cNvPr id="18" name="Group 15">
                <a:extLst>
                  <a:ext uri="{FF2B5EF4-FFF2-40B4-BE49-F238E27FC236}">
                    <a16:creationId xmlns:a16="http://schemas.microsoft.com/office/drawing/2014/main" id="{94F667E5-7C1B-43AF-BF1D-01F4A8E28AFB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872" y="2829"/>
                <a:ext cx="1152" cy="678"/>
                <a:chOff x="1872" y="2829"/>
                <a:chExt cx="1152" cy="678"/>
              </a:xfrm>
            </p:grpSpPr>
            <p:sp>
              <p:nvSpPr>
                <p:cNvPr id="22" name="Freeform 13">
                  <a:extLst>
                    <a:ext uri="{FF2B5EF4-FFF2-40B4-BE49-F238E27FC236}">
                      <a16:creationId xmlns:a16="http://schemas.microsoft.com/office/drawing/2014/main" id="{955E89A6-75BD-4F73-9A49-6C513F06A59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872" y="2829"/>
                  <a:ext cx="576" cy="339"/>
                </a:xfrm>
                <a:custGeom>
                  <a:avLst/>
                  <a:gdLst>
                    <a:gd name="T0" fmla="*/ 0 w 576"/>
                    <a:gd name="T1" fmla="*/ 339 h 339"/>
                    <a:gd name="T2" fmla="*/ 48 w 576"/>
                    <a:gd name="T3" fmla="*/ 243 h 339"/>
                    <a:gd name="T4" fmla="*/ 96 w 576"/>
                    <a:gd name="T5" fmla="*/ 147 h 339"/>
                    <a:gd name="T6" fmla="*/ 144 w 576"/>
                    <a:gd name="T7" fmla="*/ 99 h 339"/>
                    <a:gd name="T8" fmla="*/ 243 w 576"/>
                    <a:gd name="T9" fmla="*/ 15 h 339"/>
                    <a:gd name="T10" fmla="*/ 324 w 576"/>
                    <a:gd name="T11" fmla="*/ 6 h 339"/>
                    <a:gd name="T12" fmla="*/ 384 w 576"/>
                    <a:gd name="T13" fmla="*/ 51 h 339"/>
                    <a:gd name="T14" fmla="*/ 477 w 576"/>
                    <a:gd name="T15" fmla="*/ 177 h 339"/>
                    <a:gd name="T16" fmla="*/ 522 w 576"/>
                    <a:gd name="T17" fmla="*/ 240 h 339"/>
                    <a:gd name="T18" fmla="*/ 576 w 576"/>
                    <a:gd name="T19" fmla="*/ 339 h 339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w 576"/>
                    <a:gd name="T31" fmla="*/ 0 h 339"/>
                    <a:gd name="T32" fmla="*/ 576 w 576"/>
                    <a:gd name="T33" fmla="*/ 339 h 339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T30" t="T31" r="T32" b="T33"/>
                  <a:pathLst>
                    <a:path w="576" h="339">
                      <a:moveTo>
                        <a:pt x="0" y="339"/>
                      </a:moveTo>
                      <a:cubicBezTo>
                        <a:pt x="16" y="307"/>
                        <a:pt x="32" y="275"/>
                        <a:pt x="48" y="243"/>
                      </a:cubicBezTo>
                      <a:cubicBezTo>
                        <a:pt x="64" y="211"/>
                        <a:pt x="80" y="171"/>
                        <a:pt x="96" y="147"/>
                      </a:cubicBezTo>
                      <a:cubicBezTo>
                        <a:pt x="112" y="123"/>
                        <a:pt x="120" y="121"/>
                        <a:pt x="144" y="99"/>
                      </a:cubicBezTo>
                      <a:cubicBezTo>
                        <a:pt x="168" y="77"/>
                        <a:pt x="213" y="30"/>
                        <a:pt x="243" y="15"/>
                      </a:cubicBezTo>
                      <a:cubicBezTo>
                        <a:pt x="273" y="0"/>
                        <a:pt x="301" y="0"/>
                        <a:pt x="324" y="6"/>
                      </a:cubicBezTo>
                      <a:cubicBezTo>
                        <a:pt x="347" y="12"/>
                        <a:pt x="358" y="23"/>
                        <a:pt x="384" y="51"/>
                      </a:cubicBezTo>
                      <a:cubicBezTo>
                        <a:pt x="410" y="79"/>
                        <a:pt x="454" y="145"/>
                        <a:pt x="477" y="177"/>
                      </a:cubicBezTo>
                      <a:cubicBezTo>
                        <a:pt x="500" y="209"/>
                        <a:pt x="506" y="213"/>
                        <a:pt x="522" y="240"/>
                      </a:cubicBezTo>
                      <a:cubicBezTo>
                        <a:pt x="538" y="267"/>
                        <a:pt x="565" y="319"/>
                        <a:pt x="576" y="339"/>
                      </a:cubicBezTo>
                    </a:path>
                  </a:pathLst>
                </a:custGeom>
                <a:noFill/>
                <a:ln w="25400">
                  <a:solidFill>
                    <a:srgbClr val="CC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  <p:sp>
              <p:nvSpPr>
                <p:cNvPr id="23" name="Freeform 14">
                  <a:extLst>
                    <a:ext uri="{FF2B5EF4-FFF2-40B4-BE49-F238E27FC236}">
                      <a16:creationId xmlns:a16="http://schemas.microsoft.com/office/drawing/2014/main" id="{98531688-CE3A-4248-A3E3-D5A29F16542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10800000">
                  <a:off x="2448" y="3168"/>
                  <a:ext cx="576" cy="339"/>
                </a:xfrm>
                <a:custGeom>
                  <a:avLst/>
                  <a:gdLst>
                    <a:gd name="T0" fmla="*/ 0 w 576"/>
                    <a:gd name="T1" fmla="*/ 339 h 339"/>
                    <a:gd name="T2" fmla="*/ 48 w 576"/>
                    <a:gd name="T3" fmla="*/ 243 h 339"/>
                    <a:gd name="T4" fmla="*/ 96 w 576"/>
                    <a:gd name="T5" fmla="*/ 147 h 339"/>
                    <a:gd name="T6" fmla="*/ 144 w 576"/>
                    <a:gd name="T7" fmla="*/ 99 h 339"/>
                    <a:gd name="T8" fmla="*/ 243 w 576"/>
                    <a:gd name="T9" fmla="*/ 15 h 339"/>
                    <a:gd name="T10" fmla="*/ 324 w 576"/>
                    <a:gd name="T11" fmla="*/ 6 h 339"/>
                    <a:gd name="T12" fmla="*/ 384 w 576"/>
                    <a:gd name="T13" fmla="*/ 51 h 339"/>
                    <a:gd name="T14" fmla="*/ 477 w 576"/>
                    <a:gd name="T15" fmla="*/ 177 h 339"/>
                    <a:gd name="T16" fmla="*/ 522 w 576"/>
                    <a:gd name="T17" fmla="*/ 240 h 339"/>
                    <a:gd name="T18" fmla="*/ 576 w 576"/>
                    <a:gd name="T19" fmla="*/ 339 h 339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w 576"/>
                    <a:gd name="T31" fmla="*/ 0 h 339"/>
                    <a:gd name="T32" fmla="*/ 576 w 576"/>
                    <a:gd name="T33" fmla="*/ 339 h 339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T30" t="T31" r="T32" b="T33"/>
                  <a:pathLst>
                    <a:path w="576" h="339">
                      <a:moveTo>
                        <a:pt x="0" y="339"/>
                      </a:moveTo>
                      <a:cubicBezTo>
                        <a:pt x="16" y="307"/>
                        <a:pt x="32" y="275"/>
                        <a:pt x="48" y="243"/>
                      </a:cubicBezTo>
                      <a:cubicBezTo>
                        <a:pt x="64" y="211"/>
                        <a:pt x="80" y="171"/>
                        <a:pt x="96" y="147"/>
                      </a:cubicBezTo>
                      <a:cubicBezTo>
                        <a:pt x="112" y="123"/>
                        <a:pt x="120" y="121"/>
                        <a:pt x="144" y="99"/>
                      </a:cubicBezTo>
                      <a:cubicBezTo>
                        <a:pt x="168" y="77"/>
                        <a:pt x="213" y="30"/>
                        <a:pt x="243" y="15"/>
                      </a:cubicBezTo>
                      <a:cubicBezTo>
                        <a:pt x="273" y="0"/>
                        <a:pt x="301" y="0"/>
                        <a:pt x="324" y="6"/>
                      </a:cubicBezTo>
                      <a:cubicBezTo>
                        <a:pt x="347" y="12"/>
                        <a:pt x="358" y="23"/>
                        <a:pt x="384" y="51"/>
                      </a:cubicBezTo>
                      <a:cubicBezTo>
                        <a:pt x="410" y="79"/>
                        <a:pt x="454" y="145"/>
                        <a:pt x="477" y="177"/>
                      </a:cubicBezTo>
                      <a:cubicBezTo>
                        <a:pt x="500" y="209"/>
                        <a:pt x="506" y="213"/>
                        <a:pt x="522" y="240"/>
                      </a:cubicBezTo>
                      <a:cubicBezTo>
                        <a:pt x="538" y="267"/>
                        <a:pt x="565" y="319"/>
                        <a:pt x="576" y="339"/>
                      </a:cubicBezTo>
                    </a:path>
                  </a:pathLst>
                </a:custGeom>
                <a:noFill/>
                <a:ln w="25400">
                  <a:solidFill>
                    <a:srgbClr val="CC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19" name="Group 16">
                <a:extLst>
                  <a:ext uri="{FF2B5EF4-FFF2-40B4-BE49-F238E27FC236}">
                    <a16:creationId xmlns:a16="http://schemas.microsoft.com/office/drawing/2014/main" id="{49AEE50E-EEED-44BD-A05A-3799AAF7D46F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024" y="2832"/>
                <a:ext cx="1152" cy="678"/>
                <a:chOff x="1872" y="2829"/>
                <a:chExt cx="1152" cy="678"/>
              </a:xfrm>
            </p:grpSpPr>
            <p:sp>
              <p:nvSpPr>
                <p:cNvPr id="20" name="Freeform 17">
                  <a:extLst>
                    <a:ext uri="{FF2B5EF4-FFF2-40B4-BE49-F238E27FC236}">
                      <a16:creationId xmlns:a16="http://schemas.microsoft.com/office/drawing/2014/main" id="{805751A6-D18F-44D8-9F63-3602888FFF3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872" y="2829"/>
                  <a:ext cx="576" cy="339"/>
                </a:xfrm>
                <a:custGeom>
                  <a:avLst/>
                  <a:gdLst>
                    <a:gd name="T0" fmla="*/ 0 w 576"/>
                    <a:gd name="T1" fmla="*/ 339 h 339"/>
                    <a:gd name="T2" fmla="*/ 48 w 576"/>
                    <a:gd name="T3" fmla="*/ 243 h 339"/>
                    <a:gd name="T4" fmla="*/ 96 w 576"/>
                    <a:gd name="T5" fmla="*/ 147 h 339"/>
                    <a:gd name="T6" fmla="*/ 144 w 576"/>
                    <a:gd name="T7" fmla="*/ 99 h 339"/>
                    <a:gd name="T8" fmla="*/ 243 w 576"/>
                    <a:gd name="T9" fmla="*/ 15 h 339"/>
                    <a:gd name="T10" fmla="*/ 324 w 576"/>
                    <a:gd name="T11" fmla="*/ 6 h 339"/>
                    <a:gd name="T12" fmla="*/ 384 w 576"/>
                    <a:gd name="T13" fmla="*/ 51 h 339"/>
                    <a:gd name="T14" fmla="*/ 477 w 576"/>
                    <a:gd name="T15" fmla="*/ 177 h 339"/>
                    <a:gd name="T16" fmla="*/ 522 w 576"/>
                    <a:gd name="T17" fmla="*/ 240 h 339"/>
                    <a:gd name="T18" fmla="*/ 576 w 576"/>
                    <a:gd name="T19" fmla="*/ 339 h 339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w 576"/>
                    <a:gd name="T31" fmla="*/ 0 h 339"/>
                    <a:gd name="T32" fmla="*/ 576 w 576"/>
                    <a:gd name="T33" fmla="*/ 339 h 339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T30" t="T31" r="T32" b="T33"/>
                  <a:pathLst>
                    <a:path w="576" h="339">
                      <a:moveTo>
                        <a:pt x="0" y="339"/>
                      </a:moveTo>
                      <a:cubicBezTo>
                        <a:pt x="16" y="307"/>
                        <a:pt x="32" y="275"/>
                        <a:pt x="48" y="243"/>
                      </a:cubicBezTo>
                      <a:cubicBezTo>
                        <a:pt x="64" y="211"/>
                        <a:pt x="80" y="171"/>
                        <a:pt x="96" y="147"/>
                      </a:cubicBezTo>
                      <a:cubicBezTo>
                        <a:pt x="112" y="123"/>
                        <a:pt x="120" y="121"/>
                        <a:pt x="144" y="99"/>
                      </a:cubicBezTo>
                      <a:cubicBezTo>
                        <a:pt x="168" y="77"/>
                        <a:pt x="213" y="30"/>
                        <a:pt x="243" y="15"/>
                      </a:cubicBezTo>
                      <a:cubicBezTo>
                        <a:pt x="273" y="0"/>
                        <a:pt x="301" y="0"/>
                        <a:pt x="324" y="6"/>
                      </a:cubicBezTo>
                      <a:cubicBezTo>
                        <a:pt x="347" y="12"/>
                        <a:pt x="358" y="23"/>
                        <a:pt x="384" y="51"/>
                      </a:cubicBezTo>
                      <a:cubicBezTo>
                        <a:pt x="410" y="79"/>
                        <a:pt x="454" y="145"/>
                        <a:pt x="477" y="177"/>
                      </a:cubicBezTo>
                      <a:cubicBezTo>
                        <a:pt x="500" y="209"/>
                        <a:pt x="506" y="213"/>
                        <a:pt x="522" y="240"/>
                      </a:cubicBezTo>
                      <a:cubicBezTo>
                        <a:pt x="538" y="267"/>
                        <a:pt x="565" y="319"/>
                        <a:pt x="576" y="339"/>
                      </a:cubicBezTo>
                    </a:path>
                  </a:pathLst>
                </a:custGeom>
                <a:noFill/>
                <a:ln w="25400">
                  <a:solidFill>
                    <a:srgbClr val="CC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  <p:sp>
              <p:nvSpPr>
                <p:cNvPr id="21" name="Freeform 18">
                  <a:extLst>
                    <a:ext uri="{FF2B5EF4-FFF2-40B4-BE49-F238E27FC236}">
                      <a16:creationId xmlns:a16="http://schemas.microsoft.com/office/drawing/2014/main" id="{E5F2AD6B-062B-4D4B-9026-C2644F8D0BB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10800000">
                  <a:off x="2448" y="3168"/>
                  <a:ext cx="576" cy="339"/>
                </a:xfrm>
                <a:custGeom>
                  <a:avLst/>
                  <a:gdLst>
                    <a:gd name="T0" fmla="*/ 0 w 576"/>
                    <a:gd name="T1" fmla="*/ 339 h 339"/>
                    <a:gd name="T2" fmla="*/ 48 w 576"/>
                    <a:gd name="T3" fmla="*/ 243 h 339"/>
                    <a:gd name="T4" fmla="*/ 96 w 576"/>
                    <a:gd name="T5" fmla="*/ 147 h 339"/>
                    <a:gd name="T6" fmla="*/ 144 w 576"/>
                    <a:gd name="T7" fmla="*/ 99 h 339"/>
                    <a:gd name="T8" fmla="*/ 243 w 576"/>
                    <a:gd name="T9" fmla="*/ 15 h 339"/>
                    <a:gd name="T10" fmla="*/ 324 w 576"/>
                    <a:gd name="T11" fmla="*/ 6 h 339"/>
                    <a:gd name="T12" fmla="*/ 384 w 576"/>
                    <a:gd name="T13" fmla="*/ 51 h 339"/>
                    <a:gd name="T14" fmla="*/ 477 w 576"/>
                    <a:gd name="T15" fmla="*/ 177 h 339"/>
                    <a:gd name="T16" fmla="*/ 522 w 576"/>
                    <a:gd name="T17" fmla="*/ 240 h 339"/>
                    <a:gd name="T18" fmla="*/ 576 w 576"/>
                    <a:gd name="T19" fmla="*/ 339 h 339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w 576"/>
                    <a:gd name="T31" fmla="*/ 0 h 339"/>
                    <a:gd name="T32" fmla="*/ 576 w 576"/>
                    <a:gd name="T33" fmla="*/ 339 h 339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T30" t="T31" r="T32" b="T33"/>
                  <a:pathLst>
                    <a:path w="576" h="339">
                      <a:moveTo>
                        <a:pt x="0" y="339"/>
                      </a:moveTo>
                      <a:cubicBezTo>
                        <a:pt x="16" y="307"/>
                        <a:pt x="32" y="275"/>
                        <a:pt x="48" y="243"/>
                      </a:cubicBezTo>
                      <a:cubicBezTo>
                        <a:pt x="64" y="211"/>
                        <a:pt x="80" y="171"/>
                        <a:pt x="96" y="147"/>
                      </a:cubicBezTo>
                      <a:cubicBezTo>
                        <a:pt x="112" y="123"/>
                        <a:pt x="120" y="121"/>
                        <a:pt x="144" y="99"/>
                      </a:cubicBezTo>
                      <a:cubicBezTo>
                        <a:pt x="168" y="77"/>
                        <a:pt x="213" y="30"/>
                        <a:pt x="243" y="15"/>
                      </a:cubicBezTo>
                      <a:cubicBezTo>
                        <a:pt x="273" y="0"/>
                        <a:pt x="301" y="0"/>
                        <a:pt x="324" y="6"/>
                      </a:cubicBezTo>
                      <a:cubicBezTo>
                        <a:pt x="347" y="12"/>
                        <a:pt x="358" y="23"/>
                        <a:pt x="384" y="51"/>
                      </a:cubicBezTo>
                      <a:cubicBezTo>
                        <a:pt x="410" y="79"/>
                        <a:pt x="454" y="145"/>
                        <a:pt x="477" y="177"/>
                      </a:cubicBezTo>
                      <a:cubicBezTo>
                        <a:pt x="500" y="209"/>
                        <a:pt x="506" y="213"/>
                        <a:pt x="522" y="240"/>
                      </a:cubicBezTo>
                      <a:cubicBezTo>
                        <a:pt x="538" y="267"/>
                        <a:pt x="565" y="319"/>
                        <a:pt x="576" y="339"/>
                      </a:cubicBezTo>
                    </a:path>
                  </a:pathLst>
                </a:custGeom>
                <a:noFill/>
                <a:ln w="25400">
                  <a:solidFill>
                    <a:srgbClr val="CC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</p:grpSp>
        <p:grpSp>
          <p:nvGrpSpPr>
            <p:cNvPr id="11" name="Group 20">
              <a:extLst>
                <a:ext uri="{FF2B5EF4-FFF2-40B4-BE49-F238E27FC236}">
                  <a16:creationId xmlns:a16="http://schemas.microsoft.com/office/drawing/2014/main" id="{056C2E04-1FD7-4AA7-A232-3253A11016A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504" y="2832"/>
              <a:ext cx="1632" cy="675"/>
              <a:chOff x="1872" y="2829"/>
              <a:chExt cx="2304" cy="681"/>
            </a:xfrm>
          </p:grpSpPr>
          <p:grpSp>
            <p:nvGrpSpPr>
              <p:cNvPr id="12" name="Group 21">
                <a:extLst>
                  <a:ext uri="{FF2B5EF4-FFF2-40B4-BE49-F238E27FC236}">
                    <a16:creationId xmlns:a16="http://schemas.microsoft.com/office/drawing/2014/main" id="{62BDF4D1-E08B-4D0A-AE90-AC7E7F945E05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872" y="2829"/>
                <a:ext cx="1152" cy="678"/>
                <a:chOff x="1872" y="2829"/>
                <a:chExt cx="1152" cy="678"/>
              </a:xfrm>
            </p:grpSpPr>
            <p:sp>
              <p:nvSpPr>
                <p:cNvPr id="16" name="Freeform 22">
                  <a:extLst>
                    <a:ext uri="{FF2B5EF4-FFF2-40B4-BE49-F238E27FC236}">
                      <a16:creationId xmlns:a16="http://schemas.microsoft.com/office/drawing/2014/main" id="{76B826AE-E567-4DF7-AAC4-E3AB12C4AA6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872" y="2829"/>
                  <a:ext cx="576" cy="339"/>
                </a:xfrm>
                <a:custGeom>
                  <a:avLst/>
                  <a:gdLst>
                    <a:gd name="T0" fmla="*/ 0 w 576"/>
                    <a:gd name="T1" fmla="*/ 339 h 339"/>
                    <a:gd name="T2" fmla="*/ 48 w 576"/>
                    <a:gd name="T3" fmla="*/ 243 h 339"/>
                    <a:gd name="T4" fmla="*/ 96 w 576"/>
                    <a:gd name="T5" fmla="*/ 147 h 339"/>
                    <a:gd name="T6" fmla="*/ 144 w 576"/>
                    <a:gd name="T7" fmla="*/ 99 h 339"/>
                    <a:gd name="T8" fmla="*/ 243 w 576"/>
                    <a:gd name="T9" fmla="*/ 15 h 339"/>
                    <a:gd name="T10" fmla="*/ 324 w 576"/>
                    <a:gd name="T11" fmla="*/ 6 h 339"/>
                    <a:gd name="T12" fmla="*/ 384 w 576"/>
                    <a:gd name="T13" fmla="*/ 51 h 339"/>
                    <a:gd name="T14" fmla="*/ 477 w 576"/>
                    <a:gd name="T15" fmla="*/ 177 h 339"/>
                    <a:gd name="T16" fmla="*/ 522 w 576"/>
                    <a:gd name="T17" fmla="*/ 240 h 339"/>
                    <a:gd name="T18" fmla="*/ 576 w 576"/>
                    <a:gd name="T19" fmla="*/ 339 h 339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w 576"/>
                    <a:gd name="T31" fmla="*/ 0 h 339"/>
                    <a:gd name="T32" fmla="*/ 576 w 576"/>
                    <a:gd name="T33" fmla="*/ 339 h 339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T30" t="T31" r="T32" b="T33"/>
                  <a:pathLst>
                    <a:path w="576" h="339">
                      <a:moveTo>
                        <a:pt x="0" y="339"/>
                      </a:moveTo>
                      <a:cubicBezTo>
                        <a:pt x="16" y="307"/>
                        <a:pt x="32" y="275"/>
                        <a:pt x="48" y="243"/>
                      </a:cubicBezTo>
                      <a:cubicBezTo>
                        <a:pt x="64" y="211"/>
                        <a:pt x="80" y="171"/>
                        <a:pt x="96" y="147"/>
                      </a:cubicBezTo>
                      <a:cubicBezTo>
                        <a:pt x="112" y="123"/>
                        <a:pt x="120" y="121"/>
                        <a:pt x="144" y="99"/>
                      </a:cubicBezTo>
                      <a:cubicBezTo>
                        <a:pt x="168" y="77"/>
                        <a:pt x="213" y="30"/>
                        <a:pt x="243" y="15"/>
                      </a:cubicBezTo>
                      <a:cubicBezTo>
                        <a:pt x="273" y="0"/>
                        <a:pt x="301" y="0"/>
                        <a:pt x="324" y="6"/>
                      </a:cubicBezTo>
                      <a:cubicBezTo>
                        <a:pt x="347" y="12"/>
                        <a:pt x="358" y="23"/>
                        <a:pt x="384" y="51"/>
                      </a:cubicBezTo>
                      <a:cubicBezTo>
                        <a:pt x="410" y="79"/>
                        <a:pt x="454" y="145"/>
                        <a:pt x="477" y="177"/>
                      </a:cubicBezTo>
                      <a:cubicBezTo>
                        <a:pt x="500" y="209"/>
                        <a:pt x="506" y="213"/>
                        <a:pt x="522" y="240"/>
                      </a:cubicBezTo>
                      <a:cubicBezTo>
                        <a:pt x="538" y="267"/>
                        <a:pt x="565" y="319"/>
                        <a:pt x="576" y="339"/>
                      </a:cubicBezTo>
                    </a:path>
                  </a:pathLst>
                </a:custGeom>
                <a:noFill/>
                <a:ln w="25400">
                  <a:solidFill>
                    <a:srgbClr val="CC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  <p:sp>
              <p:nvSpPr>
                <p:cNvPr id="17" name="Freeform 23">
                  <a:extLst>
                    <a:ext uri="{FF2B5EF4-FFF2-40B4-BE49-F238E27FC236}">
                      <a16:creationId xmlns:a16="http://schemas.microsoft.com/office/drawing/2014/main" id="{31F6AF8B-62B4-46F4-91A8-A7558E25C26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10800000">
                  <a:off x="2448" y="3168"/>
                  <a:ext cx="576" cy="339"/>
                </a:xfrm>
                <a:custGeom>
                  <a:avLst/>
                  <a:gdLst>
                    <a:gd name="T0" fmla="*/ 0 w 576"/>
                    <a:gd name="T1" fmla="*/ 339 h 339"/>
                    <a:gd name="T2" fmla="*/ 48 w 576"/>
                    <a:gd name="T3" fmla="*/ 243 h 339"/>
                    <a:gd name="T4" fmla="*/ 96 w 576"/>
                    <a:gd name="T5" fmla="*/ 147 h 339"/>
                    <a:gd name="T6" fmla="*/ 144 w 576"/>
                    <a:gd name="T7" fmla="*/ 99 h 339"/>
                    <a:gd name="T8" fmla="*/ 243 w 576"/>
                    <a:gd name="T9" fmla="*/ 15 h 339"/>
                    <a:gd name="T10" fmla="*/ 324 w 576"/>
                    <a:gd name="T11" fmla="*/ 6 h 339"/>
                    <a:gd name="T12" fmla="*/ 384 w 576"/>
                    <a:gd name="T13" fmla="*/ 51 h 339"/>
                    <a:gd name="T14" fmla="*/ 477 w 576"/>
                    <a:gd name="T15" fmla="*/ 177 h 339"/>
                    <a:gd name="T16" fmla="*/ 522 w 576"/>
                    <a:gd name="T17" fmla="*/ 240 h 339"/>
                    <a:gd name="T18" fmla="*/ 576 w 576"/>
                    <a:gd name="T19" fmla="*/ 339 h 339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w 576"/>
                    <a:gd name="T31" fmla="*/ 0 h 339"/>
                    <a:gd name="T32" fmla="*/ 576 w 576"/>
                    <a:gd name="T33" fmla="*/ 339 h 339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T30" t="T31" r="T32" b="T33"/>
                  <a:pathLst>
                    <a:path w="576" h="339">
                      <a:moveTo>
                        <a:pt x="0" y="339"/>
                      </a:moveTo>
                      <a:cubicBezTo>
                        <a:pt x="16" y="307"/>
                        <a:pt x="32" y="275"/>
                        <a:pt x="48" y="243"/>
                      </a:cubicBezTo>
                      <a:cubicBezTo>
                        <a:pt x="64" y="211"/>
                        <a:pt x="80" y="171"/>
                        <a:pt x="96" y="147"/>
                      </a:cubicBezTo>
                      <a:cubicBezTo>
                        <a:pt x="112" y="123"/>
                        <a:pt x="120" y="121"/>
                        <a:pt x="144" y="99"/>
                      </a:cubicBezTo>
                      <a:cubicBezTo>
                        <a:pt x="168" y="77"/>
                        <a:pt x="213" y="30"/>
                        <a:pt x="243" y="15"/>
                      </a:cubicBezTo>
                      <a:cubicBezTo>
                        <a:pt x="273" y="0"/>
                        <a:pt x="301" y="0"/>
                        <a:pt x="324" y="6"/>
                      </a:cubicBezTo>
                      <a:cubicBezTo>
                        <a:pt x="347" y="12"/>
                        <a:pt x="358" y="23"/>
                        <a:pt x="384" y="51"/>
                      </a:cubicBezTo>
                      <a:cubicBezTo>
                        <a:pt x="410" y="79"/>
                        <a:pt x="454" y="145"/>
                        <a:pt x="477" y="177"/>
                      </a:cubicBezTo>
                      <a:cubicBezTo>
                        <a:pt x="500" y="209"/>
                        <a:pt x="506" y="213"/>
                        <a:pt x="522" y="240"/>
                      </a:cubicBezTo>
                      <a:cubicBezTo>
                        <a:pt x="538" y="267"/>
                        <a:pt x="565" y="319"/>
                        <a:pt x="576" y="339"/>
                      </a:cubicBezTo>
                    </a:path>
                  </a:pathLst>
                </a:custGeom>
                <a:noFill/>
                <a:ln w="25400">
                  <a:solidFill>
                    <a:srgbClr val="CC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13" name="Group 24">
                <a:extLst>
                  <a:ext uri="{FF2B5EF4-FFF2-40B4-BE49-F238E27FC236}">
                    <a16:creationId xmlns:a16="http://schemas.microsoft.com/office/drawing/2014/main" id="{EFEDD4A7-F04C-4FF0-ACA2-F993A4471036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024" y="2832"/>
                <a:ext cx="1152" cy="678"/>
                <a:chOff x="1872" y="2829"/>
                <a:chExt cx="1152" cy="678"/>
              </a:xfrm>
            </p:grpSpPr>
            <p:sp>
              <p:nvSpPr>
                <p:cNvPr id="14" name="Freeform 25">
                  <a:extLst>
                    <a:ext uri="{FF2B5EF4-FFF2-40B4-BE49-F238E27FC236}">
                      <a16:creationId xmlns:a16="http://schemas.microsoft.com/office/drawing/2014/main" id="{D868726E-F47E-4129-872E-82C1398BD5A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872" y="2829"/>
                  <a:ext cx="576" cy="339"/>
                </a:xfrm>
                <a:custGeom>
                  <a:avLst/>
                  <a:gdLst>
                    <a:gd name="T0" fmla="*/ 0 w 576"/>
                    <a:gd name="T1" fmla="*/ 339 h 339"/>
                    <a:gd name="T2" fmla="*/ 48 w 576"/>
                    <a:gd name="T3" fmla="*/ 243 h 339"/>
                    <a:gd name="T4" fmla="*/ 96 w 576"/>
                    <a:gd name="T5" fmla="*/ 147 h 339"/>
                    <a:gd name="T6" fmla="*/ 144 w 576"/>
                    <a:gd name="T7" fmla="*/ 99 h 339"/>
                    <a:gd name="T8" fmla="*/ 243 w 576"/>
                    <a:gd name="T9" fmla="*/ 15 h 339"/>
                    <a:gd name="T10" fmla="*/ 324 w 576"/>
                    <a:gd name="T11" fmla="*/ 6 h 339"/>
                    <a:gd name="T12" fmla="*/ 384 w 576"/>
                    <a:gd name="T13" fmla="*/ 51 h 339"/>
                    <a:gd name="T14" fmla="*/ 477 w 576"/>
                    <a:gd name="T15" fmla="*/ 177 h 339"/>
                    <a:gd name="T16" fmla="*/ 522 w 576"/>
                    <a:gd name="T17" fmla="*/ 240 h 339"/>
                    <a:gd name="T18" fmla="*/ 576 w 576"/>
                    <a:gd name="T19" fmla="*/ 339 h 339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w 576"/>
                    <a:gd name="T31" fmla="*/ 0 h 339"/>
                    <a:gd name="T32" fmla="*/ 576 w 576"/>
                    <a:gd name="T33" fmla="*/ 339 h 339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T30" t="T31" r="T32" b="T33"/>
                  <a:pathLst>
                    <a:path w="576" h="339">
                      <a:moveTo>
                        <a:pt x="0" y="339"/>
                      </a:moveTo>
                      <a:cubicBezTo>
                        <a:pt x="16" y="307"/>
                        <a:pt x="32" y="275"/>
                        <a:pt x="48" y="243"/>
                      </a:cubicBezTo>
                      <a:cubicBezTo>
                        <a:pt x="64" y="211"/>
                        <a:pt x="80" y="171"/>
                        <a:pt x="96" y="147"/>
                      </a:cubicBezTo>
                      <a:cubicBezTo>
                        <a:pt x="112" y="123"/>
                        <a:pt x="120" y="121"/>
                        <a:pt x="144" y="99"/>
                      </a:cubicBezTo>
                      <a:cubicBezTo>
                        <a:pt x="168" y="77"/>
                        <a:pt x="213" y="30"/>
                        <a:pt x="243" y="15"/>
                      </a:cubicBezTo>
                      <a:cubicBezTo>
                        <a:pt x="273" y="0"/>
                        <a:pt x="301" y="0"/>
                        <a:pt x="324" y="6"/>
                      </a:cubicBezTo>
                      <a:cubicBezTo>
                        <a:pt x="347" y="12"/>
                        <a:pt x="358" y="23"/>
                        <a:pt x="384" y="51"/>
                      </a:cubicBezTo>
                      <a:cubicBezTo>
                        <a:pt x="410" y="79"/>
                        <a:pt x="454" y="145"/>
                        <a:pt x="477" y="177"/>
                      </a:cubicBezTo>
                      <a:cubicBezTo>
                        <a:pt x="500" y="209"/>
                        <a:pt x="506" y="213"/>
                        <a:pt x="522" y="240"/>
                      </a:cubicBezTo>
                      <a:cubicBezTo>
                        <a:pt x="538" y="267"/>
                        <a:pt x="565" y="319"/>
                        <a:pt x="576" y="339"/>
                      </a:cubicBezTo>
                    </a:path>
                  </a:pathLst>
                </a:custGeom>
                <a:noFill/>
                <a:ln w="25400">
                  <a:solidFill>
                    <a:srgbClr val="CC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  <p:sp>
              <p:nvSpPr>
                <p:cNvPr id="15" name="Freeform 26">
                  <a:extLst>
                    <a:ext uri="{FF2B5EF4-FFF2-40B4-BE49-F238E27FC236}">
                      <a16:creationId xmlns:a16="http://schemas.microsoft.com/office/drawing/2014/main" id="{A7EC5912-8D04-4A1D-A418-52EAF9895F2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10800000">
                  <a:off x="2448" y="3168"/>
                  <a:ext cx="576" cy="339"/>
                </a:xfrm>
                <a:custGeom>
                  <a:avLst/>
                  <a:gdLst>
                    <a:gd name="T0" fmla="*/ 0 w 576"/>
                    <a:gd name="T1" fmla="*/ 339 h 339"/>
                    <a:gd name="T2" fmla="*/ 48 w 576"/>
                    <a:gd name="T3" fmla="*/ 243 h 339"/>
                    <a:gd name="T4" fmla="*/ 96 w 576"/>
                    <a:gd name="T5" fmla="*/ 147 h 339"/>
                    <a:gd name="T6" fmla="*/ 144 w 576"/>
                    <a:gd name="T7" fmla="*/ 99 h 339"/>
                    <a:gd name="T8" fmla="*/ 243 w 576"/>
                    <a:gd name="T9" fmla="*/ 15 h 339"/>
                    <a:gd name="T10" fmla="*/ 324 w 576"/>
                    <a:gd name="T11" fmla="*/ 6 h 339"/>
                    <a:gd name="T12" fmla="*/ 384 w 576"/>
                    <a:gd name="T13" fmla="*/ 51 h 339"/>
                    <a:gd name="T14" fmla="*/ 477 w 576"/>
                    <a:gd name="T15" fmla="*/ 177 h 339"/>
                    <a:gd name="T16" fmla="*/ 522 w 576"/>
                    <a:gd name="T17" fmla="*/ 240 h 339"/>
                    <a:gd name="T18" fmla="*/ 576 w 576"/>
                    <a:gd name="T19" fmla="*/ 339 h 339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w 576"/>
                    <a:gd name="T31" fmla="*/ 0 h 339"/>
                    <a:gd name="T32" fmla="*/ 576 w 576"/>
                    <a:gd name="T33" fmla="*/ 339 h 339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T30" t="T31" r="T32" b="T33"/>
                  <a:pathLst>
                    <a:path w="576" h="339">
                      <a:moveTo>
                        <a:pt x="0" y="339"/>
                      </a:moveTo>
                      <a:cubicBezTo>
                        <a:pt x="16" y="307"/>
                        <a:pt x="32" y="275"/>
                        <a:pt x="48" y="243"/>
                      </a:cubicBezTo>
                      <a:cubicBezTo>
                        <a:pt x="64" y="211"/>
                        <a:pt x="80" y="171"/>
                        <a:pt x="96" y="147"/>
                      </a:cubicBezTo>
                      <a:cubicBezTo>
                        <a:pt x="112" y="123"/>
                        <a:pt x="120" y="121"/>
                        <a:pt x="144" y="99"/>
                      </a:cubicBezTo>
                      <a:cubicBezTo>
                        <a:pt x="168" y="77"/>
                        <a:pt x="213" y="30"/>
                        <a:pt x="243" y="15"/>
                      </a:cubicBezTo>
                      <a:cubicBezTo>
                        <a:pt x="273" y="0"/>
                        <a:pt x="301" y="0"/>
                        <a:pt x="324" y="6"/>
                      </a:cubicBezTo>
                      <a:cubicBezTo>
                        <a:pt x="347" y="12"/>
                        <a:pt x="358" y="23"/>
                        <a:pt x="384" y="51"/>
                      </a:cubicBezTo>
                      <a:cubicBezTo>
                        <a:pt x="410" y="79"/>
                        <a:pt x="454" y="145"/>
                        <a:pt x="477" y="177"/>
                      </a:cubicBezTo>
                      <a:cubicBezTo>
                        <a:pt x="500" y="209"/>
                        <a:pt x="506" y="213"/>
                        <a:pt x="522" y="240"/>
                      </a:cubicBezTo>
                      <a:cubicBezTo>
                        <a:pt x="538" y="267"/>
                        <a:pt x="565" y="319"/>
                        <a:pt x="576" y="339"/>
                      </a:cubicBezTo>
                    </a:path>
                  </a:pathLst>
                </a:custGeom>
                <a:noFill/>
                <a:ln w="25400">
                  <a:solidFill>
                    <a:srgbClr val="CC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</p:grpSp>
      </p:grpSp>
      <p:sp>
        <p:nvSpPr>
          <p:cNvPr id="24" name="Text Box 28">
            <a:extLst>
              <a:ext uri="{FF2B5EF4-FFF2-40B4-BE49-F238E27FC236}">
                <a16:creationId xmlns:a16="http://schemas.microsoft.com/office/drawing/2014/main" id="{F468C46B-2E5B-4999-BD3B-669A7D9A037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01981" y="2151869"/>
            <a:ext cx="92477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 b="1"/>
              <a:t>Time</a:t>
            </a:r>
          </a:p>
        </p:txBody>
      </p:sp>
      <p:sp>
        <p:nvSpPr>
          <p:cNvPr id="25" name="Text Box 29">
            <a:extLst>
              <a:ext uri="{FF2B5EF4-FFF2-40B4-BE49-F238E27FC236}">
                <a16:creationId xmlns:a16="http://schemas.microsoft.com/office/drawing/2014/main" id="{CF2550F6-E12B-4910-94A6-87B6534BF83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59181" y="4385481"/>
            <a:ext cx="92477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 b="1"/>
              <a:t>Time</a:t>
            </a:r>
          </a:p>
        </p:txBody>
      </p:sp>
      <p:sp>
        <p:nvSpPr>
          <p:cNvPr id="26" name="Text Box 30">
            <a:extLst>
              <a:ext uri="{FF2B5EF4-FFF2-40B4-BE49-F238E27FC236}">
                <a16:creationId xmlns:a16="http://schemas.microsoft.com/office/drawing/2014/main" id="{F76094B1-75E8-4DBE-8B52-9149BF2A4BEC}"/>
              </a:ext>
            </a:extLst>
          </p:cNvPr>
          <p:cNvSpPr txBox="1">
            <a:spLocks noChangeArrowheads="1"/>
          </p:cNvSpPr>
          <p:nvPr/>
        </p:nvSpPr>
        <p:spPr bwMode="auto">
          <a:xfrm rot="16200000">
            <a:off x="2367353" y="1443983"/>
            <a:ext cx="1302089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 b="1"/>
              <a:t>Current</a:t>
            </a:r>
          </a:p>
        </p:txBody>
      </p:sp>
      <p:sp>
        <p:nvSpPr>
          <p:cNvPr id="27" name="Text Box 31">
            <a:extLst>
              <a:ext uri="{FF2B5EF4-FFF2-40B4-BE49-F238E27FC236}">
                <a16:creationId xmlns:a16="http://schemas.microsoft.com/office/drawing/2014/main" id="{17C49089-E197-4853-A926-F1CBA54E6373}"/>
              </a:ext>
            </a:extLst>
          </p:cNvPr>
          <p:cNvSpPr txBox="1">
            <a:spLocks noChangeArrowheads="1"/>
          </p:cNvSpPr>
          <p:nvPr/>
        </p:nvSpPr>
        <p:spPr bwMode="auto">
          <a:xfrm rot="16200000">
            <a:off x="2367352" y="3501384"/>
            <a:ext cx="1302091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 b="1"/>
              <a:t>Current</a:t>
            </a:r>
          </a:p>
        </p:txBody>
      </p:sp>
      <p:sp>
        <p:nvSpPr>
          <p:cNvPr id="28" name="Text Box 32">
            <a:extLst>
              <a:ext uri="{FF2B5EF4-FFF2-40B4-BE49-F238E27FC236}">
                <a16:creationId xmlns:a16="http://schemas.microsoft.com/office/drawing/2014/main" id="{D3EC03F7-3802-4B9A-9BC2-0025925341A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90706" y="1073956"/>
            <a:ext cx="58313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/>
              <a:t>dc</a:t>
            </a:r>
          </a:p>
        </p:txBody>
      </p:sp>
      <p:sp>
        <p:nvSpPr>
          <p:cNvPr id="29" name="Text Box 33">
            <a:extLst>
              <a:ext uri="{FF2B5EF4-FFF2-40B4-BE49-F238E27FC236}">
                <a16:creationId xmlns:a16="http://schemas.microsoft.com/office/drawing/2014/main" id="{BF2B8CAB-9E40-4EEF-AD78-6A9A112B032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33506" y="3359956"/>
            <a:ext cx="58313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 b="1" i="1"/>
              <a:t>a</a:t>
            </a:r>
            <a:r>
              <a:rPr lang="en-US" altLang="en-US" sz="2400" b="1"/>
              <a:t>c</a:t>
            </a:r>
          </a:p>
        </p:txBody>
      </p:sp>
      <p:sp>
        <p:nvSpPr>
          <p:cNvPr id="30" name="Text Box 34">
            <a:extLst>
              <a:ext uri="{FF2B5EF4-FFF2-40B4-BE49-F238E27FC236}">
                <a16:creationId xmlns:a16="http://schemas.microsoft.com/office/drawing/2014/main" id="{FCA87691-E0CE-4F59-9F9A-5BFF08109C7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08546" y="1082384"/>
            <a:ext cx="3530224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 b="1" dirty="0">
                <a:solidFill>
                  <a:schemeClr val="accent1"/>
                </a:solidFill>
              </a:rPr>
              <a:t>Current flows in one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 b="1" dirty="0">
                <a:solidFill>
                  <a:schemeClr val="accent1"/>
                </a:solidFill>
              </a:rPr>
              <a:t>Direction (e.g. Batteries)</a:t>
            </a:r>
          </a:p>
        </p:txBody>
      </p:sp>
      <p:sp>
        <p:nvSpPr>
          <p:cNvPr id="31" name="Text Box 35">
            <a:extLst>
              <a:ext uri="{FF2B5EF4-FFF2-40B4-BE49-F238E27FC236}">
                <a16:creationId xmlns:a16="http://schemas.microsoft.com/office/drawing/2014/main" id="{90558144-0347-48FE-8B86-77531C7546D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83951" y="3289389"/>
            <a:ext cx="4466774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 b="1" dirty="0">
                <a:solidFill>
                  <a:schemeClr val="accent1"/>
                </a:solidFill>
              </a:rPr>
              <a:t>Current changes direction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 b="1" dirty="0">
                <a:solidFill>
                  <a:schemeClr val="accent1"/>
                </a:solidFill>
              </a:rPr>
              <a:t>(e.g. Household Power Supply )</a:t>
            </a:r>
          </a:p>
        </p:txBody>
      </p:sp>
      <p:sp>
        <p:nvSpPr>
          <p:cNvPr id="32" name="Text Box 36">
            <a:extLst>
              <a:ext uri="{FF2B5EF4-FFF2-40B4-BE49-F238E27FC236}">
                <a16:creationId xmlns:a16="http://schemas.microsoft.com/office/drawing/2014/main" id="{1351949B-02DA-4FCA-BE86-D9023D099B2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18342" y="5655123"/>
            <a:ext cx="9039750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 b="1" dirty="0"/>
              <a:t>Frequency 60 Hertz (Hz)</a:t>
            </a:r>
            <a:r>
              <a:rPr lang="en-US" altLang="en-US" sz="2000" b="1" dirty="0">
                <a:sym typeface="Wingdings" panose="05000000000000000000" pitchFamily="2" charset="2"/>
              </a:rPr>
              <a:t>   </a:t>
            </a:r>
            <a:r>
              <a:rPr lang="en-US" altLang="en-US" sz="2000" b="1" dirty="0"/>
              <a:t>current changes direction back and forth 60 times a second in U.S.</a:t>
            </a:r>
          </a:p>
        </p:txBody>
      </p:sp>
    </p:spTree>
    <p:extLst>
      <p:ext uri="{BB962C8B-B14F-4D97-AF65-F5344CB8AC3E}">
        <p14:creationId xmlns:p14="http://schemas.microsoft.com/office/powerpoint/2010/main" val="387341533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">
            <a:extLst>
              <a:ext uri="{FF2B5EF4-FFF2-40B4-BE49-F238E27FC236}">
                <a16:creationId xmlns:a16="http://schemas.microsoft.com/office/drawing/2014/main" id="{5A3A27BC-392D-4A47-8C55-932A9BD4DF0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33624" y="0"/>
            <a:ext cx="5711820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36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Electric Hazards and Safety</a:t>
            </a:r>
          </a:p>
        </p:txBody>
      </p:sp>
      <p:sp>
        <p:nvSpPr>
          <p:cNvPr id="3" name="Text Box 3">
            <a:extLst>
              <a:ext uri="{FF2B5EF4-FFF2-40B4-BE49-F238E27FC236}">
                <a16:creationId xmlns:a16="http://schemas.microsoft.com/office/drawing/2014/main" id="{941FFD57-06A6-4D7B-92AF-E6D3A55DB3F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23789" y="816248"/>
            <a:ext cx="9131490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en-US" sz="2000" dirty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current that flows through the body causes electric shock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en-US" sz="20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Dry body  ~ 500,000 </a:t>
            </a:r>
            <a:r>
              <a:rPr lang="el-GR" altLang="en-US" sz="20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Ω</a:t>
            </a:r>
            <a:endParaRPr lang="en-US" altLang="en-US" sz="2000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en-US" sz="2000" dirty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Wet body ~ only few hundred </a:t>
            </a:r>
            <a:r>
              <a:rPr lang="el-GR" altLang="en-US" sz="2000" dirty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Ω </a:t>
            </a:r>
            <a:r>
              <a:rPr lang="en-US" altLang="en-US" sz="2000" dirty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easy to get an electric shock</a:t>
            </a:r>
          </a:p>
        </p:txBody>
      </p:sp>
      <p:graphicFrame>
        <p:nvGraphicFramePr>
          <p:cNvPr id="6" name="Group 43">
            <a:extLst>
              <a:ext uri="{FF2B5EF4-FFF2-40B4-BE49-F238E27FC236}">
                <a16:creationId xmlns:a16="http://schemas.microsoft.com/office/drawing/2014/main" id="{11B0ADAD-D151-4B8D-B644-50877BAF77F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10114023"/>
              </p:ext>
            </p:extLst>
          </p:nvPr>
        </p:nvGraphicFramePr>
        <p:xfrm>
          <a:off x="2387064" y="1977908"/>
          <a:ext cx="5335854" cy="3041122"/>
        </p:xfrm>
        <a:graphic>
          <a:graphicData uri="http://schemas.openxmlformats.org/drawingml/2006/table">
            <a:tbl>
              <a:tblPr/>
              <a:tblGrid>
                <a:gridCol w="2667927">
                  <a:extLst>
                    <a:ext uri="{9D8B030D-6E8A-4147-A177-3AD203B41FA5}">
                      <a16:colId xmlns:a16="http://schemas.microsoft.com/office/drawing/2014/main" val="3381890767"/>
                    </a:ext>
                  </a:extLst>
                </a:gridCol>
                <a:gridCol w="2667927">
                  <a:extLst>
                    <a:ext uri="{9D8B030D-6E8A-4147-A177-3AD203B41FA5}">
                      <a16:colId xmlns:a16="http://schemas.microsoft.com/office/drawing/2014/main" val="1332200591"/>
                    </a:ext>
                  </a:extLst>
                </a:gridCol>
              </a:tblGrid>
              <a:tr h="435661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Current (A)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Effect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88004751"/>
                  </a:ext>
                </a:extLst>
              </a:tr>
              <a:tr h="401127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0.001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Can be felt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34593723"/>
                  </a:ext>
                </a:extLst>
              </a:tr>
              <a:tr h="401127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0.005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Is painful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68721991"/>
                  </a:ext>
                </a:extLst>
              </a:tr>
              <a:tr h="586549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0.01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Causes involuntary contractions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380945"/>
                  </a:ext>
                </a:extLst>
              </a:tr>
              <a:tr h="586549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0.015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Causes loss of muscle control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11759676"/>
                  </a:ext>
                </a:extLst>
              </a:tr>
              <a:tr h="401127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0.070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Can be fatal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84411066"/>
                  </a:ext>
                </a:extLst>
              </a:tr>
            </a:tbl>
          </a:graphicData>
        </a:graphic>
      </p:graphicFrame>
      <p:sp>
        <p:nvSpPr>
          <p:cNvPr id="7" name="Rectangle 6">
            <a:extLst>
              <a:ext uri="{FF2B5EF4-FFF2-40B4-BE49-F238E27FC236}">
                <a16:creationId xmlns:a16="http://schemas.microsoft.com/office/drawing/2014/main" id="{BF5D4977-523F-490A-B1EC-1F8FAFCC1461}"/>
              </a:ext>
            </a:extLst>
          </p:cNvPr>
          <p:cNvSpPr/>
          <p:nvPr/>
        </p:nvSpPr>
        <p:spPr>
          <a:xfrm>
            <a:off x="2223789" y="5212867"/>
            <a:ext cx="9846291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en-US" sz="2000" dirty="0">
                <a:solidFill>
                  <a:schemeClr val="accent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**When a circuit carry more than a safe amount of current the circuit is said to be overloaded. When too many appliances are used at once in </a:t>
            </a:r>
            <a:r>
              <a:rPr lang="en-US" altLang="en-US" sz="2000">
                <a:solidFill>
                  <a:schemeClr val="accent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parallel combination, it </a:t>
            </a:r>
            <a:r>
              <a:rPr lang="en-US" altLang="en-US" sz="2000" dirty="0">
                <a:solidFill>
                  <a:schemeClr val="accent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may cause overloading of the circuit. We use fuses or circuit breakers to prevent damages to appliances and the circuit.</a:t>
            </a:r>
          </a:p>
          <a:p>
            <a:endParaRPr lang="en-US" altLang="en-US" sz="2000" dirty="0">
              <a:solidFill>
                <a:schemeClr val="accent4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6AA7067-7853-458D-8B0C-8023DE6FA0B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46186" y="3239466"/>
            <a:ext cx="2723894" cy="19734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339160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">
            <a:extLst>
              <a:ext uri="{FF2B5EF4-FFF2-40B4-BE49-F238E27FC236}">
                <a16:creationId xmlns:a16="http://schemas.microsoft.com/office/drawing/2014/main" id="{FF1BC264-3C96-41C6-9413-5C5297BB7CA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71600" y="685800"/>
            <a:ext cx="20796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Overloading</a:t>
            </a:r>
          </a:p>
        </p:txBody>
      </p:sp>
      <p:sp>
        <p:nvSpPr>
          <p:cNvPr id="3" name="Text Box 3">
            <a:extLst>
              <a:ext uri="{FF2B5EF4-FFF2-40B4-BE49-F238E27FC236}">
                <a16:creationId xmlns:a16="http://schemas.microsoft.com/office/drawing/2014/main" id="{93EC326C-A376-4A87-B27E-75C71E8461A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19200" y="1600200"/>
            <a:ext cx="7597775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400" b="1" dirty="0">
                <a:solidFill>
                  <a:srgbClr val="6600CC"/>
                </a:solidFill>
              </a:rPr>
              <a:t>When a circuit carry more than a safe amount of current</a:t>
            </a:r>
          </a:p>
          <a:p>
            <a:r>
              <a:rPr lang="en-US" altLang="en-US" sz="2400" b="1" dirty="0">
                <a:solidFill>
                  <a:srgbClr val="6600CC"/>
                </a:solidFill>
              </a:rPr>
              <a:t> the circuit is said to be overloaded</a:t>
            </a:r>
          </a:p>
        </p:txBody>
      </p:sp>
      <p:sp>
        <p:nvSpPr>
          <p:cNvPr id="4" name="Text Box 4">
            <a:extLst>
              <a:ext uri="{FF2B5EF4-FFF2-40B4-BE49-F238E27FC236}">
                <a16:creationId xmlns:a16="http://schemas.microsoft.com/office/drawing/2014/main" id="{9B09F336-8152-4BCE-B799-288D5BECEBB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95400" y="2743200"/>
            <a:ext cx="6577013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400" b="1">
                <a:solidFill>
                  <a:srgbClr val="006600"/>
                </a:solidFill>
              </a:rPr>
              <a:t>When too many appliances are used at once may </a:t>
            </a:r>
          </a:p>
          <a:p>
            <a:r>
              <a:rPr lang="en-US" altLang="en-US" sz="2400" b="1">
                <a:solidFill>
                  <a:srgbClr val="006600"/>
                </a:solidFill>
              </a:rPr>
              <a:t>cause overloading of the circuit.</a:t>
            </a:r>
          </a:p>
        </p:txBody>
      </p:sp>
      <p:sp>
        <p:nvSpPr>
          <p:cNvPr id="5" name="Text Box 5">
            <a:extLst>
              <a:ext uri="{FF2B5EF4-FFF2-40B4-BE49-F238E27FC236}">
                <a16:creationId xmlns:a16="http://schemas.microsoft.com/office/drawing/2014/main" id="{05DC636A-740F-43FF-BFA3-22C927AA517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0" y="4343400"/>
            <a:ext cx="7302500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400" b="1">
                <a:solidFill>
                  <a:srgbClr val="0033CC"/>
                </a:solidFill>
              </a:rPr>
              <a:t>We use fuses or circuit breakers to prevent damages to</a:t>
            </a:r>
          </a:p>
          <a:p>
            <a:r>
              <a:rPr lang="en-US" altLang="en-US" sz="2400" b="1">
                <a:solidFill>
                  <a:srgbClr val="0033CC"/>
                </a:solidFill>
              </a:rPr>
              <a:t>Appliances and the circuit.</a:t>
            </a:r>
          </a:p>
        </p:txBody>
      </p:sp>
    </p:spTree>
    <p:extLst>
      <p:ext uri="{BB962C8B-B14F-4D97-AF65-F5344CB8AC3E}">
        <p14:creationId xmlns:p14="http://schemas.microsoft.com/office/powerpoint/2010/main" val="33581960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B2C7936D-10FA-47B6-A37F-7F1B942A70E5}"/>
              </a:ext>
            </a:extLst>
          </p:cNvPr>
          <p:cNvSpPr/>
          <p:nvPr/>
        </p:nvSpPr>
        <p:spPr>
          <a:xfrm>
            <a:off x="4509668" y="0"/>
            <a:ext cx="317266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Electric charge</a:t>
            </a:r>
          </a:p>
        </p:txBody>
      </p:sp>
      <p:sp>
        <p:nvSpPr>
          <p:cNvPr id="4" name="Google Shape;90;p14">
            <a:extLst>
              <a:ext uri="{FF2B5EF4-FFF2-40B4-BE49-F238E27FC236}">
                <a16:creationId xmlns:a16="http://schemas.microsoft.com/office/drawing/2014/main" id="{22F00201-372B-4EE4-AEAE-77C3F95C5264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8407933" y="6167912"/>
            <a:ext cx="2133600" cy="3651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2</a:t>
            </a:fld>
            <a:endParaRPr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CA0AD46C-421B-4AF0-B457-3C31A29653FE}"/>
              </a:ext>
            </a:extLst>
          </p:cNvPr>
          <p:cNvSpPr/>
          <p:nvPr/>
        </p:nvSpPr>
        <p:spPr>
          <a:xfrm>
            <a:off x="1631852" y="740698"/>
            <a:ext cx="7160456" cy="58477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200" dirty="0">
                <a:solidFill>
                  <a:schemeClr val="accent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Electric charge is a fundamental property of matter.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chemeClr val="accent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Charge comes in two varieties, </a:t>
            </a:r>
            <a:r>
              <a:rPr lang="en-US" sz="22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positive</a:t>
            </a:r>
            <a:r>
              <a:rPr lang="en-US" sz="2200" dirty="0">
                <a:solidFill>
                  <a:schemeClr val="accent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and </a:t>
            </a:r>
            <a:r>
              <a:rPr lang="en-US" sz="22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negative</a:t>
            </a:r>
            <a:r>
              <a:rPr lang="en-US" sz="2200" dirty="0">
                <a:solidFill>
                  <a:schemeClr val="accent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200" dirty="0">
              <a:solidFill>
                <a:schemeClr val="accent4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chemeClr val="accent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Protons carry the same positive charge, which is known as the </a:t>
            </a:r>
            <a:r>
              <a:rPr lang="en-US" sz="22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elementary charge</a:t>
            </a:r>
            <a:r>
              <a:rPr lang="en-US" sz="2200" dirty="0">
                <a:solidFill>
                  <a:schemeClr val="accent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i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 = 1.6 x 10</a:t>
            </a:r>
            <a:r>
              <a:rPr lang="en-US" sz="2200" i="1" baseline="300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-16</a:t>
            </a:r>
            <a:r>
              <a:rPr lang="en-US" sz="2200" i="1" dirty="0">
                <a:solidFill>
                  <a:schemeClr val="accent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C. </a:t>
            </a:r>
            <a:r>
              <a:rPr lang="en-US" sz="2200" dirty="0">
                <a:solidFill>
                  <a:schemeClr val="accent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Electrons carry the same negative charge, –</a:t>
            </a:r>
            <a:r>
              <a:rPr lang="en-US" sz="2200" i="1" dirty="0">
                <a:solidFill>
                  <a:schemeClr val="accent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en-US" sz="2200" dirty="0">
                <a:solidFill>
                  <a:schemeClr val="accent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200" dirty="0">
              <a:solidFill>
                <a:schemeClr val="accent4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chemeClr val="accent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Any positive or negative charge </a:t>
            </a:r>
            <a:r>
              <a:rPr lang="en-US" sz="2200" i="1" dirty="0">
                <a:solidFill>
                  <a:schemeClr val="accent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 </a:t>
            </a:r>
            <a:r>
              <a:rPr lang="en-US" sz="2200" dirty="0">
                <a:solidFill>
                  <a:schemeClr val="accent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will be multiples of </a:t>
            </a:r>
            <a:r>
              <a:rPr lang="en-US" sz="2200" i="1" dirty="0">
                <a:solidFill>
                  <a:schemeClr val="accent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e, i.e.</a:t>
            </a:r>
            <a:r>
              <a:rPr lang="en-US" sz="2200" i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charge is quantized!</a:t>
            </a:r>
            <a:r>
              <a:rPr lang="en-US" sz="22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en-US" sz="2200" i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q = n e ; n = ± 1, ± 2, ±3 ….</a:t>
            </a:r>
          </a:p>
          <a:p>
            <a:endParaRPr lang="en-US" sz="2200" i="1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chemeClr val="accent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Electric charge is conserved: the net charge of a closed region remains constant.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200" dirty="0">
              <a:solidFill>
                <a:schemeClr val="accent4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200" kern="1200" dirty="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  <a:cs typeface="Times New Roman" panose="02020603050405020304" pitchFamily="18" charset="0"/>
              </a:rPr>
              <a:t>Law of conservation of charge</a:t>
            </a:r>
            <a:r>
              <a:rPr lang="en-US" sz="2200" kern="1200" dirty="0">
                <a:solidFill>
                  <a:schemeClr val="accent4"/>
                </a:solidFill>
                <a:latin typeface="Times New Roman" panose="02020603050405020304" pitchFamily="18" charset="0"/>
                <a:ea typeface="MS PGothic" panose="020B0600070205080204" pitchFamily="34" charset="-128"/>
                <a:cs typeface="Times New Roman" panose="02020603050405020304" pitchFamily="18" charset="0"/>
              </a:rPr>
              <a:t> </a:t>
            </a:r>
            <a:r>
              <a:rPr lang="en-US" sz="2200" kern="1200" dirty="0">
                <a:solidFill>
                  <a:schemeClr val="accent1"/>
                </a:solidFill>
                <a:latin typeface="Times New Roman" panose="02020603050405020304" pitchFamily="18" charset="0"/>
                <a:ea typeface="MS PGothic" panose="020B0600070205080204" pitchFamily="34" charset="-128"/>
                <a:cs typeface="Times New Roman" panose="02020603050405020304" pitchFamily="18" charset="0"/>
              </a:rPr>
              <a:t>states that charge can neither be created nor destroyed, and the total charge is constant in any process.</a:t>
            </a:r>
            <a:endParaRPr lang="en-US" sz="2200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Text Box 3">
            <a:extLst>
              <a:ext uri="{FF2B5EF4-FFF2-40B4-BE49-F238E27FC236}">
                <a16:creationId xmlns:a16="http://schemas.microsoft.com/office/drawing/2014/main" id="{8505928A-EB71-4C6C-BC2E-A34EC006A5D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582037" y="755023"/>
            <a:ext cx="3443571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 i="1" dirty="0">
                <a:solidFill>
                  <a:schemeClr val="accent1"/>
                </a:solidFill>
              </a:rPr>
              <a:t>Like Charges repel one another</a:t>
            </a:r>
          </a:p>
        </p:txBody>
      </p:sp>
      <p:sp>
        <p:nvSpPr>
          <p:cNvPr id="15" name="Line 4">
            <a:extLst>
              <a:ext uri="{FF2B5EF4-FFF2-40B4-BE49-F238E27FC236}">
                <a16:creationId xmlns:a16="http://schemas.microsoft.com/office/drawing/2014/main" id="{68A191F2-9A70-4C0F-BC1B-C03F79247979}"/>
              </a:ext>
            </a:extLst>
          </p:cNvPr>
          <p:cNvSpPr>
            <a:spLocks noChangeShapeType="1"/>
          </p:cNvSpPr>
          <p:nvPr/>
        </p:nvSpPr>
        <p:spPr bwMode="auto">
          <a:xfrm>
            <a:off x="9741433" y="1278987"/>
            <a:ext cx="16002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16" name="Line 5">
            <a:extLst>
              <a:ext uri="{FF2B5EF4-FFF2-40B4-BE49-F238E27FC236}">
                <a16:creationId xmlns:a16="http://schemas.microsoft.com/office/drawing/2014/main" id="{707A748F-30E7-4D3B-9E4B-1A526DEC7128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9741433" y="1278987"/>
            <a:ext cx="457200" cy="9906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17" name="Oval 6">
            <a:extLst>
              <a:ext uri="{FF2B5EF4-FFF2-40B4-BE49-F238E27FC236}">
                <a16:creationId xmlns:a16="http://schemas.microsoft.com/office/drawing/2014/main" id="{8E5C17D8-AAF4-4286-B9CD-5B8FC65834A2}"/>
              </a:ext>
            </a:extLst>
          </p:cNvPr>
          <p:cNvSpPr>
            <a:spLocks noChangeArrowheads="1"/>
          </p:cNvSpPr>
          <p:nvPr/>
        </p:nvSpPr>
        <p:spPr bwMode="auto">
          <a:xfrm>
            <a:off x="9512833" y="2269587"/>
            <a:ext cx="304800" cy="304800"/>
          </a:xfrm>
          <a:prstGeom prst="ellipse">
            <a:avLst/>
          </a:prstGeom>
          <a:solidFill>
            <a:srgbClr val="FFFF00"/>
          </a:solidFill>
          <a:ln w="254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18" name="Line 7">
            <a:extLst>
              <a:ext uri="{FF2B5EF4-FFF2-40B4-BE49-F238E27FC236}">
                <a16:creationId xmlns:a16="http://schemas.microsoft.com/office/drawing/2014/main" id="{EF7B058C-85F9-41C9-98B2-71575CC57FFB}"/>
              </a:ext>
            </a:extLst>
          </p:cNvPr>
          <p:cNvSpPr>
            <a:spLocks noChangeShapeType="1"/>
          </p:cNvSpPr>
          <p:nvPr/>
        </p:nvSpPr>
        <p:spPr bwMode="auto">
          <a:xfrm>
            <a:off x="10732033" y="1278987"/>
            <a:ext cx="457200" cy="9144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19" name="Oval 8">
            <a:extLst>
              <a:ext uri="{FF2B5EF4-FFF2-40B4-BE49-F238E27FC236}">
                <a16:creationId xmlns:a16="http://schemas.microsoft.com/office/drawing/2014/main" id="{F6564E52-A851-4D5E-86E0-0FBD0471CC6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113033" y="2193387"/>
            <a:ext cx="304800" cy="304800"/>
          </a:xfrm>
          <a:prstGeom prst="ellipse">
            <a:avLst/>
          </a:prstGeom>
          <a:solidFill>
            <a:srgbClr val="FFFF00"/>
          </a:solidFill>
          <a:ln w="254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20" name="Text Box 9">
            <a:extLst>
              <a:ext uri="{FF2B5EF4-FFF2-40B4-BE49-F238E27FC236}">
                <a16:creationId xmlns:a16="http://schemas.microsoft.com/office/drawing/2014/main" id="{DC1AB5A9-228A-4764-A2D0-7698CE8AF52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589033" y="2269587"/>
            <a:ext cx="144463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 b="1"/>
              <a:t>+</a:t>
            </a:r>
          </a:p>
        </p:txBody>
      </p:sp>
      <p:sp>
        <p:nvSpPr>
          <p:cNvPr id="21" name="Text Box 17">
            <a:extLst>
              <a:ext uri="{FF2B5EF4-FFF2-40B4-BE49-F238E27FC236}">
                <a16:creationId xmlns:a16="http://schemas.microsoft.com/office/drawing/2014/main" id="{D15AD7A2-EBA8-4755-A7E0-DB982210DD2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189233" y="2193387"/>
            <a:ext cx="144463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 b="1"/>
              <a:t>+</a:t>
            </a:r>
          </a:p>
        </p:txBody>
      </p:sp>
      <p:sp>
        <p:nvSpPr>
          <p:cNvPr id="22" name="Line 30">
            <a:extLst>
              <a:ext uri="{FF2B5EF4-FFF2-40B4-BE49-F238E27FC236}">
                <a16:creationId xmlns:a16="http://schemas.microsoft.com/office/drawing/2014/main" id="{A633731C-069F-4F10-83A3-E6DA3D875D99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9970033" y="2421987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23" name="Line 31">
            <a:extLst>
              <a:ext uri="{FF2B5EF4-FFF2-40B4-BE49-F238E27FC236}">
                <a16:creationId xmlns:a16="http://schemas.microsoft.com/office/drawing/2014/main" id="{874360FD-40C2-4EE7-A2CE-90B134679404}"/>
              </a:ext>
            </a:extLst>
          </p:cNvPr>
          <p:cNvSpPr>
            <a:spLocks noChangeShapeType="1"/>
          </p:cNvSpPr>
          <p:nvPr/>
        </p:nvSpPr>
        <p:spPr bwMode="auto">
          <a:xfrm>
            <a:off x="10655833" y="2421987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24" name="Line 12">
            <a:extLst>
              <a:ext uri="{FF2B5EF4-FFF2-40B4-BE49-F238E27FC236}">
                <a16:creationId xmlns:a16="http://schemas.microsoft.com/office/drawing/2014/main" id="{CBA542D7-89B1-40B9-9553-6BFA43299917}"/>
              </a:ext>
            </a:extLst>
          </p:cNvPr>
          <p:cNvSpPr>
            <a:spLocks noChangeShapeType="1"/>
          </p:cNvSpPr>
          <p:nvPr/>
        </p:nvSpPr>
        <p:spPr bwMode="auto">
          <a:xfrm>
            <a:off x="9732324" y="3007113"/>
            <a:ext cx="16002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25" name="Line 13">
            <a:extLst>
              <a:ext uri="{FF2B5EF4-FFF2-40B4-BE49-F238E27FC236}">
                <a16:creationId xmlns:a16="http://schemas.microsoft.com/office/drawing/2014/main" id="{6529D4CD-DDCA-408B-8126-E504D30AB587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9732324" y="3007113"/>
            <a:ext cx="457200" cy="9906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26" name="Oval 14">
            <a:extLst>
              <a:ext uri="{FF2B5EF4-FFF2-40B4-BE49-F238E27FC236}">
                <a16:creationId xmlns:a16="http://schemas.microsoft.com/office/drawing/2014/main" id="{33212D5A-E6EC-4EF4-855C-BA118D5668B1}"/>
              </a:ext>
            </a:extLst>
          </p:cNvPr>
          <p:cNvSpPr>
            <a:spLocks noChangeArrowheads="1"/>
          </p:cNvSpPr>
          <p:nvPr/>
        </p:nvSpPr>
        <p:spPr bwMode="auto">
          <a:xfrm>
            <a:off x="9503724" y="3997713"/>
            <a:ext cx="304800" cy="304800"/>
          </a:xfrm>
          <a:prstGeom prst="ellipse">
            <a:avLst/>
          </a:prstGeom>
          <a:solidFill>
            <a:srgbClr val="FFFF00"/>
          </a:solidFill>
          <a:ln w="254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27" name="Line 15">
            <a:extLst>
              <a:ext uri="{FF2B5EF4-FFF2-40B4-BE49-F238E27FC236}">
                <a16:creationId xmlns:a16="http://schemas.microsoft.com/office/drawing/2014/main" id="{CFC96818-D594-4A79-A505-1CD1C3290CB2}"/>
              </a:ext>
            </a:extLst>
          </p:cNvPr>
          <p:cNvSpPr>
            <a:spLocks noChangeShapeType="1"/>
          </p:cNvSpPr>
          <p:nvPr/>
        </p:nvSpPr>
        <p:spPr bwMode="auto">
          <a:xfrm>
            <a:off x="10722924" y="3007113"/>
            <a:ext cx="457200" cy="9144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28" name="Oval 16">
            <a:extLst>
              <a:ext uri="{FF2B5EF4-FFF2-40B4-BE49-F238E27FC236}">
                <a16:creationId xmlns:a16="http://schemas.microsoft.com/office/drawing/2014/main" id="{F4552709-64B3-45E3-85A8-67C9EB72D0E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103924" y="3921513"/>
            <a:ext cx="304800" cy="304800"/>
          </a:xfrm>
          <a:prstGeom prst="ellipse">
            <a:avLst/>
          </a:prstGeom>
          <a:solidFill>
            <a:srgbClr val="FFFF00"/>
          </a:solidFill>
          <a:ln w="254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29" name="Text Box 18">
            <a:extLst>
              <a:ext uri="{FF2B5EF4-FFF2-40B4-BE49-F238E27FC236}">
                <a16:creationId xmlns:a16="http://schemas.microsoft.com/office/drawing/2014/main" id="{A0C08D9E-5800-4189-9A7B-AEC768C5B44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579924" y="3948501"/>
            <a:ext cx="101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 b="1"/>
              <a:t>-</a:t>
            </a:r>
          </a:p>
        </p:txBody>
      </p:sp>
      <p:sp>
        <p:nvSpPr>
          <p:cNvPr id="30" name="Rectangle 19">
            <a:extLst>
              <a:ext uri="{FF2B5EF4-FFF2-40B4-BE49-F238E27FC236}">
                <a16:creationId xmlns:a16="http://schemas.microsoft.com/office/drawing/2014/main" id="{B186CFD0-3402-4D7D-B4FE-BFE50786B93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103924" y="3845313"/>
            <a:ext cx="2857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 b="1"/>
              <a:t>-</a:t>
            </a:r>
          </a:p>
        </p:txBody>
      </p:sp>
      <p:sp>
        <p:nvSpPr>
          <p:cNvPr id="31" name="Line 32">
            <a:extLst>
              <a:ext uri="{FF2B5EF4-FFF2-40B4-BE49-F238E27FC236}">
                <a16:creationId xmlns:a16="http://schemas.microsoft.com/office/drawing/2014/main" id="{868F23F6-7304-493F-AE56-98A43755F678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9960924" y="4150113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32" name="Line 33">
            <a:extLst>
              <a:ext uri="{FF2B5EF4-FFF2-40B4-BE49-F238E27FC236}">
                <a16:creationId xmlns:a16="http://schemas.microsoft.com/office/drawing/2014/main" id="{26B8215B-89FB-4C5E-8028-A540842ACB1C}"/>
              </a:ext>
            </a:extLst>
          </p:cNvPr>
          <p:cNvSpPr>
            <a:spLocks noChangeShapeType="1"/>
          </p:cNvSpPr>
          <p:nvPr/>
        </p:nvSpPr>
        <p:spPr bwMode="auto">
          <a:xfrm>
            <a:off x="10646724" y="4150113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33" name="Text Box 20">
            <a:extLst>
              <a:ext uri="{FF2B5EF4-FFF2-40B4-BE49-F238E27FC236}">
                <a16:creationId xmlns:a16="http://schemas.microsoft.com/office/drawing/2014/main" id="{FF63D512-D35B-4D47-87B4-3027B50F0F1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400213" y="4889827"/>
            <a:ext cx="3783408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 i="1" dirty="0">
                <a:solidFill>
                  <a:schemeClr val="accent1"/>
                </a:solidFill>
              </a:rPr>
              <a:t>Unlike charges attract one another</a:t>
            </a:r>
          </a:p>
        </p:txBody>
      </p:sp>
      <p:sp>
        <p:nvSpPr>
          <p:cNvPr id="34" name="Oval 26">
            <a:extLst>
              <a:ext uri="{FF2B5EF4-FFF2-40B4-BE49-F238E27FC236}">
                <a16:creationId xmlns:a16="http://schemas.microsoft.com/office/drawing/2014/main" id="{4F0283E0-E935-486C-9758-5B02630DBE6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444317" y="6318637"/>
            <a:ext cx="304800" cy="304800"/>
          </a:xfrm>
          <a:prstGeom prst="ellipse">
            <a:avLst/>
          </a:prstGeom>
          <a:solidFill>
            <a:srgbClr val="FFFF00"/>
          </a:solidFill>
          <a:ln w="254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35" name="Line 22">
            <a:extLst>
              <a:ext uri="{FF2B5EF4-FFF2-40B4-BE49-F238E27FC236}">
                <a16:creationId xmlns:a16="http://schemas.microsoft.com/office/drawing/2014/main" id="{A977CA36-0D35-4F60-8765-6986D3E14123}"/>
              </a:ext>
            </a:extLst>
          </p:cNvPr>
          <p:cNvSpPr>
            <a:spLocks noChangeShapeType="1"/>
          </p:cNvSpPr>
          <p:nvPr/>
        </p:nvSpPr>
        <p:spPr bwMode="auto">
          <a:xfrm>
            <a:off x="9682317" y="5328037"/>
            <a:ext cx="16002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36" name="Line 23">
            <a:extLst>
              <a:ext uri="{FF2B5EF4-FFF2-40B4-BE49-F238E27FC236}">
                <a16:creationId xmlns:a16="http://schemas.microsoft.com/office/drawing/2014/main" id="{AFD5E492-5B9B-431E-945D-5ADDDD27508E}"/>
              </a:ext>
            </a:extLst>
          </p:cNvPr>
          <p:cNvSpPr>
            <a:spLocks noChangeShapeType="1"/>
          </p:cNvSpPr>
          <p:nvPr/>
        </p:nvSpPr>
        <p:spPr bwMode="auto">
          <a:xfrm>
            <a:off x="9987117" y="5328037"/>
            <a:ext cx="304800" cy="11430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37" name="Oval 24">
            <a:extLst>
              <a:ext uri="{FF2B5EF4-FFF2-40B4-BE49-F238E27FC236}">
                <a16:creationId xmlns:a16="http://schemas.microsoft.com/office/drawing/2014/main" id="{2E033D69-8F55-40EE-BD1A-74DDC82B5F5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139517" y="6318637"/>
            <a:ext cx="304800" cy="304800"/>
          </a:xfrm>
          <a:prstGeom prst="ellipse">
            <a:avLst/>
          </a:prstGeom>
          <a:solidFill>
            <a:srgbClr val="FFFF00"/>
          </a:solidFill>
          <a:ln w="254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38" name="Line 25">
            <a:extLst>
              <a:ext uri="{FF2B5EF4-FFF2-40B4-BE49-F238E27FC236}">
                <a16:creationId xmlns:a16="http://schemas.microsoft.com/office/drawing/2014/main" id="{DB50B30D-BF1B-492B-BC6E-60FE7A1D9B52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10672917" y="5328037"/>
            <a:ext cx="381000" cy="9906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39" name="Rectangle 27">
            <a:extLst>
              <a:ext uri="{FF2B5EF4-FFF2-40B4-BE49-F238E27FC236}">
                <a16:creationId xmlns:a16="http://schemas.microsoft.com/office/drawing/2014/main" id="{67C44E61-86A4-4B67-B15B-784B757AAE1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139517" y="6242437"/>
            <a:ext cx="328613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 b="1"/>
              <a:t>+</a:t>
            </a:r>
          </a:p>
        </p:txBody>
      </p:sp>
      <p:sp>
        <p:nvSpPr>
          <p:cNvPr id="40" name="Rectangle 28">
            <a:extLst>
              <a:ext uri="{FF2B5EF4-FFF2-40B4-BE49-F238E27FC236}">
                <a16:creationId xmlns:a16="http://schemas.microsoft.com/office/drawing/2014/main" id="{FBDE249A-63A7-4E4A-A1C6-7A9E4CA93EE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444317" y="6242437"/>
            <a:ext cx="2857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 b="1"/>
              <a:t>-</a:t>
            </a:r>
          </a:p>
        </p:txBody>
      </p:sp>
      <p:sp>
        <p:nvSpPr>
          <p:cNvPr id="41" name="Line 34">
            <a:extLst>
              <a:ext uri="{FF2B5EF4-FFF2-40B4-BE49-F238E27FC236}">
                <a16:creationId xmlns:a16="http://schemas.microsoft.com/office/drawing/2014/main" id="{FF9ACCC2-2FC3-46A6-85B7-152D661DCB16}"/>
              </a:ext>
            </a:extLst>
          </p:cNvPr>
          <p:cNvSpPr>
            <a:spLocks noChangeShapeType="1"/>
          </p:cNvSpPr>
          <p:nvPr/>
        </p:nvSpPr>
        <p:spPr bwMode="auto">
          <a:xfrm>
            <a:off x="9682317" y="6471037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42" name="Line 35">
            <a:extLst>
              <a:ext uri="{FF2B5EF4-FFF2-40B4-BE49-F238E27FC236}">
                <a16:creationId xmlns:a16="http://schemas.microsoft.com/office/drawing/2014/main" id="{42BBECE0-EE8A-4D14-BF6F-CE72BC71509F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10901517" y="6471037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90587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">
            <a:extLst>
              <a:ext uri="{FF2B5EF4-FFF2-40B4-BE49-F238E27FC236}">
                <a16:creationId xmlns:a16="http://schemas.microsoft.com/office/drawing/2014/main" id="{803E115E-94F7-4E7B-ABD6-A0075F38DF0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60152" y="-28135"/>
            <a:ext cx="6391493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defRPr/>
            </a:pPr>
            <a:r>
              <a:rPr lang="en-US" altLang="en-US" sz="36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How can materials be charged?</a:t>
            </a:r>
          </a:p>
        </p:txBody>
      </p:sp>
      <p:sp>
        <p:nvSpPr>
          <p:cNvPr id="3" name="Text Box 3">
            <a:extLst>
              <a:ext uri="{FF2B5EF4-FFF2-40B4-BE49-F238E27FC236}">
                <a16:creationId xmlns:a16="http://schemas.microsoft.com/office/drawing/2014/main" id="{E7BD4994-2EBD-4067-A987-843EC0041A1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18825" y="932777"/>
            <a:ext cx="9873175" cy="48936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457200" indent="-4572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en-US" sz="2400" dirty="0">
                <a:solidFill>
                  <a:schemeClr val="accent4"/>
                </a:solidFill>
                <a:cs typeface="Times New Roman" panose="02020603050405020304" pitchFamily="18" charset="0"/>
              </a:rPr>
              <a:t>By rubbing against each other: One material loses electrons (get positively charged) while the other collects (captures) more electrons (get negatively charged)</a:t>
            </a:r>
          </a:p>
          <a:p>
            <a:pPr>
              <a:spcBef>
                <a:spcPct val="0"/>
              </a:spcBef>
            </a:pPr>
            <a:endParaRPr lang="en-US" altLang="en-US" sz="2400" dirty="0">
              <a:solidFill>
                <a:schemeClr val="accent4"/>
              </a:solidFill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</a:pPr>
            <a:r>
              <a:rPr lang="en-US" altLang="en-US" sz="2400" dirty="0">
                <a:solidFill>
                  <a:schemeClr val="accent4"/>
                </a:solidFill>
                <a:cs typeface="Times New Roman" panose="02020603050405020304" pitchFamily="18" charset="0"/>
              </a:rPr>
              <a:t>Touching a charged object to a neutral object: The neutral object will acquire the same charge as the charged object.</a:t>
            </a:r>
          </a:p>
          <a:p>
            <a:pPr eaLnBrk="1" hangingPunct="1">
              <a:spcBef>
                <a:spcPct val="0"/>
              </a:spcBef>
              <a:buFont typeface="Times" panose="02020603050405020304" pitchFamily="18" charset="0"/>
              <a:buAutoNum type="arabicPeriod" startAt="2"/>
            </a:pPr>
            <a:endParaRPr lang="en-US" altLang="en-US" sz="2400" dirty="0">
              <a:solidFill>
                <a:schemeClr val="accent4"/>
              </a:solidFill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</a:pPr>
            <a:r>
              <a:rPr lang="en-US" altLang="en-US" sz="2400" dirty="0">
                <a:solidFill>
                  <a:schemeClr val="accent4"/>
                </a:solidFill>
                <a:cs typeface="Times New Roman" panose="02020603050405020304" pitchFamily="18" charset="0"/>
              </a:rPr>
              <a:t>Induction: By bringing the object closer (not touch) to an already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 dirty="0">
                <a:solidFill>
                  <a:schemeClr val="accent4"/>
                </a:solidFill>
                <a:cs typeface="Times New Roman" panose="02020603050405020304" pitchFamily="18" charset="0"/>
              </a:rPr>
              <a:t>       charged object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 dirty="0">
                <a:solidFill>
                  <a:schemeClr val="accent4"/>
                </a:solidFill>
                <a:cs typeface="Times New Roman" panose="02020603050405020304" pitchFamily="18" charset="0"/>
              </a:rPr>
              <a:t>                                  -</a:t>
            </a:r>
          </a:p>
          <a:p>
            <a:pPr eaLnBrk="1" hangingPunct="1">
              <a:spcBef>
                <a:spcPct val="0"/>
              </a:spcBef>
              <a:buFont typeface="Times" panose="02020603050405020304" pitchFamily="18" charset="0"/>
              <a:buNone/>
            </a:pPr>
            <a:endParaRPr lang="en-US" altLang="en-US" sz="2400" dirty="0">
              <a:solidFill>
                <a:schemeClr val="accent4"/>
              </a:solidFill>
              <a:cs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400" dirty="0">
              <a:solidFill>
                <a:schemeClr val="accent4"/>
              </a:solidFill>
              <a:cs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400" dirty="0">
              <a:solidFill>
                <a:schemeClr val="accent4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Oval 5">
            <a:extLst>
              <a:ext uri="{FF2B5EF4-FFF2-40B4-BE49-F238E27FC236}">
                <a16:creationId xmlns:a16="http://schemas.microsoft.com/office/drawing/2014/main" id="{99E5D1E7-0888-4B57-A379-A2651843422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27585" y="4466491"/>
            <a:ext cx="1518138" cy="129093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2400" dirty="0">
                <a:cs typeface="Times New Roman" panose="02020603050405020304" pitchFamily="18" charset="0"/>
              </a:rPr>
              <a:t> +    +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2400" dirty="0">
                <a:cs typeface="Times New Roman" panose="02020603050405020304" pitchFamily="18" charset="0"/>
              </a:rPr>
              <a:t>+          +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2400" dirty="0">
                <a:cs typeface="Times New Roman" panose="02020603050405020304" pitchFamily="18" charset="0"/>
              </a:rPr>
              <a:t>+       +</a:t>
            </a:r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90478F08-2E16-4AB2-8556-60770BBB728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15709" y="4466491"/>
            <a:ext cx="1390357" cy="106680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2400" dirty="0">
                <a:cs typeface="Times New Roman" panose="02020603050405020304" pitchFamily="18" charset="0"/>
              </a:rPr>
              <a:t>-          +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2400" dirty="0">
                <a:cs typeface="Times New Roman" panose="02020603050405020304" pitchFamily="18" charset="0"/>
              </a:rPr>
              <a:t>-          +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2400" dirty="0">
                <a:cs typeface="Times New Roman" panose="02020603050405020304" pitchFamily="18" charset="0"/>
              </a:rPr>
              <a:t>-          +</a:t>
            </a:r>
          </a:p>
        </p:txBody>
      </p:sp>
      <p:sp>
        <p:nvSpPr>
          <p:cNvPr id="7" name="Text Box 7">
            <a:extLst>
              <a:ext uri="{FF2B5EF4-FFF2-40B4-BE49-F238E27FC236}">
                <a16:creationId xmlns:a16="http://schemas.microsoft.com/office/drawing/2014/main" id="{1074E2E2-6395-4387-926F-EB0B842EC7B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953100" y="4650293"/>
            <a:ext cx="532389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 b="1" dirty="0">
                <a:cs typeface="Times New Roman" panose="02020603050405020304" pitchFamily="18" charset="0"/>
              </a:rPr>
              <a:t>Charges on the second object separates</a:t>
            </a:r>
          </a:p>
        </p:txBody>
      </p:sp>
      <p:sp>
        <p:nvSpPr>
          <p:cNvPr id="8" name="Text Box 8">
            <a:extLst>
              <a:ext uri="{FF2B5EF4-FFF2-40B4-BE49-F238E27FC236}">
                <a16:creationId xmlns:a16="http://schemas.microsoft.com/office/drawing/2014/main" id="{24F87ADB-DA61-4862-B0B3-08CD462A8E2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54449" y="5988260"/>
            <a:ext cx="346441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 b="1" dirty="0">
                <a:cs typeface="Times New Roman" panose="02020603050405020304" pitchFamily="18" charset="0"/>
              </a:rPr>
              <a:t>Positively charged object</a:t>
            </a:r>
          </a:p>
        </p:txBody>
      </p:sp>
      <p:sp>
        <p:nvSpPr>
          <p:cNvPr id="9" name="Line 9">
            <a:extLst>
              <a:ext uri="{FF2B5EF4-FFF2-40B4-BE49-F238E27FC236}">
                <a16:creationId xmlns:a16="http://schemas.microsoft.com/office/drawing/2014/main" id="{42AB7291-068A-435B-8FF2-D08DFE42CA03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3657599" y="5746622"/>
            <a:ext cx="398585" cy="2416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US" sz="2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581349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Rectangle 31">
            <a:extLst>
              <a:ext uri="{FF2B5EF4-FFF2-40B4-BE49-F238E27FC236}">
                <a16:creationId xmlns:a16="http://schemas.microsoft.com/office/drawing/2014/main" id="{C23DD756-6D67-4BF8-A2CB-A6AE16E2D7F7}"/>
              </a:ext>
            </a:extLst>
          </p:cNvPr>
          <p:cNvSpPr/>
          <p:nvPr/>
        </p:nvSpPr>
        <p:spPr>
          <a:xfrm>
            <a:off x="2020143" y="789168"/>
            <a:ext cx="9870573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Electric force</a:t>
            </a:r>
            <a:r>
              <a:rPr lang="en-US" sz="2400" dirty="0">
                <a:solidFill>
                  <a:schemeClr val="accent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or </a:t>
            </a:r>
            <a:r>
              <a:rPr lang="en-US" sz="24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Coulomb force</a:t>
            </a:r>
            <a:r>
              <a:rPr lang="en-US" sz="2400" dirty="0">
                <a:solidFill>
                  <a:schemeClr val="accent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is a fundamental force of nature and acts without physical contact between two objects.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accent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magnitude of the force depends on the magnitude of the charges and the inverse square of the distance between them.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accent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Both gravity and coulomb force are inverse square law, but coulomb force is incredibly stronger!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>
              <a:solidFill>
                <a:schemeClr val="accent4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47AF996A-6AB8-4733-819F-4802D79A55F0}"/>
              </a:ext>
            </a:extLst>
          </p:cNvPr>
          <p:cNvSpPr/>
          <p:nvPr/>
        </p:nvSpPr>
        <p:spPr>
          <a:xfrm>
            <a:off x="4509668" y="0"/>
            <a:ext cx="296747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Electric Force</a:t>
            </a:r>
          </a:p>
        </p:txBody>
      </p:sp>
      <p:sp>
        <p:nvSpPr>
          <p:cNvPr id="41" name="Text Box 9">
            <a:extLst>
              <a:ext uri="{FF2B5EF4-FFF2-40B4-BE49-F238E27FC236}">
                <a16:creationId xmlns:a16="http://schemas.microsoft.com/office/drawing/2014/main" id="{3EB321C5-C9F9-477A-9F90-06FA3B15FBD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21758" y="4974223"/>
            <a:ext cx="1841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2" name="Object 2">
                <a:extLst>
                  <a:ext uri="{FF2B5EF4-FFF2-40B4-BE49-F238E27FC236}">
                    <a16:creationId xmlns:a16="http://schemas.microsoft.com/office/drawing/2014/main" id="{75237DA5-0CA9-4589-8858-2AFD87CDAD5F}"/>
                  </a:ext>
                </a:extLst>
              </p:cNvPr>
              <p:cNvSpPr txBox="1"/>
              <p:nvPr/>
            </p:nvSpPr>
            <p:spPr bwMode="auto">
              <a:xfrm>
                <a:off x="4533033" y="3229560"/>
                <a:ext cx="2565400" cy="1325563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txBody>
              <a:bodyPr>
                <a:norm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360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𝐹</m:t>
                      </m:r>
                      <m:r>
                        <a:rPr lang="en-US" sz="360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360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𝑘</m:t>
                      </m:r>
                      <m:f>
                        <m:fPr>
                          <m:ctrlPr>
                            <a:rPr lang="en-US" sz="3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36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36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𝑞</m:t>
                              </m:r>
                            </m:e>
                            <m:sub>
                              <m:r>
                                <a:rPr lang="en-US" sz="36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r>
                            <m:rPr>
                              <m:nor/>
                            </m:rPr>
                            <a:rPr lang="en-US" sz="3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sSub>
                            <m:sSubPr>
                              <m:ctrlPr>
                                <a:rPr lang="en-US" sz="36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nor/>
                                </m:rPr>
                                <a:rPr lang="en-US" sz="36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q</m:t>
                              </m:r>
                            </m:e>
                            <m:sub>
                              <m:r>
                                <a:rPr lang="en-US" sz="36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num>
                        <m:den>
                          <m:sSup>
                            <m:sSupPr>
                              <m:ctrlPr>
                                <a:rPr lang="en-US" sz="36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36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e>
                            <m:sup>
                              <m:r>
                                <a:rPr lang="en-US" sz="36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 sz="3600" i="1" dirty="0"/>
              </a:p>
            </p:txBody>
          </p:sp>
        </mc:Choice>
        <mc:Fallback xmlns="">
          <p:sp>
            <p:nvSpPr>
              <p:cNvPr id="42" name="Object 2">
                <a:extLst>
                  <a:ext uri="{FF2B5EF4-FFF2-40B4-BE49-F238E27FC236}">
                    <a16:creationId xmlns:a16="http://schemas.microsoft.com/office/drawing/2014/main" id="{75237DA5-0CA9-4589-8858-2AFD87CDAD5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533033" y="3229560"/>
                <a:ext cx="2565400" cy="1325563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  <a:ln>
                <a:noFill/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3" name="Text Box 13">
            <a:extLst>
              <a:ext uri="{FF2B5EF4-FFF2-40B4-BE49-F238E27FC236}">
                <a16:creationId xmlns:a16="http://schemas.microsoft.com/office/drawing/2014/main" id="{4A05B946-E479-4354-A3A5-A9B2ED13CAC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310366" y="3466824"/>
            <a:ext cx="260191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 b="1" dirty="0">
                <a:solidFill>
                  <a:srgbClr val="990099"/>
                </a:solidFill>
              </a:rPr>
              <a:t>k = 9 x 10</a:t>
            </a:r>
            <a:r>
              <a:rPr lang="en-US" altLang="en-US" sz="2400" b="1" baseline="30000" dirty="0">
                <a:solidFill>
                  <a:srgbClr val="990099"/>
                </a:solidFill>
              </a:rPr>
              <a:t>9</a:t>
            </a:r>
            <a:r>
              <a:rPr lang="en-US" altLang="en-US" sz="2400" b="1" dirty="0">
                <a:solidFill>
                  <a:srgbClr val="990099"/>
                </a:solidFill>
              </a:rPr>
              <a:t> Nm</a:t>
            </a:r>
            <a:r>
              <a:rPr lang="en-US" altLang="en-US" sz="2400" b="1" baseline="30000" dirty="0">
                <a:solidFill>
                  <a:srgbClr val="990099"/>
                </a:solidFill>
              </a:rPr>
              <a:t>2</a:t>
            </a:r>
            <a:r>
              <a:rPr lang="en-US" altLang="en-US" sz="2400" b="1" dirty="0">
                <a:solidFill>
                  <a:srgbClr val="990099"/>
                </a:solidFill>
              </a:rPr>
              <a:t>/C</a:t>
            </a:r>
            <a:r>
              <a:rPr lang="en-US" altLang="en-US" sz="2400" b="1" baseline="30000" dirty="0">
                <a:solidFill>
                  <a:srgbClr val="990099"/>
                </a:solidFill>
              </a:rPr>
              <a:t>2</a:t>
            </a:r>
          </a:p>
        </p:txBody>
      </p:sp>
      <p:sp>
        <p:nvSpPr>
          <p:cNvPr id="44" name="Text Box 15">
            <a:extLst>
              <a:ext uri="{FF2B5EF4-FFF2-40B4-BE49-F238E27FC236}">
                <a16:creationId xmlns:a16="http://schemas.microsoft.com/office/drawing/2014/main" id="{E31E6447-4349-49A0-9CB6-52732166E46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99905" y="4097306"/>
            <a:ext cx="190976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 b="1" dirty="0">
                <a:solidFill>
                  <a:schemeClr val="accent2"/>
                </a:solidFill>
              </a:rPr>
              <a:t>F is repulsive</a:t>
            </a:r>
          </a:p>
        </p:txBody>
      </p:sp>
      <p:sp>
        <p:nvSpPr>
          <p:cNvPr id="46" name="Text Box 17">
            <a:extLst>
              <a:ext uri="{FF2B5EF4-FFF2-40B4-BE49-F238E27FC236}">
                <a16:creationId xmlns:a16="http://schemas.microsoft.com/office/drawing/2014/main" id="{BAD54531-8DE1-4180-8D30-B1152D7E1B5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447668" y="4097306"/>
            <a:ext cx="197643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 b="1" dirty="0">
                <a:solidFill>
                  <a:schemeClr val="accent4"/>
                </a:solidFill>
              </a:rPr>
              <a:t>F is attractive</a:t>
            </a:r>
          </a:p>
        </p:txBody>
      </p:sp>
      <p:sp>
        <p:nvSpPr>
          <p:cNvPr id="48" name="AutoShape 19">
            <a:extLst>
              <a:ext uri="{FF2B5EF4-FFF2-40B4-BE49-F238E27FC236}">
                <a16:creationId xmlns:a16="http://schemas.microsoft.com/office/drawing/2014/main" id="{26223F62-347E-4BF4-B72D-36BB76F1E30A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3407049" y="4715822"/>
            <a:ext cx="457200" cy="152400"/>
          </a:xfrm>
          <a:prstGeom prst="rightArrow">
            <a:avLst>
              <a:gd name="adj1" fmla="val 50000"/>
              <a:gd name="adj2" fmla="val 75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49" name="AutoShape 19">
            <a:extLst>
              <a:ext uri="{FF2B5EF4-FFF2-40B4-BE49-F238E27FC236}">
                <a16:creationId xmlns:a16="http://schemas.microsoft.com/office/drawing/2014/main" id="{35CC8DAB-4B41-4AEE-8BCA-CE32D0AADB8F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9131087" y="4715822"/>
            <a:ext cx="457200" cy="152400"/>
          </a:xfrm>
          <a:prstGeom prst="rightArrow">
            <a:avLst>
              <a:gd name="adj1" fmla="val 50000"/>
              <a:gd name="adj2" fmla="val 75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pic>
        <p:nvPicPr>
          <p:cNvPr id="52" name="Picture 51">
            <a:extLst>
              <a:ext uri="{FF2B5EF4-FFF2-40B4-BE49-F238E27FC236}">
                <a16:creationId xmlns:a16="http://schemas.microsoft.com/office/drawing/2014/main" id="{4910CF9F-799A-4A70-866D-BF8E48C21F1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94189" y="5020622"/>
            <a:ext cx="9065887" cy="17731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88473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>
            <a:extLst>
              <a:ext uri="{FF2B5EF4-FFF2-40B4-BE49-F238E27FC236}">
                <a16:creationId xmlns:a16="http://schemas.microsoft.com/office/drawing/2014/main" id="{0F8CFE42-5A83-4E4A-B8CA-60A2F3407BEB}"/>
              </a:ext>
            </a:extLst>
          </p:cNvPr>
          <p:cNvSpPr/>
          <p:nvPr/>
        </p:nvSpPr>
        <p:spPr>
          <a:xfrm>
            <a:off x="1950720" y="1019633"/>
            <a:ext cx="10002129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>
              <a:buFontTx/>
              <a:buNone/>
              <a:defRPr/>
            </a:pPr>
            <a:r>
              <a:rPr lang="en-US" sz="2400" dirty="0">
                <a:solidFill>
                  <a:schemeClr val="accent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Relationship between charge and force is Coulomb's Law: </a:t>
            </a:r>
          </a:p>
          <a:p>
            <a:pPr marL="0" indent="0">
              <a:buFontTx/>
              <a:buNone/>
              <a:defRPr/>
            </a:pPr>
            <a:endParaRPr lang="en-US" altLang="en-US" sz="2400" dirty="0">
              <a:solidFill>
                <a:schemeClr val="accent4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FontTx/>
              <a:buNone/>
              <a:defRPr/>
            </a:pPr>
            <a:endParaRPr lang="en-US" altLang="en-US" sz="2400" dirty="0">
              <a:solidFill>
                <a:schemeClr val="accent4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defRPr/>
            </a:pPr>
            <a:r>
              <a:rPr lang="en-US" altLang="en-US" sz="2400" dirty="0">
                <a:solidFill>
                  <a:schemeClr val="accent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(A) Relationship between force of interaction F and </a:t>
            </a:r>
            <a:r>
              <a:rPr lang="en-US" altLang="en-US" sz="2400" b="1" dirty="0">
                <a:solidFill>
                  <a:schemeClr val="accent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charge</a:t>
            </a:r>
            <a:r>
              <a:rPr lang="en-US" altLang="en-US" sz="2400" dirty="0">
                <a:solidFill>
                  <a:schemeClr val="accent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(q</a:t>
            </a:r>
            <a:r>
              <a:rPr lang="en-US" altLang="en-US" sz="2400" baseline="-25000" dirty="0">
                <a:solidFill>
                  <a:schemeClr val="accent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en-US" sz="2400" dirty="0">
                <a:solidFill>
                  <a:schemeClr val="accent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or q</a:t>
            </a:r>
            <a:r>
              <a:rPr lang="en-US" altLang="en-US" sz="2400" baseline="-25000" dirty="0">
                <a:solidFill>
                  <a:schemeClr val="accent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en-US" sz="2400" dirty="0">
                <a:solidFill>
                  <a:schemeClr val="accent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is 		</a:t>
            </a:r>
          </a:p>
          <a:p>
            <a:pPr marL="457200" indent="-457200">
              <a:buFontTx/>
              <a:buAutoNum type="alphaUcParenBoth"/>
              <a:defRPr/>
            </a:pPr>
            <a:endParaRPr lang="en-US" altLang="en-US" sz="2400" dirty="0">
              <a:solidFill>
                <a:schemeClr val="accent4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FontTx/>
              <a:buNone/>
              <a:defRPr/>
            </a:pPr>
            <a:r>
              <a:rPr lang="en-US" altLang="en-US" sz="2400" dirty="0">
                <a:solidFill>
                  <a:schemeClr val="accent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(B) Relationship between force of interaction F and distance </a:t>
            </a:r>
            <a:r>
              <a:rPr lang="en-US" altLang="en-US" sz="2400" b="1" dirty="0">
                <a:solidFill>
                  <a:schemeClr val="accent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en-US" altLang="en-US" sz="2400" dirty="0">
                <a:solidFill>
                  <a:schemeClr val="accent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between </a:t>
            </a:r>
          </a:p>
          <a:p>
            <a:pPr marL="0" indent="0">
              <a:buFontTx/>
              <a:buNone/>
              <a:defRPr/>
            </a:pPr>
            <a:r>
              <a:rPr lang="en-US" altLang="en-US" sz="2400" dirty="0">
                <a:solidFill>
                  <a:schemeClr val="accent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charges is	</a:t>
            </a:r>
            <a:br>
              <a:rPr lang="en-US" altLang="en-US" sz="2400" dirty="0">
                <a:solidFill>
                  <a:schemeClr val="accent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altLang="en-US" sz="2400" dirty="0">
              <a:solidFill>
                <a:schemeClr val="accent4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FontTx/>
              <a:buNone/>
              <a:defRPr/>
            </a:pPr>
            <a:endParaRPr lang="en-US" altLang="en-US" sz="2400" dirty="0">
              <a:solidFill>
                <a:schemeClr val="accent4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FontTx/>
              <a:buNone/>
              <a:defRPr/>
            </a:pPr>
            <a:r>
              <a:rPr lang="en-US" altLang="en-US" sz="2400" dirty="0">
                <a:solidFill>
                  <a:schemeClr val="accent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(C) If either q</a:t>
            </a:r>
            <a:r>
              <a:rPr lang="en-US" altLang="en-US" sz="2400" baseline="-25000" dirty="0">
                <a:solidFill>
                  <a:schemeClr val="accent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en-US" sz="2400" dirty="0">
                <a:solidFill>
                  <a:schemeClr val="accent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or q</a:t>
            </a:r>
            <a:r>
              <a:rPr lang="en-US" altLang="en-US" sz="2400" baseline="-25000" dirty="0">
                <a:solidFill>
                  <a:schemeClr val="accent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en-US" sz="2400" dirty="0">
                <a:solidFill>
                  <a:schemeClr val="accent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is doubled, the force of interaction F will be 		</a:t>
            </a:r>
          </a:p>
          <a:p>
            <a:pPr marL="0" indent="0">
              <a:buFontTx/>
              <a:buNone/>
              <a:defRPr/>
            </a:pPr>
            <a:endParaRPr lang="en-US" altLang="en-US" sz="2400" dirty="0">
              <a:solidFill>
                <a:schemeClr val="accent4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FontTx/>
              <a:buNone/>
              <a:defRPr/>
            </a:pPr>
            <a:r>
              <a:rPr lang="en-US" altLang="en-US" sz="2400" dirty="0">
                <a:solidFill>
                  <a:schemeClr val="accent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(D) If the distance between the charges is doubled, the force F will be 		</a:t>
            </a:r>
          </a:p>
          <a:p>
            <a:pPr marL="0" indent="0">
              <a:buFontTx/>
              <a:buNone/>
              <a:defRPr/>
            </a:pPr>
            <a:endParaRPr lang="en-US" altLang="en-US" sz="2400" dirty="0">
              <a:solidFill>
                <a:schemeClr val="accent4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042ADC4C-3334-4B96-95D0-BCD86CE91905}"/>
              </a:ext>
            </a:extLst>
          </p:cNvPr>
          <p:cNvSpPr/>
          <p:nvPr/>
        </p:nvSpPr>
        <p:spPr>
          <a:xfrm>
            <a:off x="4509668" y="0"/>
            <a:ext cx="296747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Electric Force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Object 2">
                <a:extLst>
                  <a:ext uri="{FF2B5EF4-FFF2-40B4-BE49-F238E27FC236}">
                    <a16:creationId xmlns:a16="http://schemas.microsoft.com/office/drawing/2014/main" id="{E7B8F763-7E58-4D11-9F8F-A32AD3CF2066}"/>
                  </a:ext>
                </a:extLst>
              </p:cNvPr>
              <p:cNvSpPr txBox="1"/>
              <p:nvPr/>
            </p:nvSpPr>
            <p:spPr bwMode="auto">
              <a:xfrm>
                <a:off x="4911968" y="1433518"/>
                <a:ext cx="2039816" cy="817314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txBody>
              <a:bodyPr>
                <a:normAutofit fontScale="92500"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280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𝐹</m:t>
                      </m:r>
                      <m:r>
                        <a:rPr lang="en-US" sz="280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80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𝑘</m:t>
                      </m:r>
                      <m:f>
                        <m:fPr>
                          <m:ctrlPr>
                            <a:rPr lang="en-US" sz="28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28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8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𝑞</m:t>
                              </m:r>
                            </m:e>
                            <m:sub>
                              <m:r>
                                <a:rPr lang="en-US" sz="28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r>
                            <m:rPr>
                              <m:nor/>
                            </m:rPr>
                            <a:rPr lang="en-US" sz="28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sSub>
                            <m:sSubPr>
                              <m:ctrlPr>
                                <a:rPr lang="en-US" sz="28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nor/>
                                </m:rPr>
                                <a:rPr lang="en-US" sz="28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q</m:t>
                              </m:r>
                            </m:e>
                            <m:sub>
                              <m:r>
                                <a:rPr lang="en-US" sz="28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num>
                        <m:den>
                          <m:sSup>
                            <m:sSupPr>
                              <m:ctrlPr>
                                <a:rPr lang="en-US" sz="28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8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e>
                            <m:sup>
                              <m:r>
                                <a:rPr lang="en-US" sz="28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 sz="2800" i="1" dirty="0"/>
              </a:p>
            </p:txBody>
          </p:sp>
        </mc:Choice>
        <mc:Fallback xmlns="">
          <p:sp>
            <p:nvSpPr>
              <p:cNvPr id="19" name="Object 2">
                <a:extLst>
                  <a:ext uri="{FF2B5EF4-FFF2-40B4-BE49-F238E27FC236}">
                    <a16:creationId xmlns:a16="http://schemas.microsoft.com/office/drawing/2014/main" id="{E7B8F763-7E58-4D11-9F8F-A32AD3CF206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911968" y="1433518"/>
                <a:ext cx="2039816" cy="817314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  <a:ln>
                <a:noFill/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50776050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Rectangle 1">
                <a:extLst>
                  <a:ext uri="{FF2B5EF4-FFF2-40B4-BE49-F238E27FC236}">
                    <a16:creationId xmlns:a16="http://schemas.microsoft.com/office/drawing/2014/main" id="{C4F947D6-7449-4F4E-887D-2D18BFBF84A7}"/>
                  </a:ext>
                </a:extLst>
              </p:cNvPr>
              <p:cNvSpPr/>
              <p:nvPr/>
            </p:nvSpPr>
            <p:spPr>
              <a:xfrm>
                <a:off x="1833781" y="776327"/>
                <a:ext cx="10072469" cy="417992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24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Electric field </a:t>
                </a:r>
                <a:r>
                  <a:rPr lang="en-US" sz="2400" dirty="0">
                    <a:solidFill>
                      <a:schemeClr val="accent4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occupies the space that surrounds any charged object.</a:t>
                </a:r>
              </a:p>
              <a:p>
                <a:pPr marL="342900" lvl="1" indent="-342900">
                  <a:buFont typeface="Arial" panose="020B0604020202020204" pitchFamily="34" charset="0"/>
                  <a:buChar char="•"/>
                </a:pPr>
                <a:r>
                  <a:rPr lang="en-US" sz="2400" dirty="0">
                    <a:solidFill>
                      <a:schemeClr val="accent4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Electric field is a </a:t>
                </a:r>
                <a:r>
                  <a:rPr lang="en-US" sz="24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vector</a:t>
                </a:r>
                <a:r>
                  <a:rPr lang="en-US" sz="2400" dirty="0">
                    <a:solidFill>
                      <a:schemeClr val="accent4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quantity (having magnitude and direction)</a:t>
                </a:r>
              </a:p>
              <a:p>
                <a:pPr marL="342900" lvl="1" indent="-342900">
                  <a:buFont typeface="Arial" panose="020B0604020202020204" pitchFamily="34" charset="0"/>
                  <a:buChar char="•"/>
                </a:pPr>
                <a:r>
                  <a:rPr lang="en-US" sz="2400" dirty="0">
                    <a:solidFill>
                      <a:schemeClr val="accent4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Magnitude of Electric field at any point is force per unit charge, </a:t>
                </a:r>
              </a:p>
              <a:p>
                <a:pPr lvl="1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1" i="1" smtClean="0">
                          <a:solidFill>
                            <a:schemeClr val="accent4"/>
                          </a:solidFill>
                          <a:latin typeface="Cambria Math" panose="02040503050406030204" pitchFamily="18" charset="0"/>
                        </a:rPr>
                        <m:t>|</m:t>
                      </m:r>
                      <m:r>
                        <a:rPr lang="en-US" sz="2400" b="1" i="1" smtClean="0">
                          <a:solidFill>
                            <a:schemeClr val="accent4"/>
                          </a:solidFill>
                          <a:latin typeface="Cambria Math" panose="02040503050406030204" pitchFamily="18" charset="0"/>
                        </a:rPr>
                        <m:t>𝑬</m:t>
                      </m:r>
                      <m:r>
                        <a:rPr lang="en-US" sz="2400" b="1" i="1" smtClean="0">
                          <a:solidFill>
                            <a:schemeClr val="accent4"/>
                          </a:solidFill>
                          <a:latin typeface="Cambria Math" panose="02040503050406030204" pitchFamily="18" charset="0"/>
                        </a:rPr>
                        <m:t>|</m:t>
                      </m:r>
                      <m:r>
                        <a:rPr lang="en-US" sz="2400" i="1">
                          <a:solidFill>
                            <a:schemeClr val="accent4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400" i="1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b="0" i="1" smtClean="0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</a:rPr>
                            <m:t>|</m:t>
                          </m:r>
                          <m:r>
                            <a:rPr lang="en-US" sz="2400" b="1" i="1" smtClean="0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</a:rPr>
                            <m:t>𝑭</m:t>
                          </m:r>
                          <m:r>
                            <a:rPr lang="en-US" sz="2400" b="0" i="1" smtClean="0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</a:rPr>
                            <m:t>|</m:t>
                          </m:r>
                        </m:num>
                        <m:den>
                          <m:r>
                            <a:rPr lang="en-US" sz="2400" b="0" i="1" smtClean="0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</a:rPr>
                            <m:t>𝑞</m:t>
                          </m:r>
                        </m:den>
                      </m:f>
                      <m:r>
                        <a:rPr lang="en-US" sz="2400" b="0" i="1" smtClean="0">
                          <a:solidFill>
                            <a:schemeClr val="accent4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400" i="1">
                          <a:solidFill>
                            <a:schemeClr val="accent4"/>
                          </a:solidFill>
                          <a:latin typeface="Cambria Math" panose="02040503050406030204" pitchFamily="18" charset="0"/>
                        </a:rPr>
                        <m:t>𝑘</m:t>
                      </m:r>
                      <m:f>
                        <m:fPr>
                          <m:ctrlPr>
                            <a:rPr lang="en-US" sz="2400" i="1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nor/>
                            </m:rPr>
                            <a:rPr lang="en-US" sz="2400" b="0" i="1" smtClean="0">
                              <a:solidFill>
                                <a:schemeClr val="accent4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Q</m:t>
                          </m:r>
                          <m:r>
                            <m:rPr>
                              <m:nor/>
                            </m:rPr>
                            <a:rPr lang="en-US" sz="2400" i="1">
                              <a:solidFill>
                                <a:schemeClr val="accent4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 </m:t>
                          </m:r>
                        </m:num>
                        <m:den>
                          <m:sSup>
                            <m:sSupPr>
                              <m:ctrlPr>
                                <a:rPr lang="en-US" sz="2400" i="1">
                                  <a:solidFill>
                                    <a:schemeClr val="accent4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i="1">
                                  <a:solidFill>
                                    <a:schemeClr val="accent4"/>
                                  </a:solidFill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e>
                            <m:sup>
                              <m:r>
                                <a:rPr lang="en-US" sz="2400" i="1">
                                  <a:solidFill>
                                    <a:schemeClr val="accent4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 sz="2400" i="1" dirty="0">
                  <a:solidFill>
                    <a:schemeClr val="accent4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342900" lvl="1" indent="-342900">
                  <a:buFont typeface="Arial" panose="020B0604020202020204" pitchFamily="34" charset="0"/>
                  <a:buChar char="•"/>
                </a:pPr>
                <a:r>
                  <a:rPr lang="en-US" sz="2400" dirty="0">
                    <a:solidFill>
                      <a:schemeClr val="accent4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Obeys the inverse-square law for a point charge.</a:t>
                </a:r>
              </a:p>
              <a:p>
                <a:pPr marL="342900" lvl="1" indent="-342900">
                  <a:buFont typeface="Arial" panose="020B0604020202020204" pitchFamily="34" charset="0"/>
                  <a:buChar char="•"/>
                </a:pPr>
                <a:r>
                  <a:rPr lang="en-US" sz="2400" dirty="0">
                    <a:solidFill>
                      <a:schemeClr val="accent4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Field line are used to visualize the electric field.</a:t>
                </a:r>
              </a:p>
              <a:p>
                <a:pPr marL="342900" lvl="1" indent="-342900">
                  <a:buFont typeface="Arial" panose="020B0604020202020204" pitchFamily="34" charset="0"/>
                  <a:buChar char="•"/>
                </a:pPr>
                <a:r>
                  <a:rPr lang="en-US" sz="2400" dirty="0">
                    <a:solidFill>
                      <a:schemeClr val="accent4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Direction of electric field—</a:t>
                </a:r>
                <a:r>
                  <a:rPr lang="en-US" sz="2400" i="1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away from positive charge and toward negative charge</a:t>
                </a:r>
                <a:r>
                  <a:rPr lang="en-US" sz="2400" dirty="0">
                    <a:solidFill>
                      <a:schemeClr val="accent4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</a:p>
              <a:p>
                <a:pPr marL="342900" lvl="1" indent="-342900">
                  <a:buFont typeface="Arial" panose="020B0604020202020204" pitchFamily="34" charset="0"/>
                  <a:buChar char="•"/>
                </a:pPr>
                <a:r>
                  <a:rPr lang="en-US" sz="2400" i="1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Number of field lines show intensity of electric field!</a:t>
                </a:r>
              </a:p>
              <a:p>
                <a:pPr lvl="1"/>
                <a:endParaRPr lang="en-US" sz="2400" dirty="0">
                  <a:solidFill>
                    <a:schemeClr val="accent4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Rectangle 1">
                <a:extLst>
                  <a:ext uri="{FF2B5EF4-FFF2-40B4-BE49-F238E27FC236}">
                    <a16:creationId xmlns:a16="http://schemas.microsoft.com/office/drawing/2014/main" id="{C4F947D6-7449-4F4E-887D-2D18BFBF84A7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3781" y="776327"/>
                <a:ext cx="10072469" cy="4179927"/>
              </a:xfrm>
              <a:prstGeom prst="rect">
                <a:avLst/>
              </a:prstGeom>
              <a:blipFill>
                <a:blip r:embed="rId2"/>
                <a:stretch>
                  <a:fillRect l="-969" t="-116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Rectangle 2">
            <a:extLst>
              <a:ext uri="{FF2B5EF4-FFF2-40B4-BE49-F238E27FC236}">
                <a16:creationId xmlns:a16="http://schemas.microsoft.com/office/drawing/2014/main" id="{760078D1-A1DC-4D31-9572-BDAD0D16D6A5}"/>
              </a:ext>
            </a:extLst>
          </p:cNvPr>
          <p:cNvSpPr/>
          <p:nvPr/>
        </p:nvSpPr>
        <p:spPr>
          <a:xfrm>
            <a:off x="3790116" y="0"/>
            <a:ext cx="582723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Electric Field and Field lines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C32AA7A-EC07-4614-B461-339D0778D53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54924" y="4545336"/>
            <a:ext cx="6297619" cy="23126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066886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2CF97BEA-E736-486C-BF28-D35BB3C7C29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22163" y="-54578"/>
            <a:ext cx="3569836" cy="3886200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9F45F230-E88E-41FF-AABD-4D0F77229B3E}"/>
              </a:ext>
            </a:extLst>
          </p:cNvPr>
          <p:cNvSpPr/>
          <p:nvPr/>
        </p:nvSpPr>
        <p:spPr>
          <a:xfrm>
            <a:off x="4291660" y="0"/>
            <a:ext cx="360868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Electric Potential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889CF690-4FA5-479C-A9F5-D5DBF9A8FA80}"/>
              </a:ext>
            </a:extLst>
          </p:cNvPr>
          <p:cNvSpPr/>
          <p:nvPr/>
        </p:nvSpPr>
        <p:spPr>
          <a:xfrm>
            <a:off x="2026619" y="780225"/>
            <a:ext cx="6595544" cy="59400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>
                <a:solidFill>
                  <a:schemeClr val="accent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When a charge </a:t>
            </a:r>
            <a:r>
              <a:rPr lang="en-US" sz="2000" i="1" dirty="0">
                <a:solidFill>
                  <a:schemeClr val="accent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 </a:t>
            </a:r>
            <a:r>
              <a:rPr lang="en-US" sz="2000" dirty="0">
                <a:solidFill>
                  <a:schemeClr val="accent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is accelerated by an electric field, its electric potential energy is converted to kinetic energy.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potential difference </a:t>
            </a:r>
            <a:r>
              <a:rPr lang="el-GR" sz="2000" i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Δ</a:t>
            </a:r>
            <a:r>
              <a:rPr lang="en-US" sz="2000" i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en-US" sz="20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between two points is defined as the ratio of the </a:t>
            </a:r>
            <a:r>
              <a:rPr lang="el-GR" sz="20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Δ</a:t>
            </a:r>
            <a:r>
              <a:rPr lang="en-US" sz="2000" i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P.E.</a:t>
            </a:r>
            <a:r>
              <a:rPr lang="en-US" sz="20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and the charge </a:t>
            </a:r>
            <a:r>
              <a:rPr lang="en-US" sz="2000" i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</a:t>
            </a:r>
            <a:r>
              <a:rPr lang="en-US" sz="20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>
              <a:solidFill>
                <a:schemeClr val="accent4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>
              <a:solidFill>
                <a:schemeClr val="accent4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>
              <a:solidFill>
                <a:schemeClr val="accent4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>
              <a:solidFill>
                <a:schemeClr val="accent4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>
              <a:solidFill>
                <a:schemeClr val="accent4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>
              <a:solidFill>
                <a:schemeClr val="accent4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eaLnBrk="1" hangingPunct="1"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en-US" altLang="en-US" sz="2000" dirty="0">
                <a:solidFill>
                  <a:schemeClr val="accent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Just as gravitational PE can be converted to KE, electric PE is converted to KE of electrical charge. </a:t>
            </a:r>
          </a:p>
          <a:p>
            <a:endParaRPr lang="en-US" altLang="en-US" sz="2000" dirty="0">
              <a:solidFill>
                <a:schemeClr val="accent4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en-US" sz="2000" dirty="0">
                <a:solidFill>
                  <a:schemeClr val="accent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Charges flow in a wire when there is a difference in electrical potential. </a:t>
            </a:r>
            <a:r>
              <a:rPr lang="en-US" sz="2000" i="1" dirty="0">
                <a:solidFill>
                  <a:schemeClr val="accent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Electrical voltage provides the energy to push the charges (Current) through the wire, and a Pump provides energy to create the flow of water through the water pipe.</a:t>
            </a:r>
            <a:endParaRPr lang="en-US" altLang="en-US" sz="2000" dirty="0">
              <a:solidFill>
                <a:schemeClr val="accent4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6" name="Object 2">
            <a:extLst>
              <a:ext uri="{FF2B5EF4-FFF2-40B4-BE49-F238E27FC236}">
                <a16:creationId xmlns:a16="http://schemas.microsoft.com/office/drawing/2014/main" id="{DB52DDC6-0618-4832-AFAD-3021ABE0231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8851610"/>
              </p:ext>
            </p:extLst>
          </p:nvPr>
        </p:nvGraphicFramePr>
        <p:xfrm>
          <a:off x="3979779" y="2767806"/>
          <a:ext cx="2689225" cy="13223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60" name="Equation" r:id="rId4" imgW="2476500" imgH="1219200" progId="Equation.3">
                  <p:embed/>
                </p:oleObj>
              </mc:Choice>
              <mc:Fallback>
                <p:oleObj name="Equation" r:id="rId4" imgW="2476500" imgH="1219200" progId="Equation.3">
                  <p:embed/>
                  <p:pic>
                    <p:nvPicPr>
                      <p:cNvPr id="11270" name="Object 2">
                        <a:extLst>
                          <a:ext uri="{FF2B5EF4-FFF2-40B4-BE49-F238E27FC236}">
                            <a16:creationId xmlns:a16="http://schemas.microsoft.com/office/drawing/2014/main" id="{A0D331A2-38EA-42E0-ACB0-785875D956BB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79779" y="2767806"/>
                        <a:ext cx="2689225" cy="13223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8" name="Picture 7">
            <a:extLst>
              <a:ext uri="{FF2B5EF4-FFF2-40B4-BE49-F238E27FC236}">
                <a16:creationId xmlns:a16="http://schemas.microsoft.com/office/drawing/2014/main" id="{D60A2861-ECD9-4E65-96A3-5F368CC6751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540305" y="3919156"/>
            <a:ext cx="3668613" cy="2923981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022DB200-AD83-488C-954F-2E0D5F14E35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990262" y="2119709"/>
            <a:ext cx="2699709" cy="6480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875159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36A3F918-D307-44AB-80B8-A834C0D7B007}"/>
              </a:ext>
            </a:extLst>
          </p:cNvPr>
          <p:cNvSpPr/>
          <p:nvPr/>
        </p:nvSpPr>
        <p:spPr>
          <a:xfrm>
            <a:off x="3500090" y="0"/>
            <a:ext cx="650690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Electric Current and Resistance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E24B87B7-2D23-4065-BB23-EFD604987B46}"/>
              </a:ext>
            </a:extLst>
          </p:cNvPr>
          <p:cNvSpPr/>
          <p:nvPr/>
        </p:nvSpPr>
        <p:spPr>
          <a:xfrm>
            <a:off x="1858590" y="646331"/>
            <a:ext cx="6332701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en-US" sz="20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Electric Current</a:t>
            </a:r>
            <a:r>
              <a:rPr lang="en-US" altLang="en-US" sz="2000" dirty="0">
                <a:solidFill>
                  <a:schemeClr val="accent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the rate at which flow of electric charge.</a:t>
            </a:r>
          </a:p>
          <a:p>
            <a:endParaRPr lang="en-US" altLang="en-US" sz="2000" dirty="0">
              <a:solidFill>
                <a:schemeClr val="accent4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altLang="en-US" sz="2000" dirty="0">
              <a:solidFill>
                <a:schemeClr val="accent4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altLang="en-US" sz="1600" dirty="0">
              <a:solidFill>
                <a:schemeClr val="accent4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accent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SI unit for current is the </a:t>
            </a:r>
            <a:r>
              <a:rPr lang="en-US" sz="2000" b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ampere</a:t>
            </a:r>
            <a:r>
              <a:rPr lang="en-US" sz="2000" b="1" dirty="0">
                <a:solidFill>
                  <a:schemeClr val="accent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>
                <a:solidFill>
                  <a:schemeClr val="accent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(A), an ampere is one coulomb per second or 6.25 billion </a:t>
            </a:r>
            <a:r>
              <a:rPr lang="en-US" sz="2000" dirty="0" err="1">
                <a:solidFill>
                  <a:schemeClr val="accent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billion</a:t>
            </a:r>
            <a:r>
              <a:rPr lang="en-US" sz="2000" dirty="0">
                <a:solidFill>
                  <a:schemeClr val="accent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electrons per second</a:t>
            </a:r>
          </a:p>
          <a:p>
            <a:endParaRPr lang="en-US" sz="2000" dirty="0">
              <a:solidFill>
                <a:schemeClr val="accent4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2000" dirty="0">
              <a:solidFill>
                <a:schemeClr val="accent4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1600" dirty="0">
              <a:solidFill>
                <a:schemeClr val="accent4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accent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direction of conventional current is the direction that positive charge would flow.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>
              <a:solidFill>
                <a:schemeClr val="accent4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0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Resistance</a:t>
            </a:r>
            <a:r>
              <a:rPr lang="en-US" sz="2000" dirty="0">
                <a:solidFill>
                  <a:schemeClr val="accent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The electric property that impedes current (crudely similar to friction and air resistance) is called </a:t>
            </a:r>
            <a:r>
              <a:rPr lang="en-US" sz="2000" b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resistance</a:t>
            </a:r>
            <a:r>
              <a:rPr lang="en-US" sz="2000" b="1" dirty="0">
                <a:solidFill>
                  <a:schemeClr val="accent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i="1" dirty="0">
                <a:solidFill>
                  <a:schemeClr val="accent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accent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Collisions of moving charges with atoms and molecules in a substance transfer energy to the substance and limit current.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accent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SI unit for resistance is </a:t>
            </a:r>
            <a:r>
              <a:rPr lang="en-US" sz="2000" b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ohm</a:t>
            </a:r>
            <a:r>
              <a:rPr lang="en-US" sz="2000" dirty="0">
                <a:solidFill>
                  <a:schemeClr val="accent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el-GR" sz="2000" dirty="0">
                <a:solidFill>
                  <a:schemeClr val="accent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Ω</a:t>
            </a:r>
            <a:r>
              <a:rPr lang="en-US" sz="2000" dirty="0">
                <a:solidFill>
                  <a:schemeClr val="accent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  <a:endParaRPr lang="en-US" altLang="en-US" sz="2000" dirty="0">
              <a:solidFill>
                <a:schemeClr val="accent4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8E3B949-F992-4C83-922D-6E2192E6DC9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24556" y="1089225"/>
            <a:ext cx="1110499" cy="717792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84EFB30E-E923-4E22-9903-B5144C59EFA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37319" y="2722741"/>
            <a:ext cx="1653933" cy="515771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C8CC31E9-8562-42EE-8116-4038FA7AB48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701020" y="572544"/>
            <a:ext cx="3458011" cy="4146415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54D20BA5-5015-4534-835F-D162F3ED2CC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301928" y="4836245"/>
            <a:ext cx="3857104" cy="20217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577839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">
            <a:extLst>
              <a:ext uri="{FF2B5EF4-FFF2-40B4-BE49-F238E27FC236}">
                <a16:creationId xmlns:a16="http://schemas.microsoft.com/office/drawing/2014/main" id="{926C69FE-D301-4E26-85AA-E4AD2DCB666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32861" y="-13648"/>
            <a:ext cx="2505814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36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Ohm’s Law</a:t>
            </a:r>
          </a:p>
        </p:txBody>
      </p:sp>
      <p:sp>
        <p:nvSpPr>
          <p:cNvPr id="3" name="Text Box 3">
            <a:extLst>
              <a:ext uri="{FF2B5EF4-FFF2-40B4-BE49-F238E27FC236}">
                <a16:creationId xmlns:a16="http://schemas.microsoft.com/office/drawing/2014/main" id="{1C7916C1-EF2D-4C38-BE58-0094AC5FE3D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35413" y="798688"/>
            <a:ext cx="5516055" cy="58477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0" indent="0">
              <a:buFontTx/>
              <a:buNone/>
              <a:defRPr/>
            </a:pPr>
            <a:r>
              <a:rPr lang="en-US" sz="2200" dirty="0">
                <a:solidFill>
                  <a:schemeClr val="accent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Relationship between voltage, current and resistance is called </a:t>
            </a:r>
            <a:r>
              <a:rPr lang="en-US" sz="2200" b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Ohm's Law</a:t>
            </a:r>
            <a:r>
              <a:rPr lang="en-US" sz="2200" dirty="0">
                <a:solidFill>
                  <a:schemeClr val="accent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pPr marL="0" indent="0">
              <a:buFontTx/>
              <a:buNone/>
              <a:defRPr/>
            </a:pPr>
            <a:endParaRPr lang="en-US" sz="2200" dirty="0">
              <a:solidFill>
                <a:schemeClr val="accent4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200" dirty="0">
                <a:solidFill>
                  <a:schemeClr val="accent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current that flows through most substances is directly proportional to the voltage </a:t>
            </a:r>
            <a:r>
              <a:rPr lang="en-US" sz="2200" i="1" dirty="0">
                <a:solidFill>
                  <a:schemeClr val="accent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 </a:t>
            </a:r>
            <a:r>
              <a:rPr lang="en-US" sz="2200" dirty="0">
                <a:solidFill>
                  <a:schemeClr val="accent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applied to it.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200" dirty="0">
                <a:solidFill>
                  <a:schemeClr val="accent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current that flows through most object is inversely proportional to the resistance of that object.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200" b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Ohm’s law</a:t>
            </a:r>
            <a:r>
              <a:rPr lang="en-US" sz="2200" dirty="0">
                <a:solidFill>
                  <a:schemeClr val="accent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is commonly expressed as,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endParaRPr lang="en-US" sz="2200" dirty="0">
              <a:solidFill>
                <a:schemeClr val="accent4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endParaRPr lang="en-US" sz="2200" dirty="0">
              <a:solidFill>
                <a:schemeClr val="accent4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endParaRPr lang="en-US" sz="2200" dirty="0">
              <a:solidFill>
                <a:schemeClr val="accent4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200" dirty="0">
                <a:solidFill>
                  <a:schemeClr val="accent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Most substances for which Ohm’s law holds are called </a:t>
            </a:r>
            <a:r>
              <a:rPr lang="en-US" sz="2200" b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ohmic</a:t>
            </a:r>
            <a:r>
              <a:rPr lang="en-US" sz="2200" dirty="0">
                <a:solidFill>
                  <a:schemeClr val="accent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sz="2200" i="1" dirty="0">
                <a:solidFill>
                  <a:schemeClr val="accent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>
              <a:defRPr/>
            </a:pPr>
            <a:endParaRPr lang="en-US" sz="2200" i="1" dirty="0">
              <a:solidFill>
                <a:schemeClr val="accent4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defRPr/>
            </a:pPr>
            <a:r>
              <a:rPr lang="en-US" sz="2200" i="1" dirty="0">
                <a:solidFill>
                  <a:schemeClr val="accent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***Ohm’s law is not universally valid!</a:t>
            </a:r>
          </a:p>
        </p:txBody>
      </p:sp>
      <p:graphicFrame>
        <p:nvGraphicFramePr>
          <p:cNvPr id="5" name="Object 7">
            <a:extLst>
              <a:ext uri="{FF2B5EF4-FFF2-40B4-BE49-F238E27FC236}">
                <a16:creationId xmlns:a16="http://schemas.microsoft.com/office/drawing/2014/main" id="{8D14C5C5-E8ED-4C69-A44A-CA05C67AF66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73873920"/>
              </p:ext>
            </p:extLst>
          </p:nvPr>
        </p:nvGraphicFramePr>
        <p:xfrm>
          <a:off x="8495352" y="4288320"/>
          <a:ext cx="3319463" cy="8969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85" name="Equation" r:id="rId3" imgW="1549080" imgH="419040" progId="Equation.3">
                  <p:embed/>
                </p:oleObj>
              </mc:Choice>
              <mc:Fallback>
                <p:oleObj name="Equation" r:id="rId3" imgW="1549080" imgH="419040" progId="Equation.3">
                  <p:embed/>
                  <p:pic>
                    <p:nvPicPr>
                      <p:cNvPr id="72711" name="Object 7">
                        <a:extLst>
                          <a:ext uri="{FF2B5EF4-FFF2-40B4-BE49-F238E27FC236}">
                            <a16:creationId xmlns:a16="http://schemas.microsoft.com/office/drawing/2014/main" id="{7EB1FC85-10D9-45C5-B72E-815210237D19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495352" y="4288320"/>
                        <a:ext cx="3319463" cy="8969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8" name="Picture 7">
            <a:extLst>
              <a:ext uri="{FF2B5EF4-FFF2-40B4-BE49-F238E27FC236}">
                <a16:creationId xmlns:a16="http://schemas.microsoft.com/office/drawing/2014/main" id="{C9363941-36DF-419C-B264-8F2D80A2011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626480" y="813434"/>
            <a:ext cx="4565520" cy="2909131"/>
          </a:xfrm>
          <a:prstGeom prst="rect">
            <a:avLst/>
          </a:prstGeom>
        </p:spPr>
      </p:pic>
      <p:pic>
        <p:nvPicPr>
          <p:cNvPr id="9" name="Picture 8" descr="44.jpg">
            <a:extLst>
              <a:ext uri="{FF2B5EF4-FFF2-40B4-BE49-F238E27FC236}">
                <a16:creationId xmlns:a16="http://schemas.microsoft.com/office/drawing/2014/main" id="{2CD8C8E2-FA6C-4391-87B7-9FD0E0CDF8C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5296" y="4288320"/>
            <a:ext cx="4901184" cy="7437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1639151"/>
      </p:ext>
    </p:extLst>
  </p:cSld>
  <p:clrMapOvr>
    <a:masterClrMapping/>
  </p:clrMapOvr>
</p:sld>
</file>

<file path=ppt/theme/theme1.xml><?xml version="1.0" encoding="utf-8"?>
<a:theme xmlns:a="http://schemas.openxmlformats.org/drawingml/2006/main" name="SKETCH LESSON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EB8B3"/>
      </a:accent1>
      <a:accent2>
        <a:srgbClr val="A6DFDA"/>
      </a:accent2>
      <a:accent3>
        <a:srgbClr val="FED58A"/>
      </a:accent3>
      <a:accent4>
        <a:srgbClr val="FF9991"/>
      </a:accent4>
      <a:accent5>
        <a:srgbClr val="8FE2DB"/>
      </a:accent5>
      <a:accent6>
        <a:srgbClr val="FFBF49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Slidesgo Final Pages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Wisp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Sketchnotes Lesson by Slidesgo</Template>
  <TotalTime>3475</TotalTime>
  <Words>1240</Words>
  <Application>Microsoft Office PowerPoint</Application>
  <PresentationFormat>Widescreen</PresentationFormat>
  <Paragraphs>228</Paragraphs>
  <Slides>19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12</vt:i4>
      </vt:variant>
      <vt:variant>
        <vt:lpstr>Theme</vt:lpstr>
      </vt:variant>
      <vt:variant>
        <vt:i4>3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35" baseType="lpstr">
      <vt:lpstr>Arial</vt:lpstr>
      <vt:lpstr>Calibri</vt:lpstr>
      <vt:lpstr>Cambria Math</vt:lpstr>
      <vt:lpstr>Century Gothic</vt:lpstr>
      <vt:lpstr>Comfortaa</vt:lpstr>
      <vt:lpstr>Permanent Marker</vt:lpstr>
      <vt:lpstr>Proxima Nova</vt:lpstr>
      <vt:lpstr>Proxima Nova Semibold</vt:lpstr>
      <vt:lpstr>Times</vt:lpstr>
      <vt:lpstr>Times New Roman</vt:lpstr>
      <vt:lpstr>Wingdings</vt:lpstr>
      <vt:lpstr>Wingdings 3</vt:lpstr>
      <vt:lpstr>SKETCH LESSON</vt:lpstr>
      <vt:lpstr>Slidesgo Final Pages</vt:lpstr>
      <vt:lpstr>Wisp</vt:lpstr>
      <vt:lpstr>Equation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Shantanu Chakraborty</dc:creator>
  <cp:lastModifiedBy>Shantanu Chakraborty</cp:lastModifiedBy>
  <cp:revision>402</cp:revision>
  <dcterms:created xsi:type="dcterms:W3CDTF">2020-05-02T18:19:18Z</dcterms:created>
  <dcterms:modified xsi:type="dcterms:W3CDTF">2020-06-05T09:24:37Z</dcterms:modified>
</cp:coreProperties>
</file>