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0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2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1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1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6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0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42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3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9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1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DA809-4184-4419-B910-94C361A023D1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0CE37-5977-400A-B761-A8F2E6F75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9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tb.ku.edu/en/table-of-contents/analyze/analyze-community-problems-and-solutions/think-critically/powerpoin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PHIL 2020 Day 3 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Critical Thinking Applications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23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critical thinking?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Critical thinking is the process of examining, analyzing, questioning, and challenging situations, issues, and information of all kinds.</a:t>
            </a:r>
          </a:p>
          <a:p>
            <a:r>
              <a:rPr lang="en-US" dirty="0" smtClean="0"/>
              <a:t>How can we apply critical thinking to larger projects, like research assignments and papers?</a:t>
            </a:r>
          </a:p>
          <a:p>
            <a:pPr lvl="1"/>
            <a:r>
              <a:rPr lang="en-US" dirty="0" smtClean="0"/>
              <a:t>Problem/goal identification.</a:t>
            </a:r>
          </a:p>
          <a:p>
            <a:pPr lvl="1"/>
            <a:r>
              <a:rPr lang="en-US" dirty="0" smtClean="0"/>
              <a:t>Diagnosis.</a:t>
            </a:r>
          </a:p>
          <a:p>
            <a:pPr lvl="1"/>
            <a:r>
              <a:rPr lang="en-US" dirty="0" smtClean="0"/>
              <a:t>Exploration.</a:t>
            </a:r>
          </a:p>
          <a:p>
            <a:pPr lvl="1"/>
            <a:r>
              <a:rPr lang="en-US" dirty="0" smtClean="0"/>
              <a:t>Action.</a:t>
            </a:r>
          </a:p>
          <a:p>
            <a:pPr lvl="1"/>
            <a:r>
              <a:rPr lang="en-US" dirty="0" smtClean="0"/>
              <a:t>Reflection.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61722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http://ctb.ku.edu/en/table-of-contents/analyze/analyze-community-problems-and-solutions/think-critically/powerpoint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6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critical thinking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It identifies bias</a:t>
            </a:r>
          </a:p>
          <a:p>
            <a:r>
              <a:rPr lang="en-US" dirty="0" smtClean="0"/>
              <a:t>It is oriented toward the problem, issue, or situation being addressed</a:t>
            </a:r>
          </a:p>
          <a:p>
            <a:r>
              <a:rPr lang="en-US" dirty="0" smtClean="0"/>
              <a:t>It gives you the whole picture</a:t>
            </a:r>
          </a:p>
          <a:p>
            <a:r>
              <a:rPr lang="en-US" dirty="0" smtClean="0"/>
              <a:t>It brings in other necessary factors</a:t>
            </a:r>
          </a:p>
          <a:p>
            <a:r>
              <a:rPr lang="en-US" dirty="0" smtClean="0"/>
              <a:t>It considers both the simplicity and complexity of its object</a:t>
            </a:r>
          </a:p>
          <a:p>
            <a:r>
              <a:rPr lang="en-US" dirty="0" smtClean="0"/>
              <a:t>It gives you the most nearly accurate view of reality</a:t>
            </a:r>
          </a:p>
          <a:p>
            <a:r>
              <a:rPr lang="en-US" dirty="0" smtClean="0"/>
              <a:t>It is most likely to help you get the results you want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8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preparing a larger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Become aware of the different points of view or schools of thought on an issue.</a:t>
            </a:r>
          </a:p>
          <a:p>
            <a:r>
              <a:rPr lang="en-US" dirty="0" smtClean="0"/>
              <a:t>Recognize assumptions.</a:t>
            </a:r>
          </a:p>
          <a:p>
            <a:r>
              <a:rPr lang="en-US" dirty="0" smtClean="0"/>
              <a:t>Examine information for accuracy, assumptions, biases, or specific interests.</a:t>
            </a:r>
          </a:p>
          <a:p>
            <a:r>
              <a:rPr lang="en-US" dirty="0" smtClean="0"/>
              <a:t>Consider the context of the information, problem, or issue.</a:t>
            </a:r>
          </a:p>
          <a:p>
            <a:r>
              <a:rPr lang="en-US" dirty="0" smtClean="0"/>
              <a:t>The historical, ethical, legal, or socio-political context is often important, and may be where your best contribution happens.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639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think about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assumptions behind the problem.</a:t>
            </a:r>
          </a:p>
          <a:p>
            <a:r>
              <a:rPr lang="en-US" dirty="0" smtClean="0"/>
              <a:t>Challenge those assumptions.</a:t>
            </a:r>
          </a:p>
          <a:p>
            <a:r>
              <a:rPr lang="en-US" dirty="0" smtClean="0"/>
              <a:t>Imagine alternatives, different answers or points of view on the same problem.</a:t>
            </a:r>
          </a:p>
          <a:p>
            <a:r>
              <a:rPr lang="en-US" dirty="0" smtClean="0"/>
              <a:t>Critique the alternatives.</a:t>
            </a:r>
          </a:p>
          <a:p>
            <a:r>
              <a:rPr lang="en-US" dirty="0" smtClean="0"/>
              <a:t>Reframe the problem and 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405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 for discussion: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Imagine you are a student in Mass Media, you are interested in the recent news stories of school shootings. How might this be a paper topic?</a:t>
            </a:r>
          </a:p>
          <a:p>
            <a:r>
              <a:rPr lang="en-US" dirty="0" smtClean="0"/>
              <a:t>Biology students often are asked to work in a lab collecting data. If you are a biology student collecting data on metals present in mammal organs, what might be the context you could write about in a paper?</a:t>
            </a:r>
          </a:p>
          <a:p>
            <a:r>
              <a:rPr lang="en-US" dirty="0" smtClean="0"/>
              <a:t>Imagine you are a Computer Science major. You are great at programming, but you might want to look at a broader ethical issue related to computers. Think about how you might do a paper?</a:t>
            </a:r>
          </a:p>
          <a:p>
            <a:r>
              <a:rPr lang="en-US" dirty="0" smtClean="0"/>
              <a:t>Discuss how your own major invites critical thinking in paper topics?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06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Mass Media students writing on the ethics of reporting school shootings and the psychological effects of reporting on school shootings from the reporter’s perspective</a:t>
            </a:r>
          </a:p>
          <a:p>
            <a:r>
              <a:rPr lang="en-US" dirty="0" smtClean="0"/>
              <a:t>Biology student discussing the environmental context that results in heavy metals in water which was evident in her biology research on metal in mammal organs</a:t>
            </a:r>
          </a:p>
          <a:p>
            <a:r>
              <a:rPr lang="en-US" dirty="0" smtClean="0"/>
              <a:t>Computer Science student discussing ethics and robots, from the historical/literature perspective (Isaac Asimov), programming ethical principles into robots to modify their behavior, and the ethics of how robots are used</a:t>
            </a:r>
          </a:p>
          <a:p>
            <a:r>
              <a:rPr lang="en-US" dirty="0" smtClean="0"/>
              <a:t>Disability law and employment law as they relate to people with stutter/stammer</a:t>
            </a:r>
          </a:p>
          <a:p>
            <a:r>
              <a:rPr lang="en-US" dirty="0" smtClean="0"/>
              <a:t>University policies and “universal design” for students with disabilities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2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437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PHIL 2020 Day 3 Week 2</vt:lpstr>
      <vt:lpstr>What is critical thinking?</vt:lpstr>
      <vt:lpstr>Why is critical thinking important?</vt:lpstr>
      <vt:lpstr>Tips for preparing a larger project</vt:lpstr>
      <vt:lpstr>How to think about assumptions</vt:lpstr>
      <vt:lpstr>Examples for discussion:</vt:lpstr>
      <vt:lpstr>Examples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 2020 Day 3 Week 2</dc:title>
  <dc:creator>Christine A James</dc:creator>
  <cp:lastModifiedBy>Christine A James</cp:lastModifiedBy>
  <cp:revision>2</cp:revision>
  <dcterms:created xsi:type="dcterms:W3CDTF">2015-01-19T22:09:21Z</dcterms:created>
  <dcterms:modified xsi:type="dcterms:W3CDTF">2015-01-19T22:24:48Z</dcterms:modified>
</cp:coreProperties>
</file>